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4" r:id="rId4"/>
    <p:sldId id="265" r:id="rId5"/>
    <p:sldId id="263" r:id="rId6"/>
    <p:sldId id="257" r:id="rId7"/>
    <p:sldId id="266" r:id="rId8"/>
    <p:sldId id="260" r:id="rId9"/>
    <p:sldId id="261" r:id="rId10"/>
    <p:sldId id="259" r:id="rId11"/>
    <p:sldId id="258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C201A-AA61-463A-ACD1-495CCA352244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A728C-8D87-483C-9E95-548B46A6D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A728C-8D87-483C-9E95-548B46A6DF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93240-B83B-4F00-8A7F-A6B8B065C0F1}" type="datetimeFigureOut">
              <a:rPr lang="en-US" smtClean="0"/>
              <a:pPr/>
              <a:t>1/6/2021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r.pandeysurabhi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4572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tableau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7"/>
            <a:ext cx="9144000" cy="6863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12192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Big Data Visualization using BI Tool : Tableau 10.2 Version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4114800"/>
            <a:ext cx="5715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Dr.</a:t>
            </a:r>
            <a:r>
              <a:rPr lang="en-US" sz="2800" dirty="0" smtClean="0"/>
              <a:t> </a:t>
            </a:r>
            <a:r>
              <a:rPr lang="en-US" sz="2800" dirty="0" err="1" smtClean="0"/>
              <a:t>Surabhi</a:t>
            </a:r>
            <a:r>
              <a:rPr lang="en-US" sz="2800" dirty="0" smtClean="0"/>
              <a:t> </a:t>
            </a:r>
            <a:r>
              <a:rPr lang="en-US" sz="2800" dirty="0" err="1" smtClean="0"/>
              <a:t>Pandey</a:t>
            </a:r>
            <a:endParaRPr lang="en-US" sz="2800" dirty="0" smtClean="0"/>
          </a:p>
          <a:p>
            <a:r>
              <a:rPr lang="en-US" sz="2800" dirty="0" smtClean="0"/>
              <a:t>Indian Institute of Public Administration</a:t>
            </a:r>
          </a:p>
          <a:p>
            <a:r>
              <a:rPr lang="en-US" sz="2800" dirty="0" smtClean="0"/>
              <a:t>Email: </a:t>
            </a:r>
            <a:r>
              <a:rPr lang="en-US" sz="2800" dirty="0" smtClean="0">
                <a:hlinkClick r:id="rId3"/>
              </a:rPr>
              <a:t>dr.pandeysurabhi@gmail.com</a:t>
            </a:r>
            <a:endParaRPr lang="en-US" sz="2800" dirty="0" smtClean="0"/>
          </a:p>
          <a:p>
            <a:r>
              <a:rPr lang="en-US" sz="2800" dirty="0" smtClean="0"/>
              <a:t>M: +91971771</a:t>
            </a:r>
            <a:r>
              <a:rPr lang="en-US" sz="2800" dirty="0" smtClean="0"/>
              <a:t> 0362  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 Data Types </a:t>
            </a:r>
            <a:endParaRPr lang="en-US" dirty="0"/>
          </a:p>
        </p:txBody>
      </p:sp>
      <p:pic>
        <p:nvPicPr>
          <p:cNvPr id="4" name="Content Placeholder 3" descr="Tableau-Data-Types-Tableau-Tutorial-Edurek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029" y="1330175"/>
            <a:ext cx="8542171" cy="52230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Tableau Visualization Examples</a:t>
            </a:r>
            <a:endParaRPr lang="en-US" dirty="0"/>
          </a:p>
        </p:txBody>
      </p:sp>
      <p:pic>
        <p:nvPicPr>
          <p:cNvPr id="6" name="Content Placeholder 5" descr="Screen Shot 2016-01-26 at 9.41.21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01" b="13001"/>
          <a:stretch>
            <a:fillRect/>
          </a:stretch>
        </p:blipFill>
        <p:spPr>
          <a:xfrm>
            <a:off x="457200" y="957943"/>
            <a:ext cx="4099481" cy="235028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B682-7383-1141-98A0-6DE68325F3E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Screen Shot 2016-01-26 at 9.44.29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2188" y="957943"/>
            <a:ext cx="3274122" cy="2376015"/>
          </a:xfrm>
          <a:prstGeom prst="rect">
            <a:avLst/>
          </a:prstGeom>
        </p:spPr>
      </p:pic>
      <p:pic>
        <p:nvPicPr>
          <p:cNvPr id="8" name="Picture 7" descr="Screen Shot 2016-01-26 at 10.32.04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9444" y="3453369"/>
            <a:ext cx="4524555" cy="2698280"/>
          </a:xfrm>
          <a:prstGeom prst="rect">
            <a:avLst/>
          </a:prstGeom>
        </p:spPr>
      </p:pic>
      <p:pic>
        <p:nvPicPr>
          <p:cNvPr id="9" name="Picture 8" descr="Screen Shot 2016-01-26 at 10.36.20 A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26289"/>
            <a:ext cx="4556681" cy="241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093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 Desktop</a:t>
            </a:r>
            <a:endParaRPr lang="en-US" dirty="0"/>
          </a:p>
        </p:txBody>
      </p:sp>
      <p:pic>
        <p:nvPicPr>
          <p:cNvPr id="6" name="Content Placeholder 5" descr="Screen Shot 2016-04-05 at 11.35.51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0" b="270"/>
          <a:stretch>
            <a:fillRect/>
          </a:stretch>
        </p:blipFill>
        <p:spPr>
          <a:xfrm>
            <a:off x="180090" y="1447800"/>
            <a:ext cx="8506710" cy="46783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B682-7383-1141-98A0-6DE68325F3E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87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B682-7383-1141-98A0-6DE68325F3E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09800" y="792163"/>
            <a:ext cx="4343400" cy="5334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00287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00287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r>
              <a:rPr lang="en-US" sz="400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3468" y="2609850"/>
            <a:ext cx="64551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E9D115"/>
                </a:solidFill>
              </a:rPr>
              <a:t>Questions</a:t>
            </a:r>
            <a:endParaRPr lang="en-US" sz="10000" b="1" dirty="0">
              <a:solidFill>
                <a:srgbClr val="E9D11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1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438400"/>
            <a:ext cx="6096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i="1" dirty="0" smtClean="0">
                <a:solidFill>
                  <a:srgbClr val="C00000"/>
                </a:solidFill>
                <a:latin typeface="Bahnschrift SemiBold" pitchFamily="34" charset="0"/>
              </a:rPr>
              <a:t>Thank You </a:t>
            </a:r>
            <a:endParaRPr lang="en-US" sz="4800" i="1" dirty="0">
              <a:solidFill>
                <a:srgbClr val="C00000"/>
              </a:solidFill>
              <a:latin typeface="Bahnschrift Semi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at-is-Tablea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7162800" cy="1981200"/>
          </a:xfrm>
        </p:spPr>
      </p:pic>
      <p:sp>
        <p:nvSpPr>
          <p:cNvPr id="5" name="TextBox 4"/>
          <p:cNvSpPr txBox="1"/>
          <p:nvPr/>
        </p:nvSpPr>
        <p:spPr>
          <a:xfrm>
            <a:off x="990600" y="2590800"/>
            <a:ext cx="6629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Tableau is one of the most fast-growing data visualization tools which is currently being used in the BI industry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the best way to change or transform the raw set of data into an easily understandable format with zero technical skills and coding knowledge.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Tableau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2008, Tableau </a:t>
            </a:r>
            <a:r>
              <a:rPr lang="en-US" dirty="0" smtClean="0"/>
              <a:t>was </a:t>
            </a:r>
            <a:r>
              <a:rPr lang="en-US" dirty="0"/>
              <a:t>a </a:t>
            </a:r>
            <a:r>
              <a:rPr lang="en-US" dirty="0" err="1"/>
              <a:t>Codie</a:t>
            </a:r>
            <a:r>
              <a:rPr lang="en-US" dirty="0"/>
              <a:t> award winner for "Best Business Intelligence Solution" by the Software and Information Industry Association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company was recognized as a leader in the Gartner Magic Quadrant for seven consecutive years between 2012 and 2019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pic>
        <p:nvPicPr>
          <p:cNvPr id="4" name="Content Placeholder 3" descr="Advantages-of-Using-Tableau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9121445" cy="55185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Tableau Product Suite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Tableau </a:t>
            </a:r>
            <a:r>
              <a:rPr lang="en-US" dirty="0"/>
              <a:t>Product Suite includes the following:</a:t>
            </a:r>
          </a:p>
          <a:p>
            <a:r>
              <a:rPr lang="en-US" dirty="0"/>
              <a:t>Tableau Server</a:t>
            </a:r>
          </a:p>
          <a:p>
            <a:r>
              <a:rPr lang="en-US" dirty="0"/>
              <a:t>Tableau Desktop</a:t>
            </a:r>
          </a:p>
          <a:p>
            <a:r>
              <a:rPr lang="en-US" dirty="0"/>
              <a:t>Tableau Reader</a:t>
            </a:r>
          </a:p>
          <a:p>
            <a:r>
              <a:rPr lang="en-US" dirty="0"/>
              <a:t>Tableau </a:t>
            </a:r>
            <a:r>
              <a:rPr lang="en-US" dirty="0" smtClean="0"/>
              <a:t>Online</a:t>
            </a:r>
            <a:endParaRPr lang="en-US" dirty="0"/>
          </a:p>
          <a:p>
            <a:r>
              <a:rPr lang="en-US" dirty="0"/>
              <a:t>Tableau </a:t>
            </a:r>
            <a:r>
              <a:rPr lang="en-US" dirty="0" smtClean="0"/>
              <a:t>Public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 Product Lines </a:t>
            </a:r>
            <a:endParaRPr lang="en-US" dirty="0"/>
          </a:p>
        </p:txBody>
      </p:sp>
      <p:pic>
        <p:nvPicPr>
          <p:cNvPr id="4" name="Content Placeholder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46909"/>
            <a:ext cx="9144000" cy="561109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304801"/>
            <a:ext cx="9144000" cy="623474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635" t="27941" r="11045" b="14706"/>
          <a:stretch>
            <a:fillRect/>
          </a:stretch>
        </p:blipFill>
        <p:spPr>
          <a:xfrm>
            <a:off x="513347" y="1219200"/>
            <a:ext cx="8021053" cy="4572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3d340279dd9c9e955b872b39001a7d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17" t="8418" r="-509" b="7401"/>
          <a:stretch>
            <a:fillRect/>
          </a:stretch>
        </p:blipFill>
        <p:spPr>
          <a:xfrm>
            <a:off x="0" y="304800"/>
            <a:ext cx="9144000" cy="62484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124</Words>
  <Application>Microsoft Office PowerPoint</Application>
  <PresentationFormat>On-screen Show (4:3)</PresentationFormat>
  <Paragraphs>31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Why Tableau</vt:lpstr>
      <vt:lpstr>Advantages </vt:lpstr>
      <vt:lpstr>Tableau Product Suite </vt:lpstr>
      <vt:lpstr>Tableau Product Lines </vt:lpstr>
      <vt:lpstr>Slide 7</vt:lpstr>
      <vt:lpstr>Slide 8</vt:lpstr>
      <vt:lpstr>Slide 9</vt:lpstr>
      <vt:lpstr>Tableau Data Types </vt:lpstr>
      <vt:lpstr>Tableau Visualization Examples</vt:lpstr>
      <vt:lpstr>Tableau Desktop</vt:lpstr>
      <vt:lpstr>Tableau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M. P Gupta</dc:creator>
  <cp:lastModifiedBy>surabhi</cp:lastModifiedBy>
  <cp:revision>3</cp:revision>
  <dcterms:created xsi:type="dcterms:W3CDTF">2019-04-02T19:19:34Z</dcterms:created>
  <dcterms:modified xsi:type="dcterms:W3CDTF">2021-01-06T02:26:09Z</dcterms:modified>
</cp:coreProperties>
</file>