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34"/>
  </p:notesMasterIdLst>
  <p:sldIdLst>
    <p:sldId id="307" r:id="rId2"/>
    <p:sldId id="310" r:id="rId3"/>
    <p:sldId id="347" r:id="rId4"/>
    <p:sldId id="319" r:id="rId5"/>
    <p:sldId id="351" r:id="rId6"/>
    <p:sldId id="358" r:id="rId7"/>
    <p:sldId id="360" r:id="rId8"/>
    <p:sldId id="361" r:id="rId9"/>
    <p:sldId id="362" r:id="rId10"/>
    <p:sldId id="363" r:id="rId11"/>
    <p:sldId id="364" r:id="rId12"/>
    <p:sldId id="365" r:id="rId13"/>
    <p:sldId id="339" r:id="rId14"/>
    <p:sldId id="359" r:id="rId15"/>
    <p:sldId id="329" r:id="rId16"/>
    <p:sldId id="356" r:id="rId17"/>
    <p:sldId id="357" r:id="rId18"/>
    <p:sldId id="342" r:id="rId19"/>
    <p:sldId id="343" r:id="rId20"/>
    <p:sldId id="341" r:id="rId21"/>
    <p:sldId id="376" r:id="rId22"/>
    <p:sldId id="333" r:id="rId23"/>
    <p:sldId id="366" r:id="rId24"/>
    <p:sldId id="367" r:id="rId25"/>
    <p:sldId id="368" r:id="rId26"/>
    <p:sldId id="369" r:id="rId27"/>
    <p:sldId id="370" r:id="rId28"/>
    <p:sldId id="371" r:id="rId29"/>
    <p:sldId id="372" r:id="rId30"/>
    <p:sldId id="373" r:id="rId31"/>
    <p:sldId id="374" r:id="rId32"/>
    <p:sldId id="316" r:id="rId33"/>
  </p:sldIdLst>
  <p:sldSz cx="24323675" cy="13716000"/>
  <p:notesSz cx="6858000" cy="9144000"/>
  <p:defaultTextStyle>
    <a:defPPr>
      <a:defRPr lang="en-US"/>
    </a:defPPr>
    <a:lvl1pPr marL="0" algn="l" defTabSz="1825175" rtl="0" eaLnBrk="1" latinLnBrk="0" hangingPunct="1">
      <a:defRPr sz="3600" kern="1200">
        <a:solidFill>
          <a:schemeClr val="tx1"/>
        </a:solidFill>
        <a:latin typeface="+mn-lt"/>
        <a:ea typeface="+mn-ea"/>
        <a:cs typeface="+mn-cs"/>
      </a:defRPr>
    </a:lvl1pPr>
    <a:lvl2pPr marL="912585" algn="l" defTabSz="1825175" rtl="0" eaLnBrk="1" latinLnBrk="0" hangingPunct="1">
      <a:defRPr sz="3600" kern="1200">
        <a:solidFill>
          <a:schemeClr val="tx1"/>
        </a:solidFill>
        <a:latin typeface="+mn-lt"/>
        <a:ea typeface="+mn-ea"/>
        <a:cs typeface="+mn-cs"/>
      </a:defRPr>
    </a:lvl2pPr>
    <a:lvl3pPr marL="1825175" algn="l" defTabSz="1825175" rtl="0" eaLnBrk="1" latinLnBrk="0" hangingPunct="1">
      <a:defRPr sz="3600" kern="1200">
        <a:solidFill>
          <a:schemeClr val="tx1"/>
        </a:solidFill>
        <a:latin typeface="+mn-lt"/>
        <a:ea typeface="+mn-ea"/>
        <a:cs typeface="+mn-cs"/>
      </a:defRPr>
    </a:lvl3pPr>
    <a:lvl4pPr marL="2737761" algn="l" defTabSz="1825175" rtl="0" eaLnBrk="1" latinLnBrk="0" hangingPunct="1">
      <a:defRPr sz="3600" kern="1200">
        <a:solidFill>
          <a:schemeClr val="tx1"/>
        </a:solidFill>
        <a:latin typeface="+mn-lt"/>
        <a:ea typeface="+mn-ea"/>
        <a:cs typeface="+mn-cs"/>
      </a:defRPr>
    </a:lvl4pPr>
    <a:lvl5pPr marL="3650346" algn="l" defTabSz="1825175" rtl="0" eaLnBrk="1" latinLnBrk="0" hangingPunct="1">
      <a:defRPr sz="3600" kern="1200">
        <a:solidFill>
          <a:schemeClr val="tx1"/>
        </a:solidFill>
        <a:latin typeface="+mn-lt"/>
        <a:ea typeface="+mn-ea"/>
        <a:cs typeface="+mn-cs"/>
      </a:defRPr>
    </a:lvl5pPr>
    <a:lvl6pPr marL="4562936" algn="l" defTabSz="1825175" rtl="0" eaLnBrk="1" latinLnBrk="0" hangingPunct="1">
      <a:defRPr sz="3600" kern="1200">
        <a:solidFill>
          <a:schemeClr val="tx1"/>
        </a:solidFill>
        <a:latin typeface="+mn-lt"/>
        <a:ea typeface="+mn-ea"/>
        <a:cs typeface="+mn-cs"/>
      </a:defRPr>
    </a:lvl6pPr>
    <a:lvl7pPr marL="5475521" algn="l" defTabSz="1825175" rtl="0" eaLnBrk="1" latinLnBrk="0" hangingPunct="1">
      <a:defRPr sz="3600" kern="1200">
        <a:solidFill>
          <a:schemeClr val="tx1"/>
        </a:solidFill>
        <a:latin typeface="+mn-lt"/>
        <a:ea typeface="+mn-ea"/>
        <a:cs typeface="+mn-cs"/>
      </a:defRPr>
    </a:lvl7pPr>
    <a:lvl8pPr marL="6388107" algn="l" defTabSz="1825175" rtl="0" eaLnBrk="1" latinLnBrk="0" hangingPunct="1">
      <a:defRPr sz="3600" kern="1200">
        <a:solidFill>
          <a:schemeClr val="tx1"/>
        </a:solidFill>
        <a:latin typeface="+mn-lt"/>
        <a:ea typeface="+mn-ea"/>
        <a:cs typeface="+mn-cs"/>
      </a:defRPr>
    </a:lvl8pPr>
    <a:lvl9pPr marL="7300695" algn="l" defTabSz="1825175" rtl="0" eaLnBrk="1" latinLnBrk="0" hangingPunct="1">
      <a:defRPr sz="3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190" autoAdjust="0"/>
  </p:normalViewPr>
  <p:slideViewPr>
    <p:cSldViewPr snapToGrid="0">
      <p:cViewPr varScale="1">
        <p:scale>
          <a:sx n="34" d="100"/>
          <a:sy n="34" d="100"/>
        </p:scale>
        <p:origin x="-762" y="-78"/>
      </p:cViewPr>
      <p:guideLst>
        <p:guide orient="horz" pos="4320"/>
        <p:guide pos="7661"/>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ECB996-1C43-4BED-ACD1-6C7EC102084D}" type="doc">
      <dgm:prSet loTypeId="urn:microsoft.com/office/officeart/2005/8/layout/vList2" loCatId="list" qsTypeId="urn:microsoft.com/office/officeart/2005/8/quickstyle/simple1" qsCatId="simple" csTypeId="urn:microsoft.com/office/officeart/2005/8/colors/accent0_2" csCatId="mainScheme" phldr="1"/>
      <dgm:spPr/>
      <dgm:t>
        <a:bodyPr/>
        <a:lstStyle/>
        <a:p>
          <a:endParaRPr lang="en-US"/>
        </a:p>
      </dgm:t>
    </dgm:pt>
    <dgm:pt modelId="{5BA50EE8-C9B5-4D2E-AC7E-C1037C69BECA}">
      <dgm:prSet/>
      <dgm:spPr/>
      <dgm:t>
        <a:bodyPr/>
        <a:lstStyle/>
        <a:p>
          <a:pPr rtl="0"/>
          <a:r>
            <a:rPr lang="en-US" b="1" dirty="0" smtClean="0">
              <a:solidFill>
                <a:srgbClr val="002060"/>
              </a:solidFill>
            </a:rPr>
            <a:t>Overview of Cyber Disarmament</a:t>
          </a:r>
          <a:endParaRPr lang="en-US" b="1" dirty="0">
            <a:solidFill>
              <a:srgbClr val="002060"/>
            </a:solidFill>
          </a:endParaRPr>
        </a:p>
      </dgm:t>
    </dgm:pt>
    <dgm:pt modelId="{4F02738B-447B-4CDC-BED4-81E84E0C7FA9}" type="parTrans" cxnId="{F185D0A9-9F18-49E7-9D53-C73D102852A9}">
      <dgm:prSet/>
      <dgm:spPr/>
      <dgm:t>
        <a:bodyPr/>
        <a:lstStyle/>
        <a:p>
          <a:endParaRPr lang="en-US"/>
        </a:p>
      </dgm:t>
    </dgm:pt>
    <dgm:pt modelId="{850E833B-C737-4C68-9F25-143BCB506EA1}" type="sibTrans" cxnId="{F185D0A9-9F18-49E7-9D53-C73D102852A9}">
      <dgm:prSet/>
      <dgm:spPr/>
      <dgm:t>
        <a:bodyPr/>
        <a:lstStyle/>
        <a:p>
          <a:endParaRPr lang="en-US"/>
        </a:p>
      </dgm:t>
    </dgm:pt>
    <dgm:pt modelId="{71D5E099-F7A8-4CD8-A8F9-B8C252F81F81}">
      <dgm:prSet>
        <dgm:style>
          <a:lnRef idx="1">
            <a:schemeClr val="accent5"/>
          </a:lnRef>
          <a:fillRef idx="3">
            <a:schemeClr val="accent5"/>
          </a:fillRef>
          <a:effectRef idx="2">
            <a:schemeClr val="accent5"/>
          </a:effectRef>
          <a:fontRef idx="minor">
            <a:schemeClr val="lt1"/>
          </a:fontRef>
        </dgm:style>
      </dgm:prSet>
      <dgm:spPr/>
      <dgm:t>
        <a:bodyPr/>
        <a:lstStyle/>
        <a:p>
          <a:pPr rtl="0"/>
          <a:r>
            <a:rPr lang="en-US" b="1" dirty="0" smtClean="0">
              <a:solidFill>
                <a:srgbClr val="002060"/>
              </a:solidFill>
            </a:rPr>
            <a:t>Cyber Diplomacy and Warfare </a:t>
          </a:r>
          <a:endParaRPr lang="en-US" b="1" dirty="0">
            <a:solidFill>
              <a:srgbClr val="002060"/>
            </a:solidFill>
          </a:endParaRPr>
        </a:p>
      </dgm:t>
    </dgm:pt>
    <dgm:pt modelId="{99543A5B-9A5F-4253-AFDA-BBB956AC3109}" type="parTrans" cxnId="{538A9087-E4C6-4C0B-9E63-6ABB0714A628}">
      <dgm:prSet/>
      <dgm:spPr/>
      <dgm:t>
        <a:bodyPr/>
        <a:lstStyle/>
        <a:p>
          <a:endParaRPr lang="en-US"/>
        </a:p>
      </dgm:t>
    </dgm:pt>
    <dgm:pt modelId="{791FF845-0302-403F-9571-9571D97F8A3A}" type="sibTrans" cxnId="{538A9087-E4C6-4C0B-9E63-6ABB0714A628}">
      <dgm:prSet/>
      <dgm:spPr/>
      <dgm:t>
        <a:bodyPr/>
        <a:lstStyle/>
        <a:p>
          <a:endParaRPr lang="en-US"/>
        </a:p>
      </dgm:t>
    </dgm:pt>
    <dgm:pt modelId="{0AE01DC5-5B2D-4939-873F-DF107D4A5FE9}">
      <dgm:prSet/>
      <dgm:spPr/>
      <dgm:t>
        <a:bodyPr/>
        <a:lstStyle/>
        <a:p>
          <a:pPr rtl="0"/>
          <a:r>
            <a:rPr lang="en-US" b="1" dirty="0" smtClean="0">
              <a:solidFill>
                <a:srgbClr val="002060"/>
              </a:solidFill>
            </a:rPr>
            <a:t>Nation Preparedness and Cyber Strategy </a:t>
          </a:r>
          <a:endParaRPr lang="en-US" b="1" dirty="0">
            <a:solidFill>
              <a:srgbClr val="002060"/>
            </a:solidFill>
          </a:endParaRPr>
        </a:p>
      </dgm:t>
    </dgm:pt>
    <dgm:pt modelId="{C21B9452-DC40-4EC9-B72C-70BABA9AE2FE}" type="parTrans" cxnId="{D159BFBA-596E-4ADF-A7EB-0D5B26CCF536}">
      <dgm:prSet/>
      <dgm:spPr/>
      <dgm:t>
        <a:bodyPr/>
        <a:lstStyle/>
        <a:p>
          <a:endParaRPr lang="en-US"/>
        </a:p>
      </dgm:t>
    </dgm:pt>
    <dgm:pt modelId="{F684B578-0D68-4449-B849-0852CF533DB1}" type="sibTrans" cxnId="{D159BFBA-596E-4ADF-A7EB-0D5B26CCF536}">
      <dgm:prSet/>
      <dgm:spPr/>
      <dgm:t>
        <a:bodyPr/>
        <a:lstStyle/>
        <a:p>
          <a:endParaRPr lang="en-US"/>
        </a:p>
      </dgm:t>
    </dgm:pt>
    <dgm:pt modelId="{583D946F-51ED-4B55-8F77-164F3C4A7C73}">
      <dgm:prSet>
        <dgm:style>
          <a:lnRef idx="1">
            <a:schemeClr val="accent5"/>
          </a:lnRef>
          <a:fillRef idx="3">
            <a:schemeClr val="accent5"/>
          </a:fillRef>
          <a:effectRef idx="2">
            <a:schemeClr val="accent5"/>
          </a:effectRef>
          <a:fontRef idx="minor">
            <a:schemeClr val="lt1"/>
          </a:fontRef>
        </dgm:style>
      </dgm:prSet>
      <dgm:spPr/>
      <dgm:t>
        <a:bodyPr/>
        <a:lstStyle/>
        <a:p>
          <a:pPr rtl="0"/>
          <a:r>
            <a:rPr lang="en-US" b="1" dirty="0" smtClean="0">
              <a:solidFill>
                <a:srgbClr val="002060"/>
              </a:solidFill>
            </a:rPr>
            <a:t>Strategies and Structures for National Security</a:t>
          </a:r>
          <a:endParaRPr lang="en-US" b="1" dirty="0">
            <a:solidFill>
              <a:srgbClr val="002060"/>
            </a:solidFill>
          </a:endParaRPr>
        </a:p>
      </dgm:t>
    </dgm:pt>
    <dgm:pt modelId="{E72C21AE-4A5C-41A2-983E-630055C6F375}" type="parTrans" cxnId="{186853CF-1B15-4E20-BAAB-8DD9CCE81FC3}">
      <dgm:prSet/>
      <dgm:spPr/>
      <dgm:t>
        <a:bodyPr/>
        <a:lstStyle/>
        <a:p>
          <a:endParaRPr lang="en-US"/>
        </a:p>
      </dgm:t>
    </dgm:pt>
    <dgm:pt modelId="{C7BBA4C5-CB4C-40B6-AD6B-9B74A993B1EE}" type="sibTrans" cxnId="{186853CF-1B15-4E20-BAAB-8DD9CCE81FC3}">
      <dgm:prSet/>
      <dgm:spPr/>
      <dgm:t>
        <a:bodyPr/>
        <a:lstStyle/>
        <a:p>
          <a:endParaRPr lang="en-US"/>
        </a:p>
      </dgm:t>
    </dgm:pt>
    <dgm:pt modelId="{1CCB4620-C159-4901-AADB-AA9794631854}">
      <dgm:prSet/>
      <dgm:spPr/>
      <dgm:t>
        <a:bodyPr/>
        <a:lstStyle/>
        <a:p>
          <a:pPr rtl="0"/>
          <a:r>
            <a:rPr lang="en-US" b="1" dirty="0" smtClean="0">
              <a:solidFill>
                <a:srgbClr val="002060"/>
              </a:solidFill>
            </a:rPr>
            <a:t>Indian </a:t>
          </a:r>
          <a:r>
            <a:rPr lang="en-US" b="1" dirty="0" err="1" smtClean="0">
              <a:solidFill>
                <a:srgbClr val="002060"/>
              </a:solidFill>
            </a:rPr>
            <a:t>Defence</a:t>
          </a:r>
          <a:r>
            <a:rPr lang="en-US" b="1" dirty="0" smtClean="0">
              <a:solidFill>
                <a:srgbClr val="002060"/>
              </a:solidFill>
            </a:rPr>
            <a:t>: Procurement Process and Policy</a:t>
          </a:r>
          <a:endParaRPr lang="en-US" b="1" dirty="0">
            <a:solidFill>
              <a:srgbClr val="002060"/>
            </a:solidFill>
          </a:endParaRPr>
        </a:p>
      </dgm:t>
    </dgm:pt>
    <dgm:pt modelId="{1FBB2F99-BB9D-4E57-A118-B114D464D99D}" type="parTrans" cxnId="{AA68B3A6-DF65-4D1E-9683-ACE06EECF9AF}">
      <dgm:prSet/>
      <dgm:spPr/>
      <dgm:t>
        <a:bodyPr/>
        <a:lstStyle/>
        <a:p>
          <a:endParaRPr lang="en-US"/>
        </a:p>
      </dgm:t>
    </dgm:pt>
    <dgm:pt modelId="{8A528D79-1637-4F2E-83C9-3CE3877583E2}" type="sibTrans" cxnId="{AA68B3A6-DF65-4D1E-9683-ACE06EECF9AF}">
      <dgm:prSet/>
      <dgm:spPr/>
      <dgm:t>
        <a:bodyPr/>
        <a:lstStyle/>
        <a:p>
          <a:endParaRPr lang="en-US"/>
        </a:p>
      </dgm:t>
    </dgm:pt>
    <dgm:pt modelId="{80881438-08B6-4369-BE85-2D530F9BAA8E}">
      <dgm:prSet>
        <dgm:style>
          <a:lnRef idx="1">
            <a:schemeClr val="accent5"/>
          </a:lnRef>
          <a:fillRef idx="3">
            <a:schemeClr val="accent5"/>
          </a:fillRef>
          <a:effectRef idx="2">
            <a:schemeClr val="accent5"/>
          </a:effectRef>
          <a:fontRef idx="minor">
            <a:schemeClr val="lt1"/>
          </a:fontRef>
        </dgm:style>
      </dgm:prSet>
      <dgm:spPr/>
      <dgm:t>
        <a:bodyPr/>
        <a:lstStyle/>
        <a:p>
          <a:pPr rtl="0"/>
          <a:r>
            <a:rPr lang="en-US" b="1" dirty="0" smtClean="0">
              <a:solidFill>
                <a:srgbClr val="002060"/>
              </a:solidFill>
            </a:rPr>
            <a:t>New Procurement Policy to Boost India’s Self-reliance in Arms</a:t>
          </a:r>
          <a:endParaRPr lang="en-US" b="1" dirty="0">
            <a:solidFill>
              <a:srgbClr val="002060"/>
            </a:solidFill>
          </a:endParaRPr>
        </a:p>
      </dgm:t>
    </dgm:pt>
    <dgm:pt modelId="{9D88ABDC-3A3C-4563-BAA7-4F7C2397733B}" type="parTrans" cxnId="{189BDD21-B243-489D-8304-CF315253A135}">
      <dgm:prSet/>
      <dgm:spPr/>
      <dgm:t>
        <a:bodyPr/>
        <a:lstStyle/>
        <a:p>
          <a:endParaRPr lang="en-US"/>
        </a:p>
      </dgm:t>
    </dgm:pt>
    <dgm:pt modelId="{1E163A15-C7CA-4227-A51B-A87824CD3D5F}" type="sibTrans" cxnId="{189BDD21-B243-489D-8304-CF315253A135}">
      <dgm:prSet/>
      <dgm:spPr/>
      <dgm:t>
        <a:bodyPr/>
        <a:lstStyle/>
        <a:p>
          <a:endParaRPr lang="en-US"/>
        </a:p>
      </dgm:t>
    </dgm:pt>
    <dgm:pt modelId="{F8D41474-6DD8-4EE4-8774-B7E64EB19362}" type="pres">
      <dgm:prSet presAssocID="{54ECB996-1C43-4BED-ACD1-6C7EC102084D}" presName="linear" presStyleCnt="0">
        <dgm:presLayoutVars>
          <dgm:animLvl val="lvl"/>
          <dgm:resizeHandles val="exact"/>
        </dgm:presLayoutVars>
      </dgm:prSet>
      <dgm:spPr/>
      <dgm:t>
        <a:bodyPr/>
        <a:lstStyle/>
        <a:p>
          <a:endParaRPr lang="en-US"/>
        </a:p>
      </dgm:t>
    </dgm:pt>
    <dgm:pt modelId="{C0947C60-03ED-4D5C-B615-E5C8737F10EC}" type="pres">
      <dgm:prSet presAssocID="{5BA50EE8-C9B5-4D2E-AC7E-C1037C69BECA}" presName="parentText" presStyleLbl="node1" presStyleIdx="0" presStyleCnt="6">
        <dgm:presLayoutVars>
          <dgm:chMax val="0"/>
          <dgm:bulletEnabled val="1"/>
        </dgm:presLayoutVars>
      </dgm:prSet>
      <dgm:spPr/>
      <dgm:t>
        <a:bodyPr/>
        <a:lstStyle/>
        <a:p>
          <a:endParaRPr lang="en-US"/>
        </a:p>
      </dgm:t>
    </dgm:pt>
    <dgm:pt modelId="{426C0B83-4841-4E0C-9B1D-476E85B1E3C1}" type="pres">
      <dgm:prSet presAssocID="{850E833B-C737-4C68-9F25-143BCB506EA1}" presName="spacer" presStyleCnt="0"/>
      <dgm:spPr/>
    </dgm:pt>
    <dgm:pt modelId="{E552232F-B60B-4AB0-ADCD-4D5A47725DA0}" type="pres">
      <dgm:prSet presAssocID="{71D5E099-F7A8-4CD8-A8F9-B8C252F81F81}" presName="parentText" presStyleLbl="node1" presStyleIdx="1" presStyleCnt="6">
        <dgm:presLayoutVars>
          <dgm:chMax val="0"/>
          <dgm:bulletEnabled val="1"/>
        </dgm:presLayoutVars>
      </dgm:prSet>
      <dgm:spPr/>
      <dgm:t>
        <a:bodyPr/>
        <a:lstStyle/>
        <a:p>
          <a:endParaRPr lang="en-US"/>
        </a:p>
      </dgm:t>
    </dgm:pt>
    <dgm:pt modelId="{4C9B6B26-0282-4958-B224-7011F292DF79}" type="pres">
      <dgm:prSet presAssocID="{791FF845-0302-403F-9571-9571D97F8A3A}" presName="spacer" presStyleCnt="0"/>
      <dgm:spPr/>
    </dgm:pt>
    <dgm:pt modelId="{FCE21E2E-F46E-4F19-879B-D16D86F7A05D}" type="pres">
      <dgm:prSet presAssocID="{0AE01DC5-5B2D-4939-873F-DF107D4A5FE9}" presName="parentText" presStyleLbl="node1" presStyleIdx="2" presStyleCnt="6">
        <dgm:presLayoutVars>
          <dgm:chMax val="0"/>
          <dgm:bulletEnabled val="1"/>
        </dgm:presLayoutVars>
      </dgm:prSet>
      <dgm:spPr/>
      <dgm:t>
        <a:bodyPr/>
        <a:lstStyle/>
        <a:p>
          <a:endParaRPr lang="en-US"/>
        </a:p>
      </dgm:t>
    </dgm:pt>
    <dgm:pt modelId="{CDA77E97-01F8-4F20-B8B3-599A0D0B711F}" type="pres">
      <dgm:prSet presAssocID="{F684B578-0D68-4449-B849-0852CF533DB1}" presName="spacer" presStyleCnt="0"/>
      <dgm:spPr/>
    </dgm:pt>
    <dgm:pt modelId="{0C73A80E-2B3E-47F4-8926-D347EB233B47}" type="pres">
      <dgm:prSet presAssocID="{583D946F-51ED-4B55-8F77-164F3C4A7C73}" presName="parentText" presStyleLbl="node1" presStyleIdx="3" presStyleCnt="6">
        <dgm:presLayoutVars>
          <dgm:chMax val="0"/>
          <dgm:bulletEnabled val="1"/>
        </dgm:presLayoutVars>
      </dgm:prSet>
      <dgm:spPr/>
      <dgm:t>
        <a:bodyPr/>
        <a:lstStyle/>
        <a:p>
          <a:endParaRPr lang="en-US"/>
        </a:p>
      </dgm:t>
    </dgm:pt>
    <dgm:pt modelId="{4DBB1AB1-CD4A-4753-A7A0-08C4CBF99ACD}" type="pres">
      <dgm:prSet presAssocID="{C7BBA4C5-CB4C-40B6-AD6B-9B74A993B1EE}" presName="spacer" presStyleCnt="0"/>
      <dgm:spPr/>
    </dgm:pt>
    <dgm:pt modelId="{CF0F4227-A4BD-49FA-9FB8-670B69B7804C}" type="pres">
      <dgm:prSet presAssocID="{1CCB4620-C159-4901-AADB-AA9794631854}" presName="parentText" presStyleLbl="node1" presStyleIdx="4" presStyleCnt="6">
        <dgm:presLayoutVars>
          <dgm:chMax val="0"/>
          <dgm:bulletEnabled val="1"/>
        </dgm:presLayoutVars>
      </dgm:prSet>
      <dgm:spPr/>
      <dgm:t>
        <a:bodyPr/>
        <a:lstStyle/>
        <a:p>
          <a:endParaRPr lang="en-US"/>
        </a:p>
      </dgm:t>
    </dgm:pt>
    <dgm:pt modelId="{47FB8019-7715-42AE-A9F6-25A8C21667C5}" type="pres">
      <dgm:prSet presAssocID="{8A528D79-1637-4F2E-83C9-3CE3877583E2}" presName="spacer" presStyleCnt="0"/>
      <dgm:spPr/>
    </dgm:pt>
    <dgm:pt modelId="{15F2EFE4-8ABE-45E0-BB4B-0838E5C55DD1}" type="pres">
      <dgm:prSet presAssocID="{80881438-08B6-4369-BE85-2D530F9BAA8E}" presName="parentText" presStyleLbl="node1" presStyleIdx="5" presStyleCnt="6">
        <dgm:presLayoutVars>
          <dgm:chMax val="0"/>
          <dgm:bulletEnabled val="1"/>
        </dgm:presLayoutVars>
      </dgm:prSet>
      <dgm:spPr/>
      <dgm:t>
        <a:bodyPr/>
        <a:lstStyle/>
        <a:p>
          <a:endParaRPr lang="en-US"/>
        </a:p>
      </dgm:t>
    </dgm:pt>
  </dgm:ptLst>
  <dgm:cxnLst>
    <dgm:cxn modelId="{189BDD21-B243-489D-8304-CF315253A135}" srcId="{54ECB996-1C43-4BED-ACD1-6C7EC102084D}" destId="{80881438-08B6-4369-BE85-2D530F9BAA8E}" srcOrd="5" destOrd="0" parTransId="{9D88ABDC-3A3C-4563-BAA7-4F7C2397733B}" sibTransId="{1E163A15-C7CA-4227-A51B-A87824CD3D5F}"/>
    <dgm:cxn modelId="{538A9087-E4C6-4C0B-9E63-6ABB0714A628}" srcId="{54ECB996-1C43-4BED-ACD1-6C7EC102084D}" destId="{71D5E099-F7A8-4CD8-A8F9-B8C252F81F81}" srcOrd="1" destOrd="0" parTransId="{99543A5B-9A5F-4253-AFDA-BBB956AC3109}" sibTransId="{791FF845-0302-403F-9571-9571D97F8A3A}"/>
    <dgm:cxn modelId="{5CECF45B-E911-4E22-B6D1-A8E40A701BE8}" type="presOf" srcId="{80881438-08B6-4369-BE85-2D530F9BAA8E}" destId="{15F2EFE4-8ABE-45E0-BB4B-0838E5C55DD1}" srcOrd="0" destOrd="0" presId="urn:microsoft.com/office/officeart/2005/8/layout/vList2"/>
    <dgm:cxn modelId="{D159BFBA-596E-4ADF-A7EB-0D5B26CCF536}" srcId="{54ECB996-1C43-4BED-ACD1-6C7EC102084D}" destId="{0AE01DC5-5B2D-4939-873F-DF107D4A5FE9}" srcOrd="2" destOrd="0" parTransId="{C21B9452-DC40-4EC9-B72C-70BABA9AE2FE}" sibTransId="{F684B578-0D68-4449-B849-0852CF533DB1}"/>
    <dgm:cxn modelId="{AD8C4000-3094-41CA-823D-2A397DC55553}" type="presOf" srcId="{0AE01DC5-5B2D-4939-873F-DF107D4A5FE9}" destId="{FCE21E2E-F46E-4F19-879B-D16D86F7A05D}" srcOrd="0" destOrd="0" presId="urn:microsoft.com/office/officeart/2005/8/layout/vList2"/>
    <dgm:cxn modelId="{1AEDEE00-DF00-421E-B976-EC727EACE230}" type="presOf" srcId="{71D5E099-F7A8-4CD8-A8F9-B8C252F81F81}" destId="{E552232F-B60B-4AB0-ADCD-4D5A47725DA0}" srcOrd="0" destOrd="0" presId="urn:microsoft.com/office/officeart/2005/8/layout/vList2"/>
    <dgm:cxn modelId="{F185D0A9-9F18-49E7-9D53-C73D102852A9}" srcId="{54ECB996-1C43-4BED-ACD1-6C7EC102084D}" destId="{5BA50EE8-C9B5-4D2E-AC7E-C1037C69BECA}" srcOrd="0" destOrd="0" parTransId="{4F02738B-447B-4CDC-BED4-81E84E0C7FA9}" sibTransId="{850E833B-C737-4C68-9F25-143BCB506EA1}"/>
    <dgm:cxn modelId="{D7222B32-90E2-4675-B1D2-7F338BB550B8}" type="presOf" srcId="{54ECB996-1C43-4BED-ACD1-6C7EC102084D}" destId="{F8D41474-6DD8-4EE4-8774-B7E64EB19362}" srcOrd="0" destOrd="0" presId="urn:microsoft.com/office/officeart/2005/8/layout/vList2"/>
    <dgm:cxn modelId="{D54E293E-B3DA-41EF-A45A-03C4987855F7}" type="presOf" srcId="{583D946F-51ED-4B55-8F77-164F3C4A7C73}" destId="{0C73A80E-2B3E-47F4-8926-D347EB233B47}" srcOrd="0" destOrd="0" presId="urn:microsoft.com/office/officeart/2005/8/layout/vList2"/>
    <dgm:cxn modelId="{E9E1EE2E-08B9-4176-8F72-407F6121423C}" type="presOf" srcId="{5BA50EE8-C9B5-4D2E-AC7E-C1037C69BECA}" destId="{C0947C60-03ED-4D5C-B615-E5C8737F10EC}" srcOrd="0" destOrd="0" presId="urn:microsoft.com/office/officeart/2005/8/layout/vList2"/>
    <dgm:cxn modelId="{186853CF-1B15-4E20-BAAB-8DD9CCE81FC3}" srcId="{54ECB996-1C43-4BED-ACD1-6C7EC102084D}" destId="{583D946F-51ED-4B55-8F77-164F3C4A7C73}" srcOrd="3" destOrd="0" parTransId="{E72C21AE-4A5C-41A2-983E-630055C6F375}" sibTransId="{C7BBA4C5-CB4C-40B6-AD6B-9B74A993B1EE}"/>
    <dgm:cxn modelId="{AA68B3A6-DF65-4D1E-9683-ACE06EECF9AF}" srcId="{54ECB996-1C43-4BED-ACD1-6C7EC102084D}" destId="{1CCB4620-C159-4901-AADB-AA9794631854}" srcOrd="4" destOrd="0" parTransId="{1FBB2F99-BB9D-4E57-A118-B114D464D99D}" sibTransId="{8A528D79-1637-4F2E-83C9-3CE3877583E2}"/>
    <dgm:cxn modelId="{A8FD6915-8D8F-43B5-90A4-B47F9A2EA033}" type="presOf" srcId="{1CCB4620-C159-4901-AADB-AA9794631854}" destId="{CF0F4227-A4BD-49FA-9FB8-670B69B7804C}" srcOrd="0" destOrd="0" presId="urn:microsoft.com/office/officeart/2005/8/layout/vList2"/>
    <dgm:cxn modelId="{F87705AC-07B5-483F-933B-FC2DCA1DA0DE}" type="presParOf" srcId="{F8D41474-6DD8-4EE4-8774-B7E64EB19362}" destId="{C0947C60-03ED-4D5C-B615-E5C8737F10EC}" srcOrd="0" destOrd="0" presId="urn:microsoft.com/office/officeart/2005/8/layout/vList2"/>
    <dgm:cxn modelId="{68E210D6-B0F1-4729-BF88-882182DCF775}" type="presParOf" srcId="{F8D41474-6DD8-4EE4-8774-B7E64EB19362}" destId="{426C0B83-4841-4E0C-9B1D-476E85B1E3C1}" srcOrd="1" destOrd="0" presId="urn:microsoft.com/office/officeart/2005/8/layout/vList2"/>
    <dgm:cxn modelId="{BCFA7A6E-7C80-42D2-A565-68B776CF0FB3}" type="presParOf" srcId="{F8D41474-6DD8-4EE4-8774-B7E64EB19362}" destId="{E552232F-B60B-4AB0-ADCD-4D5A47725DA0}" srcOrd="2" destOrd="0" presId="urn:microsoft.com/office/officeart/2005/8/layout/vList2"/>
    <dgm:cxn modelId="{DF0ED913-4023-43BA-BB80-C8C9AADCBB90}" type="presParOf" srcId="{F8D41474-6DD8-4EE4-8774-B7E64EB19362}" destId="{4C9B6B26-0282-4958-B224-7011F292DF79}" srcOrd="3" destOrd="0" presId="urn:microsoft.com/office/officeart/2005/8/layout/vList2"/>
    <dgm:cxn modelId="{B23721FF-1603-40D0-8588-508655363245}" type="presParOf" srcId="{F8D41474-6DD8-4EE4-8774-B7E64EB19362}" destId="{FCE21E2E-F46E-4F19-879B-D16D86F7A05D}" srcOrd="4" destOrd="0" presId="urn:microsoft.com/office/officeart/2005/8/layout/vList2"/>
    <dgm:cxn modelId="{1BF31253-B6E7-45D4-AFD7-753BA0266D74}" type="presParOf" srcId="{F8D41474-6DD8-4EE4-8774-B7E64EB19362}" destId="{CDA77E97-01F8-4F20-B8B3-599A0D0B711F}" srcOrd="5" destOrd="0" presId="urn:microsoft.com/office/officeart/2005/8/layout/vList2"/>
    <dgm:cxn modelId="{E949CF40-4BEA-416E-AB49-C949226C7249}" type="presParOf" srcId="{F8D41474-6DD8-4EE4-8774-B7E64EB19362}" destId="{0C73A80E-2B3E-47F4-8926-D347EB233B47}" srcOrd="6" destOrd="0" presId="urn:microsoft.com/office/officeart/2005/8/layout/vList2"/>
    <dgm:cxn modelId="{867C31A5-7186-4C72-8FDD-6445902D5D08}" type="presParOf" srcId="{F8D41474-6DD8-4EE4-8774-B7E64EB19362}" destId="{4DBB1AB1-CD4A-4753-A7A0-08C4CBF99ACD}" srcOrd="7" destOrd="0" presId="urn:microsoft.com/office/officeart/2005/8/layout/vList2"/>
    <dgm:cxn modelId="{7FB4B6A9-679C-4ED7-85FC-C09B169A5319}" type="presParOf" srcId="{F8D41474-6DD8-4EE4-8774-B7E64EB19362}" destId="{CF0F4227-A4BD-49FA-9FB8-670B69B7804C}" srcOrd="8" destOrd="0" presId="urn:microsoft.com/office/officeart/2005/8/layout/vList2"/>
    <dgm:cxn modelId="{86D0B882-8832-4B98-A74E-9CBA9D2DA5D9}" type="presParOf" srcId="{F8D41474-6DD8-4EE4-8774-B7E64EB19362}" destId="{47FB8019-7715-42AE-A9F6-25A8C21667C5}" srcOrd="9" destOrd="0" presId="urn:microsoft.com/office/officeart/2005/8/layout/vList2"/>
    <dgm:cxn modelId="{B226068D-C228-4532-B6F5-952389209FB3}" type="presParOf" srcId="{F8D41474-6DD8-4EE4-8774-B7E64EB19362}" destId="{15F2EFE4-8ABE-45E0-BB4B-0838E5C55DD1}" srcOrd="1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F3F0068-B93B-5B44-A8D7-1F8C3259425E}" type="doc">
      <dgm:prSet loTypeId="urn:microsoft.com/office/officeart/2005/8/layout/venn3" loCatId="" qsTypeId="urn:microsoft.com/office/officeart/2005/8/quickstyle/simple1" qsCatId="simple" csTypeId="urn:microsoft.com/office/officeart/2005/8/colors/accent1_2" csCatId="accent1" phldr="1"/>
      <dgm:spPr/>
      <dgm:t>
        <a:bodyPr/>
        <a:lstStyle/>
        <a:p>
          <a:endParaRPr lang="en-US"/>
        </a:p>
      </dgm:t>
    </dgm:pt>
    <dgm:pt modelId="{DBBB168D-1F91-1F49-BFAA-3B6F356AC08E}">
      <dgm:prSet phldrT="[Text]" custT="1">
        <dgm:style>
          <a:lnRef idx="3">
            <a:schemeClr val="lt1"/>
          </a:lnRef>
          <a:fillRef idx="1">
            <a:schemeClr val="accent5"/>
          </a:fillRef>
          <a:effectRef idx="1">
            <a:schemeClr val="accent5"/>
          </a:effectRef>
          <a:fontRef idx="minor">
            <a:schemeClr val="lt1"/>
          </a:fontRef>
        </dgm:style>
      </dgm:prSet>
      <dgm:spPr/>
      <dgm:t>
        <a:bodyPr/>
        <a:lstStyle/>
        <a:p>
          <a:r>
            <a:rPr lang="en-US" sz="3600" b="1" dirty="0">
              <a:solidFill>
                <a:srgbClr val="002060"/>
              </a:solidFill>
              <a:latin typeface="Times New Roman" panose="02020603050405020304" pitchFamily="18" charset="0"/>
              <a:cs typeface="Times New Roman" panose="02020603050405020304" pitchFamily="18" charset="0"/>
            </a:rPr>
            <a:t>Building a resilient infrastructure</a:t>
          </a:r>
        </a:p>
      </dgm:t>
    </dgm:pt>
    <dgm:pt modelId="{1064423C-EF30-7148-982B-70134D29409A}" type="parTrans" cxnId="{EB5ABB21-F5C5-BD40-87EA-644DEAB995F1}">
      <dgm:prSet/>
      <dgm:spPr/>
      <dgm:t>
        <a:bodyPr/>
        <a:lstStyle/>
        <a:p>
          <a:endParaRPr lang="en-US"/>
        </a:p>
      </dgm:t>
    </dgm:pt>
    <dgm:pt modelId="{56EF1682-3605-2E4E-BE94-31A816EFFC30}" type="sibTrans" cxnId="{EB5ABB21-F5C5-BD40-87EA-644DEAB995F1}">
      <dgm:prSet/>
      <dgm:spPr/>
      <dgm:t>
        <a:bodyPr/>
        <a:lstStyle/>
        <a:p>
          <a:endParaRPr lang="en-US"/>
        </a:p>
      </dgm:t>
    </dgm:pt>
    <dgm:pt modelId="{8AAAB5CD-7091-8944-B79B-48A4095CB37A}">
      <dgm:prSet phldrT="[Text]" custT="1">
        <dgm:style>
          <a:lnRef idx="3">
            <a:schemeClr val="lt1"/>
          </a:lnRef>
          <a:fillRef idx="1">
            <a:schemeClr val="accent5"/>
          </a:fillRef>
          <a:effectRef idx="1">
            <a:schemeClr val="accent5"/>
          </a:effectRef>
          <a:fontRef idx="minor">
            <a:schemeClr val="lt1"/>
          </a:fontRef>
        </dgm:style>
      </dgm:prSet>
      <dgm:spPr/>
      <dgm:t>
        <a:bodyPr/>
        <a:lstStyle/>
        <a:p>
          <a:r>
            <a:rPr lang="en-US" sz="3600" b="1" dirty="0">
              <a:solidFill>
                <a:srgbClr val="002060"/>
              </a:solidFill>
              <a:latin typeface="Times New Roman" panose="02020603050405020304" pitchFamily="18" charset="0"/>
              <a:cs typeface="Times New Roman" panose="02020603050405020304" pitchFamily="18" charset="0"/>
            </a:rPr>
            <a:t>Creating a safer cyberspace</a:t>
          </a:r>
        </a:p>
      </dgm:t>
    </dgm:pt>
    <dgm:pt modelId="{78C53E77-7B72-964C-9F7C-96722B233832}" type="parTrans" cxnId="{A30CFE37-17FA-7B43-956D-FC228F5A996D}">
      <dgm:prSet/>
      <dgm:spPr/>
      <dgm:t>
        <a:bodyPr/>
        <a:lstStyle/>
        <a:p>
          <a:endParaRPr lang="en-US"/>
        </a:p>
      </dgm:t>
    </dgm:pt>
    <dgm:pt modelId="{12797904-51FC-BF44-B8BE-9916F0C4A066}" type="sibTrans" cxnId="{A30CFE37-17FA-7B43-956D-FC228F5A996D}">
      <dgm:prSet/>
      <dgm:spPr/>
      <dgm:t>
        <a:bodyPr/>
        <a:lstStyle/>
        <a:p>
          <a:endParaRPr lang="en-US"/>
        </a:p>
      </dgm:t>
    </dgm:pt>
    <dgm:pt modelId="{BEE04100-B19E-5E48-B67D-D20BCE4BF96E}">
      <dgm:prSet phldrT="[Text]" custT="1">
        <dgm:style>
          <a:lnRef idx="3">
            <a:schemeClr val="lt1"/>
          </a:lnRef>
          <a:fillRef idx="1">
            <a:schemeClr val="accent5"/>
          </a:fillRef>
          <a:effectRef idx="1">
            <a:schemeClr val="accent5"/>
          </a:effectRef>
          <a:fontRef idx="minor">
            <a:schemeClr val="lt1"/>
          </a:fontRef>
        </dgm:style>
      </dgm:prSet>
      <dgm:spPr/>
      <dgm:t>
        <a:bodyPr/>
        <a:lstStyle/>
        <a:p>
          <a:r>
            <a:rPr lang="en-US" sz="3200" b="1" dirty="0">
              <a:solidFill>
                <a:srgbClr val="002060"/>
              </a:solidFill>
              <a:latin typeface="Times New Roman" panose="02020603050405020304" pitchFamily="18" charset="0"/>
              <a:cs typeface="Times New Roman" panose="02020603050405020304" pitchFamily="18" charset="0"/>
            </a:rPr>
            <a:t>Developing a Vibrant Cybersecurity Ecosystem</a:t>
          </a:r>
        </a:p>
      </dgm:t>
    </dgm:pt>
    <dgm:pt modelId="{C93D58A1-6AD6-E845-B1F0-AC32A105AF1E}" type="parTrans" cxnId="{237AF5FB-CFF0-4A49-9242-457C9CEEE88C}">
      <dgm:prSet/>
      <dgm:spPr/>
      <dgm:t>
        <a:bodyPr/>
        <a:lstStyle/>
        <a:p>
          <a:endParaRPr lang="en-US"/>
        </a:p>
      </dgm:t>
    </dgm:pt>
    <dgm:pt modelId="{DC7CE370-57E5-A345-A73C-E4BA74EE7C25}" type="sibTrans" cxnId="{237AF5FB-CFF0-4A49-9242-457C9CEEE88C}">
      <dgm:prSet/>
      <dgm:spPr/>
      <dgm:t>
        <a:bodyPr/>
        <a:lstStyle/>
        <a:p>
          <a:endParaRPr lang="en-US"/>
        </a:p>
      </dgm:t>
    </dgm:pt>
    <dgm:pt modelId="{8A71A1F6-BA2D-0446-9469-184D8DD23266}">
      <dgm:prSet phldrT="[Text]" custT="1">
        <dgm:style>
          <a:lnRef idx="3">
            <a:schemeClr val="lt1"/>
          </a:lnRef>
          <a:fillRef idx="1">
            <a:schemeClr val="accent5"/>
          </a:fillRef>
          <a:effectRef idx="1">
            <a:schemeClr val="accent5"/>
          </a:effectRef>
          <a:fontRef idx="minor">
            <a:schemeClr val="lt1"/>
          </a:fontRef>
        </dgm:style>
      </dgm:prSet>
      <dgm:spPr/>
      <dgm:t>
        <a:bodyPr/>
        <a:lstStyle/>
        <a:p>
          <a:r>
            <a:rPr lang="en-US" sz="3200" b="1" dirty="0">
              <a:solidFill>
                <a:srgbClr val="002060"/>
              </a:solidFill>
              <a:latin typeface="Times New Roman" panose="02020603050405020304" pitchFamily="18" charset="0"/>
              <a:cs typeface="Times New Roman" panose="02020603050405020304" pitchFamily="18" charset="0"/>
            </a:rPr>
            <a:t>Strengthening international partnerships</a:t>
          </a:r>
        </a:p>
      </dgm:t>
    </dgm:pt>
    <dgm:pt modelId="{E45739F8-D179-E948-9109-A1BA821DD34E}" type="parTrans" cxnId="{97C88600-DF85-3040-A89B-852A80466905}">
      <dgm:prSet/>
      <dgm:spPr/>
      <dgm:t>
        <a:bodyPr/>
        <a:lstStyle/>
        <a:p>
          <a:endParaRPr lang="en-US"/>
        </a:p>
      </dgm:t>
    </dgm:pt>
    <dgm:pt modelId="{2A495B34-AFEF-7346-9CF5-7BB0999EC6FD}" type="sibTrans" cxnId="{97C88600-DF85-3040-A89B-852A80466905}">
      <dgm:prSet/>
      <dgm:spPr/>
      <dgm:t>
        <a:bodyPr/>
        <a:lstStyle/>
        <a:p>
          <a:endParaRPr lang="en-US"/>
        </a:p>
      </dgm:t>
    </dgm:pt>
    <dgm:pt modelId="{D8BBA509-6DB1-164F-AC07-E35DDC68BD57}" type="pres">
      <dgm:prSet presAssocID="{7F3F0068-B93B-5B44-A8D7-1F8C3259425E}" presName="Name0" presStyleCnt="0">
        <dgm:presLayoutVars>
          <dgm:dir/>
          <dgm:resizeHandles val="exact"/>
        </dgm:presLayoutVars>
      </dgm:prSet>
      <dgm:spPr/>
      <dgm:t>
        <a:bodyPr/>
        <a:lstStyle/>
        <a:p>
          <a:endParaRPr lang="en-US"/>
        </a:p>
      </dgm:t>
    </dgm:pt>
    <dgm:pt modelId="{27467B9E-D597-0845-AB59-7CFBBD93E7D8}" type="pres">
      <dgm:prSet presAssocID="{DBBB168D-1F91-1F49-BFAA-3B6F356AC08E}" presName="Name5" presStyleLbl="vennNode1" presStyleIdx="0" presStyleCnt="4">
        <dgm:presLayoutVars>
          <dgm:bulletEnabled val="1"/>
        </dgm:presLayoutVars>
      </dgm:prSet>
      <dgm:spPr/>
      <dgm:t>
        <a:bodyPr/>
        <a:lstStyle/>
        <a:p>
          <a:endParaRPr lang="en-US"/>
        </a:p>
      </dgm:t>
    </dgm:pt>
    <dgm:pt modelId="{77348A85-A9A7-424D-86D1-0B050352BFA3}" type="pres">
      <dgm:prSet presAssocID="{56EF1682-3605-2E4E-BE94-31A816EFFC30}" presName="space" presStyleCnt="0"/>
      <dgm:spPr/>
    </dgm:pt>
    <dgm:pt modelId="{BE583F38-03DF-B74F-BF86-649CE7BB7F52}" type="pres">
      <dgm:prSet presAssocID="{8AAAB5CD-7091-8944-B79B-48A4095CB37A}" presName="Name5" presStyleLbl="vennNode1" presStyleIdx="1" presStyleCnt="4">
        <dgm:presLayoutVars>
          <dgm:bulletEnabled val="1"/>
        </dgm:presLayoutVars>
      </dgm:prSet>
      <dgm:spPr/>
      <dgm:t>
        <a:bodyPr/>
        <a:lstStyle/>
        <a:p>
          <a:endParaRPr lang="en-US"/>
        </a:p>
      </dgm:t>
    </dgm:pt>
    <dgm:pt modelId="{2E21D753-9255-EF4D-B956-805EFD3F16FB}" type="pres">
      <dgm:prSet presAssocID="{12797904-51FC-BF44-B8BE-9916F0C4A066}" presName="space" presStyleCnt="0"/>
      <dgm:spPr/>
    </dgm:pt>
    <dgm:pt modelId="{1EAC120F-C1B9-C244-AB10-91442930AED6}" type="pres">
      <dgm:prSet presAssocID="{BEE04100-B19E-5E48-B67D-D20BCE4BF96E}" presName="Name5" presStyleLbl="vennNode1" presStyleIdx="2" presStyleCnt="4">
        <dgm:presLayoutVars>
          <dgm:bulletEnabled val="1"/>
        </dgm:presLayoutVars>
      </dgm:prSet>
      <dgm:spPr/>
      <dgm:t>
        <a:bodyPr/>
        <a:lstStyle/>
        <a:p>
          <a:endParaRPr lang="en-US"/>
        </a:p>
      </dgm:t>
    </dgm:pt>
    <dgm:pt modelId="{FC5A54B8-E24C-A846-BFB5-C7DD53BA5E64}" type="pres">
      <dgm:prSet presAssocID="{DC7CE370-57E5-A345-A73C-E4BA74EE7C25}" presName="space" presStyleCnt="0"/>
      <dgm:spPr/>
    </dgm:pt>
    <dgm:pt modelId="{98DAE1A7-D494-DA4E-8262-0E1E36678A05}" type="pres">
      <dgm:prSet presAssocID="{8A71A1F6-BA2D-0446-9469-184D8DD23266}" presName="Name5" presStyleLbl="vennNode1" presStyleIdx="3" presStyleCnt="4">
        <dgm:presLayoutVars>
          <dgm:bulletEnabled val="1"/>
        </dgm:presLayoutVars>
      </dgm:prSet>
      <dgm:spPr/>
      <dgm:t>
        <a:bodyPr/>
        <a:lstStyle/>
        <a:p>
          <a:endParaRPr lang="en-US"/>
        </a:p>
      </dgm:t>
    </dgm:pt>
  </dgm:ptLst>
  <dgm:cxnLst>
    <dgm:cxn modelId="{97C88600-DF85-3040-A89B-852A80466905}" srcId="{7F3F0068-B93B-5B44-A8D7-1F8C3259425E}" destId="{8A71A1F6-BA2D-0446-9469-184D8DD23266}" srcOrd="3" destOrd="0" parTransId="{E45739F8-D179-E948-9109-A1BA821DD34E}" sibTransId="{2A495B34-AFEF-7346-9CF5-7BB0999EC6FD}"/>
    <dgm:cxn modelId="{4C0553B9-6173-4A21-A2DD-C97032929FF5}" type="presOf" srcId="{DBBB168D-1F91-1F49-BFAA-3B6F356AC08E}" destId="{27467B9E-D597-0845-AB59-7CFBBD93E7D8}" srcOrd="0" destOrd="0" presId="urn:microsoft.com/office/officeart/2005/8/layout/venn3"/>
    <dgm:cxn modelId="{4B50075B-BA97-423C-95E7-708262AB46DB}" type="presOf" srcId="{BEE04100-B19E-5E48-B67D-D20BCE4BF96E}" destId="{1EAC120F-C1B9-C244-AB10-91442930AED6}" srcOrd="0" destOrd="0" presId="urn:microsoft.com/office/officeart/2005/8/layout/venn3"/>
    <dgm:cxn modelId="{C1A25BC4-B8F3-4645-AE00-788EACE6DA34}" type="presOf" srcId="{8A71A1F6-BA2D-0446-9469-184D8DD23266}" destId="{98DAE1A7-D494-DA4E-8262-0E1E36678A05}" srcOrd="0" destOrd="0" presId="urn:microsoft.com/office/officeart/2005/8/layout/venn3"/>
    <dgm:cxn modelId="{6ED0C841-A212-4F32-8A52-FDE3C84247F4}" type="presOf" srcId="{8AAAB5CD-7091-8944-B79B-48A4095CB37A}" destId="{BE583F38-03DF-B74F-BF86-649CE7BB7F52}" srcOrd="0" destOrd="0" presId="urn:microsoft.com/office/officeart/2005/8/layout/venn3"/>
    <dgm:cxn modelId="{A30CFE37-17FA-7B43-956D-FC228F5A996D}" srcId="{7F3F0068-B93B-5B44-A8D7-1F8C3259425E}" destId="{8AAAB5CD-7091-8944-B79B-48A4095CB37A}" srcOrd="1" destOrd="0" parTransId="{78C53E77-7B72-964C-9F7C-96722B233832}" sibTransId="{12797904-51FC-BF44-B8BE-9916F0C4A066}"/>
    <dgm:cxn modelId="{39EC8B06-6220-4372-81B4-0F341B29A64A}" type="presOf" srcId="{7F3F0068-B93B-5B44-A8D7-1F8C3259425E}" destId="{D8BBA509-6DB1-164F-AC07-E35DDC68BD57}" srcOrd="0" destOrd="0" presId="urn:microsoft.com/office/officeart/2005/8/layout/venn3"/>
    <dgm:cxn modelId="{237AF5FB-CFF0-4A49-9242-457C9CEEE88C}" srcId="{7F3F0068-B93B-5B44-A8D7-1F8C3259425E}" destId="{BEE04100-B19E-5E48-B67D-D20BCE4BF96E}" srcOrd="2" destOrd="0" parTransId="{C93D58A1-6AD6-E845-B1F0-AC32A105AF1E}" sibTransId="{DC7CE370-57E5-A345-A73C-E4BA74EE7C25}"/>
    <dgm:cxn modelId="{EB5ABB21-F5C5-BD40-87EA-644DEAB995F1}" srcId="{7F3F0068-B93B-5B44-A8D7-1F8C3259425E}" destId="{DBBB168D-1F91-1F49-BFAA-3B6F356AC08E}" srcOrd="0" destOrd="0" parTransId="{1064423C-EF30-7148-982B-70134D29409A}" sibTransId="{56EF1682-3605-2E4E-BE94-31A816EFFC30}"/>
    <dgm:cxn modelId="{115462E0-9DD2-4CE5-95D8-BCD5362DEF4F}" type="presParOf" srcId="{D8BBA509-6DB1-164F-AC07-E35DDC68BD57}" destId="{27467B9E-D597-0845-AB59-7CFBBD93E7D8}" srcOrd="0" destOrd="0" presId="urn:microsoft.com/office/officeart/2005/8/layout/venn3"/>
    <dgm:cxn modelId="{B1D5EA29-C8A3-4ECC-8AB9-93E0F9F22F6D}" type="presParOf" srcId="{D8BBA509-6DB1-164F-AC07-E35DDC68BD57}" destId="{77348A85-A9A7-424D-86D1-0B050352BFA3}" srcOrd="1" destOrd="0" presId="urn:microsoft.com/office/officeart/2005/8/layout/venn3"/>
    <dgm:cxn modelId="{26EC66B1-4F48-4178-8A4A-2DCCEBBE4F0D}" type="presParOf" srcId="{D8BBA509-6DB1-164F-AC07-E35DDC68BD57}" destId="{BE583F38-03DF-B74F-BF86-649CE7BB7F52}" srcOrd="2" destOrd="0" presId="urn:microsoft.com/office/officeart/2005/8/layout/venn3"/>
    <dgm:cxn modelId="{12C11FE4-5A3B-44AF-A7A4-B8CF4898ED56}" type="presParOf" srcId="{D8BBA509-6DB1-164F-AC07-E35DDC68BD57}" destId="{2E21D753-9255-EF4D-B956-805EFD3F16FB}" srcOrd="3" destOrd="0" presId="urn:microsoft.com/office/officeart/2005/8/layout/venn3"/>
    <dgm:cxn modelId="{4EF7A23B-BCBF-4988-B224-5B442DCFBB0F}" type="presParOf" srcId="{D8BBA509-6DB1-164F-AC07-E35DDC68BD57}" destId="{1EAC120F-C1B9-C244-AB10-91442930AED6}" srcOrd="4" destOrd="0" presId="urn:microsoft.com/office/officeart/2005/8/layout/venn3"/>
    <dgm:cxn modelId="{0C73971C-FBF4-42CE-A67F-450E846B42F4}" type="presParOf" srcId="{D8BBA509-6DB1-164F-AC07-E35DDC68BD57}" destId="{FC5A54B8-E24C-A846-BFB5-C7DD53BA5E64}" srcOrd="5" destOrd="0" presId="urn:microsoft.com/office/officeart/2005/8/layout/venn3"/>
    <dgm:cxn modelId="{6738B70E-5D37-41C0-90A9-9ABE9EE34F70}" type="presParOf" srcId="{D8BBA509-6DB1-164F-AC07-E35DDC68BD57}" destId="{98DAE1A7-D494-DA4E-8262-0E1E36678A05}" srcOrd="6" destOrd="0" presId="urn:microsoft.com/office/officeart/2005/8/layout/venn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0947C60-03ED-4D5C-B615-E5C8737F10EC}">
      <dsp:nvSpPr>
        <dsp:cNvPr id="0" name=""/>
        <dsp:cNvSpPr/>
      </dsp:nvSpPr>
      <dsp:spPr>
        <a:xfrm>
          <a:off x="0" y="705418"/>
          <a:ext cx="20675124" cy="1415114"/>
        </a:xfrm>
        <a:prstGeom prst="roundRect">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lvl="0" algn="l" defTabSz="2622550" rtl="0">
            <a:lnSpc>
              <a:spcPct val="90000"/>
            </a:lnSpc>
            <a:spcBef>
              <a:spcPct val="0"/>
            </a:spcBef>
            <a:spcAft>
              <a:spcPct val="35000"/>
            </a:spcAft>
          </a:pPr>
          <a:r>
            <a:rPr lang="en-US" sz="5900" b="1" kern="1200" dirty="0" smtClean="0">
              <a:solidFill>
                <a:srgbClr val="002060"/>
              </a:solidFill>
            </a:rPr>
            <a:t>Overview of Cyber Disarmament</a:t>
          </a:r>
          <a:endParaRPr lang="en-US" sz="5900" b="1" kern="1200" dirty="0">
            <a:solidFill>
              <a:srgbClr val="002060"/>
            </a:solidFill>
          </a:endParaRPr>
        </a:p>
      </dsp:txBody>
      <dsp:txXfrm>
        <a:off x="0" y="705418"/>
        <a:ext cx="20675124" cy="1415114"/>
      </dsp:txXfrm>
    </dsp:sp>
    <dsp:sp modelId="{E552232F-B60B-4AB0-ADCD-4D5A47725DA0}">
      <dsp:nvSpPr>
        <dsp:cNvPr id="0" name=""/>
        <dsp:cNvSpPr/>
      </dsp:nvSpPr>
      <dsp:spPr>
        <a:xfrm>
          <a:off x="0" y="2290453"/>
          <a:ext cx="20675124" cy="1415114"/>
        </a:xfrm>
        <a:prstGeom prst="roundRect">
          <a:avLst/>
        </a:prstGeom>
        <a:gradFill rotWithShape="1">
          <a:gsLst>
            <a:gs pos="0">
              <a:schemeClr val="accent5">
                <a:tint val="48000"/>
                <a:satMod val="138000"/>
              </a:schemeClr>
            </a:gs>
            <a:gs pos="25000">
              <a:schemeClr val="accent5">
                <a:tint val="85000"/>
              </a:schemeClr>
            </a:gs>
            <a:gs pos="40000">
              <a:schemeClr val="accent5">
                <a:tint val="92000"/>
              </a:schemeClr>
            </a:gs>
            <a:gs pos="50000">
              <a:schemeClr val="accent5">
                <a:tint val="93000"/>
              </a:schemeClr>
            </a:gs>
            <a:gs pos="60000">
              <a:schemeClr val="accent5">
                <a:tint val="92000"/>
              </a:schemeClr>
            </a:gs>
            <a:gs pos="75000">
              <a:schemeClr val="accent5">
                <a:tint val="83000"/>
                <a:satMod val="108000"/>
              </a:schemeClr>
            </a:gs>
            <a:gs pos="100000">
              <a:schemeClr val="accent5">
                <a:tint val="48000"/>
                <a:satMod val="150000"/>
              </a:schemeClr>
            </a:gs>
          </a:gsLst>
          <a:lin ang="5400000" scaled="0"/>
        </a:gradFill>
        <a:ln w="12000" cap="flat" cmpd="sng" algn="ctr">
          <a:solidFill>
            <a:schemeClr val="accent5"/>
          </a:solidFill>
          <a:prstDash val="solid"/>
        </a:ln>
        <a:effectLst>
          <a:glow rad="63500">
            <a:schemeClr val="accent5">
              <a:alpha val="45000"/>
              <a:satMod val="120000"/>
            </a:schemeClr>
          </a:glow>
        </a:effectLst>
        <a:scene3d>
          <a:camera prst="orthographicFront" fov="0">
            <a:rot lat="0" lon="0" rev="0"/>
          </a:camera>
          <a:lightRig rig="brightRoom" dir="tl">
            <a:rot lat="0" lon="0" rev="8700000"/>
          </a:lightRig>
        </a:scene3d>
        <a:sp3d>
          <a:bevelT w="0" h="0"/>
          <a:contourClr>
            <a:schemeClr val="accent5">
              <a:tint val="70000"/>
            </a:schemeClr>
          </a:contourClr>
        </a:sp3d>
      </dsp:spPr>
      <dsp:style>
        <a:lnRef idx="1">
          <a:schemeClr val="accent5"/>
        </a:lnRef>
        <a:fillRef idx="3">
          <a:schemeClr val="accent5"/>
        </a:fillRef>
        <a:effectRef idx="2">
          <a:schemeClr val="accent5"/>
        </a:effectRef>
        <a:fontRef idx="minor">
          <a:schemeClr val="lt1"/>
        </a:fontRef>
      </dsp:style>
      <dsp:txBody>
        <a:bodyPr spcFirstLastPara="0" vert="horz" wrap="square" lIns="224790" tIns="224790" rIns="224790" bIns="224790" numCol="1" spcCol="1270" anchor="ctr" anchorCtr="0">
          <a:noAutofit/>
        </a:bodyPr>
        <a:lstStyle/>
        <a:p>
          <a:pPr lvl="0" algn="l" defTabSz="2622550" rtl="0">
            <a:lnSpc>
              <a:spcPct val="90000"/>
            </a:lnSpc>
            <a:spcBef>
              <a:spcPct val="0"/>
            </a:spcBef>
            <a:spcAft>
              <a:spcPct val="35000"/>
            </a:spcAft>
          </a:pPr>
          <a:r>
            <a:rPr lang="en-US" sz="5900" b="1" kern="1200" dirty="0" smtClean="0">
              <a:solidFill>
                <a:srgbClr val="002060"/>
              </a:solidFill>
            </a:rPr>
            <a:t>Cyber Diplomacy and Warfare </a:t>
          </a:r>
          <a:endParaRPr lang="en-US" sz="5900" b="1" kern="1200" dirty="0">
            <a:solidFill>
              <a:srgbClr val="002060"/>
            </a:solidFill>
          </a:endParaRPr>
        </a:p>
      </dsp:txBody>
      <dsp:txXfrm>
        <a:off x="0" y="2290453"/>
        <a:ext cx="20675124" cy="1415114"/>
      </dsp:txXfrm>
    </dsp:sp>
    <dsp:sp modelId="{FCE21E2E-F46E-4F19-879B-D16D86F7A05D}">
      <dsp:nvSpPr>
        <dsp:cNvPr id="0" name=""/>
        <dsp:cNvSpPr/>
      </dsp:nvSpPr>
      <dsp:spPr>
        <a:xfrm>
          <a:off x="0" y="3875488"/>
          <a:ext cx="20675124" cy="1415114"/>
        </a:xfrm>
        <a:prstGeom prst="roundRect">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lvl="0" algn="l" defTabSz="2622550" rtl="0">
            <a:lnSpc>
              <a:spcPct val="90000"/>
            </a:lnSpc>
            <a:spcBef>
              <a:spcPct val="0"/>
            </a:spcBef>
            <a:spcAft>
              <a:spcPct val="35000"/>
            </a:spcAft>
          </a:pPr>
          <a:r>
            <a:rPr lang="en-US" sz="5900" b="1" kern="1200" dirty="0" smtClean="0">
              <a:solidFill>
                <a:srgbClr val="002060"/>
              </a:solidFill>
            </a:rPr>
            <a:t>Nation Preparedness and Cyber Strategy </a:t>
          </a:r>
          <a:endParaRPr lang="en-US" sz="5900" b="1" kern="1200" dirty="0">
            <a:solidFill>
              <a:srgbClr val="002060"/>
            </a:solidFill>
          </a:endParaRPr>
        </a:p>
      </dsp:txBody>
      <dsp:txXfrm>
        <a:off x="0" y="3875488"/>
        <a:ext cx="20675124" cy="1415114"/>
      </dsp:txXfrm>
    </dsp:sp>
    <dsp:sp modelId="{0C73A80E-2B3E-47F4-8926-D347EB233B47}">
      <dsp:nvSpPr>
        <dsp:cNvPr id="0" name=""/>
        <dsp:cNvSpPr/>
      </dsp:nvSpPr>
      <dsp:spPr>
        <a:xfrm>
          <a:off x="0" y="5460523"/>
          <a:ext cx="20675124" cy="1415114"/>
        </a:xfrm>
        <a:prstGeom prst="roundRect">
          <a:avLst/>
        </a:prstGeom>
        <a:gradFill rotWithShape="1">
          <a:gsLst>
            <a:gs pos="0">
              <a:schemeClr val="accent5">
                <a:tint val="48000"/>
                <a:satMod val="138000"/>
              </a:schemeClr>
            </a:gs>
            <a:gs pos="25000">
              <a:schemeClr val="accent5">
                <a:tint val="85000"/>
              </a:schemeClr>
            </a:gs>
            <a:gs pos="40000">
              <a:schemeClr val="accent5">
                <a:tint val="92000"/>
              </a:schemeClr>
            </a:gs>
            <a:gs pos="50000">
              <a:schemeClr val="accent5">
                <a:tint val="93000"/>
              </a:schemeClr>
            </a:gs>
            <a:gs pos="60000">
              <a:schemeClr val="accent5">
                <a:tint val="92000"/>
              </a:schemeClr>
            </a:gs>
            <a:gs pos="75000">
              <a:schemeClr val="accent5">
                <a:tint val="83000"/>
                <a:satMod val="108000"/>
              </a:schemeClr>
            </a:gs>
            <a:gs pos="100000">
              <a:schemeClr val="accent5">
                <a:tint val="48000"/>
                <a:satMod val="150000"/>
              </a:schemeClr>
            </a:gs>
          </a:gsLst>
          <a:lin ang="5400000" scaled="0"/>
        </a:gradFill>
        <a:ln w="12000" cap="flat" cmpd="sng" algn="ctr">
          <a:solidFill>
            <a:schemeClr val="accent5"/>
          </a:solidFill>
          <a:prstDash val="solid"/>
        </a:ln>
        <a:effectLst>
          <a:glow rad="63500">
            <a:schemeClr val="accent5">
              <a:alpha val="45000"/>
              <a:satMod val="120000"/>
            </a:schemeClr>
          </a:glow>
        </a:effectLst>
        <a:scene3d>
          <a:camera prst="orthographicFront" fov="0">
            <a:rot lat="0" lon="0" rev="0"/>
          </a:camera>
          <a:lightRig rig="brightRoom" dir="tl">
            <a:rot lat="0" lon="0" rev="8700000"/>
          </a:lightRig>
        </a:scene3d>
        <a:sp3d>
          <a:bevelT w="0" h="0"/>
          <a:contourClr>
            <a:schemeClr val="accent5">
              <a:tint val="70000"/>
            </a:schemeClr>
          </a:contourClr>
        </a:sp3d>
      </dsp:spPr>
      <dsp:style>
        <a:lnRef idx="1">
          <a:schemeClr val="accent5"/>
        </a:lnRef>
        <a:fillRef idx="3">
          <a:schemeClr val="accent5"/>
        </a:fillRef>
        <a:effectRef idx="2">
          <a:schemeClr val="accent5"/>
        </a:effectRef>
        <a:fontRef idx="minor">
          <a:schemeClr val="lt1"/>
        </a:fontRef>
      </dsp:style>
      <dsp:txBody>
        <a:bodyPr spcFirstLastPara="0" vert="horz" wrap="square" lIns="224790" tIns="224790" rIns="224790" bIns="224790" numCol="1" spcCol="1270" anchor="ctr" anchorCtr="0">
          <a:noAutofit/>
        </a:bodyPr>
        <a:lstStyle/>
        <a:p>
          <a:pPr lvl="0" algn="l" defTabSz="2622550" rtl="0">
            <a:lnSpc>
              <a:spcPct val="90000"/>
            </a:lnSpc>
            <a:spcBef>
              <a:spcPct val="0"/>
            </a:spcBef>
            <a:spcAft>
              <a:spcPct val="35000"/>
            </a:spcAft>
          </a:pPr>
          <a:r>
            <a:rPr lang="en-US" sz="5900" b="1" kern="1200" dirty="0" smtClean="0">
              <a:solidFill>
                <a:srgbClr val="002060"/>
              </a:solidFill>
            </a:rPr>
            <a:t>Strategies and Structures for National Security</a:t>
          </a:r>
          <a:endParaRPr lang="en-US" sz="5900" b="1" kern="1200" dirty="0">
            <a:solidFill>
              <a:srgbClr val="002060"/>
            </a:solidFill>
          </a:endParaRPr>
        </a:p>
      </dsp:txBody>
      <dsp:txXfrm>
        <a:off x="0" y="5460523"/>
        <a:ext cx="20675124" cy="1415114"/>
      </dsp:txXfrm>
    </dsp:sp>
    <dsp:sp modelId="{CF0F4227-A4BD-49FA-9FB8-670B69B7804C}">
      <dsp:nvSpPr>
        <dsp:cNvPr id="0" name=""/>
        <dsp:cNvSpPr/>
      </dsp:nvSpPr>
      <dsp:spPr>
        <a:xfrm>
          <a:off x="0" y="7045558"/>
          <a:ext cx="20675124" cy="1415114"/>
        </a:xfrm>
        <a:prstGeom prst="roundRect">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lvl="0" algn="l" defTabSz="2622550" rtl="0">
            <a:lnSpc>
              <a:spcPct val="90000"/>
            </a:lnSpc>
            <a:spcBef>
              <a:spcPct val="0"/>
            </a:spcBef>
            <a:spcAft>
              <a:spcPct val="35000"/>
            </a:spcAft>
          </a:pPr>
          <a:r>
            <a:rPr lang="en-US" sz="5900" b="1" kern="1200" dirty="0" smtClean="0">
              <a:solidFill>
                <a:srgbClr val="002060"/>
              </a:solidFill>
            </a:rPr>
            <a:t>Indian </a:t>
          </a:r>
          <a:r>
            <a:rPr lang="en-US" sz="5900" b="1" kern="1200" dirty="0" err="1" smtClean="0">
              <a:solidFill>
                <a:srgbClr val="002060"/>
              </a:solidFill>
            </a:rPr>
            <a:t>Defence</a:t>
          </a:r>
          <a:r>
            <a:rPr lang="en-US" sz="5900" b="1" kern="1200" dirty="0" smtClean="0">
              <a:solidFill>
                <a:srgbClr val="002060"/>
              </a:solidFill>
            </a:rPr>
            <a:t>: Procurement Process and Policy</a:t>
          </a:r>
          <a:endParaRPr lang="en-US" sz="5900" b="1" kern="1200" dirty="0">
            <a:solidFill>
              <a:srgbClr val="002060"/>
            </a:solidFill>
          </a:endParaRPr>
        </a:p>
      </dsp:txBody>
      <dsp:txXfrm>
        <a:off x="0" y="7045558"/>
        <a:ext cx="20675124" cy="1415114"/>
      </dsp:txXfrm>
    </dsp:sp>
    <dsp:sp modelId="{15F2EFE4-8ABE-45E0-BB4B-0838E5C55DD1}">
      <dsp:nvSpPr>
        <dsp:cNvPr id="0" name=""/>
        <dsp:cNvSpPr/>
      </dsp:nvSpPr>
      <dsp:spPr>
        <a:xfrm>
          <a:off x="0" y="8630593"/>
          <a:ext cx="20675124" cy="1415114"/>
        </a:xfrm>
        <a:prstGeom prst="roundRect">
          <a:avLst/>
        </a:prstGeom>
        <a:gradFill rotWithShape="1">
          <a:gsLst>
            <a:gs pos="0">
              <a:schemeClr val="accent5">
                <a:tint val="48000"/>
                <a:satMod val="138000"/>
              </a:schemeClr>
            </a:gs>
            <a:gs pos="25000">
              <a:schemeClr val="accent5">
                <a:tint val="85000"/>
              </a:schemeClr>
            </a:gs>
            <a:gs pos="40000">
              <a:schemeClr val="accent5">
                <a:tint val="92000"/>
              </a:schemeClr>
            </a:gs>
            <a:gs pos="50000">
              <a:schemeClr val="accent5">
                <a:tint val="93000"/>
              </a:schemeClr>
            </a:gs>
            <a:gs pos="60000">
              <a:schemeClr val="accent5">
                <a:tint val="92000"/>
              </a:schemeClr>
            </a:gs>
            <a:gs pos="75000">
              <a:schemeClr val="accent5">
                <a:tint val="83000"/>
                <a:satMod val="108000"/>
              </a:schemeClr>
            </a:gs>
            <a:gs pos="100000">
              <a:schemeClr val="accent5">
                <a:tint val="48000"/>
                <a:satMod val="150000"/>
              </a:schemeClr>
            </a:gs>
          </a:gsLst>
          <a:lin ang="5400000" scaled="0"/>
        </a:gradFill>
        <a:ln w="12000" cap="flat" cmpd="sng" algn="ctr">
          <a:solidFill>
            <a:schemeClr val="accent5"/>
          </a:solidFill>
          <a:prstDash val="solid"/>
        </a:ln>
        <a:effectLst>
          <a:glow rad="63500">
            <a:schemeClr val="accent5">
              <a:alpha val="45000"/>
              <a:satMod val="120000"/>
            </a:schemeClr>
          </a:glow>
        </a:effectLst>
        <a:scene3d>
          <a:camera prst="orthographicFront" fov="0">
            <a:rot lat="0" lon="0" rev="0"/>
          </a:camera>
          <a:lightRig rig="brightRoom" dir="tl">
            <a:rot lat="0" lon="0" rev="8700000"/>
          </a:lightRig>
        </a:scene3d>
        <a:sp3d>
          <a:bevelT w="0" h="0"/>
          <a:contourClr>
            <a:schemeClr val="accent5">
              <a:tint val="70000"/>
            </a:schemeClr>
          </a:contourClr>
        </a:sp3d>
      </dsp:spPr>
      <dsp:style>
        <a:lnRef idx="1">
          <a:schemeClr val="accent5"/>
        </a:lnRef>
        <a:fillRef idx="3">
          <a:schemeClr val="accent5"/>
        </a:fillRef>
        <a:effectRef idx="2">
          <a:schemeClr val="accent5"/>
        </a:effectRef>
        <a:fontRef idx="minor">
          <a:schemeClr val="lt1"/>
        </a:fontRef>
      </dsp:style>
      <dsp:txBody>
        <a:bodyPr spcFirstLastPara="0" vert="horz" wrap="square" lIns="224790" tIns="224790" rIns="224790" bIns="224790" numCol="1" spcCol="1270" anchor="ctr" anchorCtr="0">
          <a:noAutofit/>
        </a:bodyPr>
        <a:lstStyle/>
        <a:p>
          <a:pPr lvl="0" algn="l" defTabSz="2622550" rtl="0">
            <a:lnSpc>
              <a:spcPct val="90000"/>
            </a:lnSpc>
            <a:spcBef>
              <a:spcPct val="0"/>
            </a:spcBef>
            <a:spcAft>
              <a:spcPct val="35000"/>
            </a:spcAft>
          </a:pPr>
          <a:r>
            <a:rPr lang="en-US" sz="5900" b="1" kern="1200" dirty="0" smtClean="0">
              <a:solidFill>
                <a:srgbClr val="002060"/>
              </a:solidFill>
            </a:rPr>
            <a:t>New Procurement Policy to Boost India’s Self-reliance in Arms</a:t>
          </a:r>
          <a:endParaRPr lang="en-US" sz="5900" b="1" kern="1200" dirty="0">
            <a:solidFill>
              <a:srgbClr val="002060"/>
            </a:solidFill>
          </a:endParaRPr>
        </a:p>
      </dsp:txBody>
      <dsp:txXfrm>
        <a:off x="0" y="8630593"/>
        <a:ext cx="20675124" cy="141511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6F7A43-7E92-43F5-A3CC-C872A646A646}" type="datetimeFigureOut">
              <a:rPr lang="en-US" smtClean="0"/>
              <a:pPr/>
              <a:t>11/17/2020</a:t>
            </a:fld>
            <a:endParaRPr lang="en-US"/>
          </a:p>
        </p:txBody>
      </p:sp>
      <p:sp>
        <p:nvSpPr>
          <p:cNvPr id="4" name="Slide Image Placeholder 3"/>
          <p:cNvSpPr>
            <a:spLocks noGrp="1" noRot="1" noChangeAspect="1"/>
          </p:cNvSpPr>
          <p:nvPr>
            <p:ph type="sldImg" idx="2"/>
          </p:nvPr>
        </p:nvSpPr>
        <p:spPr>
          <a:xfrm>
            <a:off x="388938" y="685800"/>
            <a:ext cx="60801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F4941F-E497-411B-A4FA-F52096F65F2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g6d4d7b85ed_0_460:notes"/>
          <p:cNvSpPr>
            <a:spLocks noGrp="1" noRot="1" noChangeAspect="1"/>
          </p:cNvSpPr>
          <p:nvPr>
            <p:ph type="sldImg" idx="2"/>
          </p:nvPr>
        </p:nvSpPr>
        <p:spPr>
          <a:xfrm>
            <a:off x="388938" y="685800"/>
            <a:ext cx="608012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6" name="Google Shape;416;g6d4d7b85ed_0_4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g6d4d7b85ed_0_6168:notes"/>
          <p:cNvSpPr>
            <a:spLocks noGrp="1" noRot="1" noChangeAspect="1"/>
          </p:cNvSpPr>
          <p:nvPr>
            <p:ph type="sldImg" idx="2"/>
          </p:nvPr>
        </p:nvSpPr>
        <p:spPr>
          <a:xfrm>
            <a:off x="388938" y="685800"/>
            <a:ext cx="608012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7" name="Google Shape;437;g6d4d7b85ed_0_6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2"/>
        <p:cNvGrpSpPr/>
        <p:nvPr/>
      </p:nvGrpSpPr>
      <p:grpSpPr>
        <a:xfrm>
          <a:off x="0" y="0"/>
          <a:ext cx="0" cy="0"/>
          <a:chOff x="0" y="0"/>
          <a:chExt cx="0" cy="0"/>
        </a:xfrm>
      </p:grpSpPr>
      <p:sp>
        <p:nvSpPr>
          <p:cNvPr id="1093" name="Google Shape;1093;g6d1affa139_0_295:notes"/>
          <p:cNvSpPr>
            <a:spLocks noGrp="1" noRot="1" noChangeAspect="1"/>
          </p:cNvSpPr>
          <p:nvPr>
            <p:ph type="sldImg" idx="2"/>
          </p:nvPr>
        </p:nvSpPr>
        <p:spPr>
          <a:xfrm>
            <a:off x="388938" y="685800"/>
            <a:ext cx="608012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4" name="Google Shape;1094;g6d1affa139_0_2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2B65CAD5-2566-48C6-A856-9BB5D02B1370}" type="slidenum">
              <a:rPr lang="en-US" smtClean="0"/>
              <a:pPr/>
              <a:t>‹#›</a:t>
            </a:fld>
            <a:endParaRPr lang="en-US"/>
          </a:p>
        </p:txBody>
      </p:sp>
      <p:sp>
        <p:nvSpPr>
          <p:cNvPr id="32" name="Rectangle 31"/>
          <p:cNvSpPr/>
          <p:nvPr/>
        </p:nvSpPr>
        <p:spPr>
          <a:xfrm>
            <a:off x="0" y="-2"/>
            <a:ext cx="972947" cy="13708912"/>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39" name="Rectangle 38"/>
          <p:cNvSpPr/>
          <p:nvPr/>
        </p:nvSpPr>
        <p:spPr>
          <a:xfrm>
            <a:off x="823446" y="1360954"/>
            <a:ext cx="121618"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40" name="Rectangle 39"/>
          <p:cNvSpPr/>
          <p:nvPr/>
        </p:nvSpPr>
        <p:spPr>
          <a:xfrm>
            <a:off x="715753" y="1360954"/>
            <a:ext cx="72971"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41" name="Rectangle 40"/>
          <p:cNvSpPr/>
          <p:nvPr/>
        </p:nvSpPr>
        <p:spPr>
          <a:xfrm>
            <a:off x="665070" y="1360954"/>
            <a:ext cx="24324"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42" name="Rectangle 41"/>
          <p:cNvSpPr/>
          <p:nvPr/>
        </p:nvSpPr>
        <p:spPr>
          <a:xfrm>
            <a:off x="589918" y="1360954"/>
            <a:ext cx="24324"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8" name="Title 7"/>
          <p:cNvSpPr>
            <a:spLocks noGrp="1"/>
          </p:cNvSpPr>
          <p:nvPr>
            <p:ph type="ctrTitle"/>
          </p:nvPr>
        </p:nvSpPr>
        <p:spPr>
          <a:xfrm>
            <a:off x="2432367" y="8686800"/>
            <a:ext cx="20675124" cy="3950208"/>
          </a:xfrm>
        </p:spPr>
        <p:txBody>
          <a:bodyPr/>
          <a:lstStyle>
            <a:lvl1pPr marR="21736" algn="l">
              <a:defRPr sz="95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432367" y="5669280"/>
            <a:ext cx="20675124" cy="3017520"/>
          </a:xfrm>
        </p:spPr>
        <p:txBody>
          <a:bodyPr lIns="239098" tIns="108681" anchor="b"/>
          <a:lstStyle>
            <a:lvl1pPr marL="0" indent="0" algn="l">
              <a:spcBef>
                <a:spcPts val="0"/>
              </a:spcBef>
              <a:buNone/>
              <a:defRPr sz="4800">
                <a:solidFill>
                  <a:schemeClr val="tx1"/>
                </a:solidFill>
              </a:defRPr>
            </a:lvl1pPr>
            <a:lvl2pPr marL="1086810" indent="0" algn="ctr">
              <a:buNone/>
            </a:lvl2pPr>
            <a:lvl3pPr marL="2173620" indent="0" algn="ctr">
              <a:buNone/>
            </a:lvl3pPr>
            <a:lvl4pPr marL="3260430" indent="0" algn="ctr">
              <a:buNone/>
            </a:lvl4pPr>
            <a:lvl5pPr marL="4347240" indent="0" algn="ctr">
              <a:buNone/>
            </a:lvl5pPr>
            <a:lvl6pPr marL="5434051" indent="0" algn="ctr">
              <a:buNone/>
            </a:lvl6pPr>
            <a:lvl7pPr marL="6520861" indent="0" algn="ctr">
              <a:buNone/>
            </a:lvl7pPr>
            <a:lvl8pPr marL="7607671" indent="0" algn="ctr">
              <a:buNone/>
            </a:lvl8pPr>
            <a:lvl9pPr marL="8694481" indent="0" algn="ctr">
              <a:buNone/>
            </a:lvl9pPr>
            <a:extLst/>
          </a:lstStyle>
          <a:p>
            <a:r>
              <a:rPr kumimoji="0" lang="en-US" smtClean="0"/>
              <a:t>Click to edit Master subtitle style</a:t>
            </a:r>
            <a:endParaRPr kumimoji="0" lang="en-US"/>
          </a:p>
        </p:txBody>
      </p:sp>
      <p:sp>
        <p:nvSpPr>
          <p:cNvPr id="56" name="Rectangle 55"/>
          <p:cNvSpPr/>
          <p:nvPr/>
        </p:nvSpPr>
        <p:spPr>
          <a:xfrm>
            <a:off x="679092" y="10094788"/>
            <a:ext cx="194589" cy="338328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65" name="Rectangle 64"/>
          <p:cNvSpPr/>
          <p:nvPr/>
        </p:nvSpPr>
        <p:spPr>
          <a:xfrm>
            <a:off x="679092" y="9593638"/>
            <a:ext cx="194589" cy="4572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66" name="Rectangle 65"/>
          <p:cNvSpPr/>
          <p:nvPr/>
        </p:nvSpPr>
        <p:spPr>
          <a:xfrm>
            <a:off x="679092" y="9275370"/>
            <a:ext cx="194589" cy="27432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67" name="Rectangle 66"/>
          <p:cNvSpPr/>
          <p:nvPr/>
        </p:nvSpPr>
        <p:spPr>
          <a:xfrm>
            <a:off x="679092" y="9085118"/>
            <a:ext cx="194589" cy="14630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34664" y="549279"/>
            <a:ext cx="5270130" cy="11703050"/>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621579" y="549279"/>
            <a:ext cx="15607691" cy="1170305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36"/>
        <p:cNvGrpSpPr/>
        <p:nvPr/>
      </p:nvGrpSpPr>
      <p:grpSpPr>
        <a:xfrm>
          <a:off x="0" y="0"/>
          <a:ext cx="0" cy="0"/>
          <a:chOff x="0" y="0"/>
          <a:chExt cx="0" cy="0"/>
        </a:xfrm>
      </p:grpSpPr>
      <p:sp>
        <p:nvSpPr>
          <p:cNvPr id="37" name="Google Shape;37;p4"/>
          <p:cNvSpPr txBox="1">
            <a:spLocks noGrp="1"/>
          </p:cNvSpPr>
          <p:nvPr>
            <p:ph type="ctrTitle"/>
          </p:nvPr>
        </p:nvSpPr>
        <p:spPr>
          <a:xfrm>
            <a:off x="2619902" y="5055133"/>
            <a:ext cx="7434362" cy="2108000"/>
          </a:xfrm>
          <a:prstGeom prst="rect">
            <a:avLst/>
          </a:prstGeom>
        </p:spPr>
        <p:txBody>
          <a:bodyPr spcFirstLastPara="1" wrap="square" lIns="243410" tIns="243410" rIns="243410" bIns="243410" anchor="b" anchorCtr="0">
            <a:noAutofit/>
          </a:bodyPr>
          <a:lstStyle>
            <a:lvl1pPr lvl="0" rtl="0">
              <a:spcBef>
                <a:spcPts val="0"/>
              </a:spcBef>
              <a:spcAft>
                <a:spcPts val="0"/>
              </a:spcAft>
              <a:buSzPts val="4800"/>
              <a:buNone/>
              <a:defRPr sz="9600"/>
            </a:lvl1pPr>
            <a:lvl2pPr lvl="1" rtl="0">
              <a:spcBef>
                <a:spcPts val="0"/>
              </a:spcBef>
              <a:spcAft>
                <a:spcPts val="0"/>
              </a:spcAft>
              <a:buClr>
                <a:srgbClr val="000000"/>
              </a:buClr>
              <a:buSzPts val="1600"/>
              <a:buNone/>
              <a:defRPr sz="4300">
                <a:solidFill>
                  <a:srgbClr val="000000"/>
                </a:solidFill>
              </a:defRPr>
            </a:lvl2pPr>
            <a:lvl3pPr lvl="2" rtl="0">
              <a:spcBef>
                <a:spcPts val="0"/>
              </a:spcBef>
              <a:spcAft>
                <a:spcPts val="0"/>
              </a:spcAft>
              <a:buClr>
                <a:srgbClr val="000000"/>
              </a:buClr>
              <a:buSzPts val="1600"/>
              <a:buNone/>
              <a:defRPr sz="4300">
                <a:solidFill>
                  <a:srgbClr val="000000"/>
                </a:solidFill>
              </a:defRPr>
            </a:lvl3pPr>
            <a:lvl4pPr lvl="3" rtl="0">
              <a:spcBef>
                <a:spcPts val="0"/>
              </a:spcBef>
              <a:spcAft>
                <a:spcPts val="0"/>
              </a:spcAft>
              <a:buClr>
                <a:srgbClr val="000000"/>
              </a:buClr>
              <a:buSzPts val="1600"/>
              <a:buNone/>
              <a:defRPr sz="4300">
                <a:solidFill>
                  <a:srgbClr val="000000"/>
                </a:solidFill>
              </a:defRPr>
            </a:lvl4pPr>
            <a:lvl5pPr lvl="4" rtl="0">
              <a:spcBef>
                <a:spcPts val="0"/>
              </a:spcBef>
              <a:spcAft>
                <a:spcPts val="0"/>
              </a:spcAft>
              <a:buClr>
                <a:srgbClr val="000000"/>
              </a:buClr>
              <a:buSzPts val="1600"/>
              <a:buNone/>
              <a:defRPr sz="4300">
                <a:solidFill>
                  <a:srgbClr val="000000"/>
                </a:solidFill>
              </a:defRPr>
            </a:lvl5pPr>
            <a:lvl6pPr lvl="5" rtl="0">
              <a:spcBef>
                <a:spcPts val="0"/>
              </a:spcBef>
              <a:spcAft>
                <a:spcPts val="0"/>
              </a:spcAft>
              <a:buClr>
                <a:srgbClr val="000000"/>
              </a:buClr>
              <a:buSzPts val="1600"/>
              <a:buNone/>
              <a:defRPr sz="4300">
                <a:solidFill>
                  <a:srgbClr val="000000"/>
                </a:solidFill>
              </a:defRPr>
            </a:lvl6pPr>
            <a:lvl7pPr lvl="6" rtl="0">
              <a:spcBef>
                <a:spcPts val="0"/>
              </a:spcBef>
              <a:spcAft>
                <a:spcPts val="0"/>
              </a:spcAft>
              <a:buClr>
                <a:srgbClr val="000000"/>
              </a:buClr>
              <a:buSzPts val="1600"/>
              <a:buNone/>
              <a:defRPr sz="4300">
                <a:solidFill>
                  <a:srgbClr val="000000"/>
                </a:solidFill>
              </a:defRPr>
            </a:lvl7pPr>
            <a:lvl8pPr lvl="7" rtl="0">
              <a:spcBef>
                <a:spcPts val="0"/>
              </a:spcBef>
              <a:spcAft>
                <a:spcPts val="0"/>
              </a:spcAft>
              <a:buClr>
                <a:srgbClr val="000000"/>
              </a:buClr>
              <a:buSzPts val="1600"/>
              <a:buNone/>
              <a:defRPr sz="4300">
                <a:solidFill>
                  <a:srgbClr val="000000"/>
                </a:solidFill>
              </a:defRPr>
            </a:lvl8pPr>
            <a:lvl9pPr lvl="8" rtl="0">
              <a:spcBef>
                <a:spcPts val="0"/>
              </a:spcBef>
              <a:spcAft>
                <a:spcPts val="0"/>
              </a:spcAft>
              <a:buClr>
                <a:srgbClr val="000000"/>
              </a:buClr>
              <a:buSzPts val="1600"/>
              <a:buNone/>
              <a:defRPr sz="4300">
                <a:solidFill>
                  <a:srgbClr val="000000"/>
                </a:solidFill>
              </a:defRPr>
            </a:lvl9pPr>
          </a:lstStyle>
          <a:p>
            <a:endParaRPr/>
          </a:p>
        </p:txBody>
      </p:sp>
      <p:sp>
        <p:nvSpPr>
          <p:cNvPr id="38" name="Google Shape;38;p4"/>
          <p:cNvSpPr txBox="1">
            <a:spLocks noGrp="1"/>
          </p:cNvSpPr>
          <p:nvPr>
            <p:ph type="subTitle" idx="1"/>
          </p:nvPr>
        </p:nvSpPr>
        <p:spPr>
          <a:xfrm>
            <a:off x="2619902" y="7163133"/>
            <a:ext cx="6802330" cy="3269600"/>
          </a:xfrm>
          <a:prstGeom prst="rect">
            <a:avLst/>
          </a:prstGeom>
        </p:spPr>
        <p:txBody>
          <a:bodyPr spcFirstLastPara="1" wrap="square" lIns="243410" tIns="243410" rIns="243410" bIns="243410" anchor="t" anchorCtr="0">
            <a:noAutofit/>
          </a:bodyPr>
          <a:lstStyle>
            <a:lvl1pPr lvl="0" rtl="0">
              <a:lnSpc>
                <a:spcPct val="100000"/>
              </a:lnSpc>
              <a:spcBef>
                <a:spcPts val="0"/>
              </a:spcBef>
              <a:spcAft>
                <a:spcPts val="0"/>
              </a:spcAft>
              <a:buSzPts val="1800"/>
              <a:buNone/>
              <a:defRPr sz="43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Tree>
    <p:extLst>
      <p:ext uri="{BB962C8B-B14F-4D97-AF65-F5344CB8AC3E}">
        <p14:creationId xmlns="" xmlns:p14="http://schemas.microsoft.com/office/powerpoint/2010/main" val="30698292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list">
  <p:cSld name="Title and list">
    <p:spTree>
      <p:nvGrpSpPr>
        <p:cNvPr id="1" name="Shape 217"/>
        <p:cNvGrpSpPr/>
        <p:nvPr/>
      </p:nvGrpSpPr>
      <p:grpSpPr>
        <a:xfrm>
          <a:off x="0" y="0"/>
          <a:ext cx="0" cy="0"/>
          <a:chOff x="0" y="0"/>
          <a:chExt cx="0" cy="0"/>
        </a:xfrm>
      </p:grpSpPr>
      <p:sp>
        <p:nvSpPr>
          <p:cNvPr id="218" name="Google Shape;218;p17"/>
          <p:cNvSpPr txBox="1">
            <a:spLocks noGrp="1"/>
          </p:cNvSpPr>
          <p:nvPr>
            <p:ph type="body" idx="1"/>
          </p:nvPr>
        </p:nvSpPr>
        <p:spPr>
          <a:xfrm>
            <a:off x="1915250" y="3619067"/>
            <a:ext cx="13673289" cy="9110400"/>
          </a:xfrm>
          <a:prstGeom prst="rect">
            <a:avLst/>
          </a:prstGeom>
        </p:spPr>
        <p:txBody>
          <a:bodyPr spcFirstLastPara="1" wrap="square" lIns="243410" tIns="243410" rIns="243410" bIns="243410" anchor="t" anchorCtr="0">
            <a:noAutofit/>
          </a:bodyPr>
          <a:lstStyle>
            <a:lvl1pPr marL="1217249" lvl="0" indent="-879124" rtl="0">
              <a:spcBef>
                <a:spcPts val="0"/>
              </a:spcBef>
              <a:spcAft>
                <a:spcPts val="0"/>
              </a:spcAft>
              <a:buSzPts val="1600"/>
              <a:buFont typeface="Nunito Light"/>
              <a:buChar char="●"/>
              <a:defRPr sz="3700"/>
            </a:lvl1pPr>
            <a:lvl2pPr marL="2434499" lvl="1" indent="-879124" rtl="0">
              <a:spcBef>
                <a:spcPts val="4260"/>
              </a:spcBef>
              <a:spcAft>
                <a:spcPts val="0"/>
              </a:spcAft>
              <a:buSzPts val="1600"/>
              <a:buFont typeface="Nunito Light"/>
              <a:buChar char="○"/>
              <a:defRPr/>
            </a:lvl2pPr>
            <a:lvl3pPr marL="3651748" lvl="2" indent="-862218" rtl="0">
              <a:spcBef>
                <a:spcPts val="4260"/>
              </a:spcBef>
              <a:spcAft>
                <a:spcPts val="0"/>
              </a:spcAft>
              <a:buSzPts val="1500"/>
              <a:buFont typeface="Nunito Light"/>
              <a:buChar char="■"/>
              <a:defRPr/>
            </a:lvl3pPr>
            <a:lvl4pPr marL="4868997" lvl="3" indent="-862218" rtl="0">
              <a:spcBef>
                <a:spcPts val="4260"/>
              </a:spcBef>
              <a:spcAft>
                <a:spcPts val="0"/>
              </a:spcAft>
              <a:buSzPts val="1500"/>
              <a:buFont typeface="Nunito Light"/>
              <a:buChar char="●"/>
              <a:defRPr/>
            </a:lvl4pPr>
            <a:lvl5pPr marL="6086246" lvl="4" indent="-845312" rtl="0">
              <a:spcBef>
                <a:spcPts val="4260"/>
              </a:spcBef>
              <a:spcAft>
                <a:spcPts val="0"/>
              </a:spcAft>
              <a:buSzPts val="1400"/>
              <a:buFont typeface="Nunito Light"/>
              <a:buChar char="○"/>
              <a:defRPr/>
            </a:lvl5pPr>
            <a:lvl6pPr marL="7303496" lvl="5" indent="-845312" rtl="0">
              <a:spcBef>
                <a:spcPts val="4260"/>
              </a:spcBef>
              <a:spcAft>
                <a:spcPts val="0"/>
              </a:spcAft>
              <a:buSzPts val="1400"/>
              <a:buFont typeface="Nunito Light"/>
              <a:buChar char="■"/>
              <a:defRPr/>
            </a:lvl6pPr>
            <a:lvl7pPr marL="8520745" lvl="6" indent="-828406" rtl="0">
              <a:spcBef>
                <a:spcPts val="4260"/>
              </a:spcBef>
              <a:spcAft>
                <a:spcPts val="0"/>
              </a:spcAft>
              <a:buSzPts val="1300"/>
              <a:buFont typeface="Nunito Light"/>
              <a:buChar char="●"/>
              <a:defRPr/>
            </a:lvl7pPr>
            <a:lvl8pPr marL="9737994" lvl="7" indent="-828406" rtl="0">
              <a:spcBef>
                <a:spcPts val="4260"/>
              </a:spcBef>
              <a:spcAft>
                <a:spcPts val="0"/>
              </a:spcAft>
              <a:buSzPts val="1300"/>
              <a:buFont typeface="Nunito Light"/>
              <a:buChar char="○"/>
              <a:defRPr/>
            </a:lvl8pPr>
            <a:lvl9pPr marL="10955244" lvl="8" indent="-845312" rtl="0">
              <a:spcBef>
                <a:spcPts val="4260"/>
              </a:spcBef>
              <a:spcAft>
                <a:spcPts val="4260"/>
              </a:spcAft>
              <a:buSzPts val="1400"/>
              <a:buFont typeface="Nunito Light"/>
              <a:buChar char="■"/>
              <a:defRPr/>
            </a:lvl9pPr>
          </a:lstStyle>
          <a:p>
            <a:endParaRPr/>
          </a:p>
        </p:txBody>
      </p:sp>
      <p:sp>
        <p:nvSpPr>
          <p:cNvPr id="219" name="Google Shape;219;p17"/>
          <p:cNvSpPr txBox="1">
            <a:spLocks noGrp="1"/>
          </p:cNvSpPr>
          <p:nvPr>
            <p:ph type="title"/>
          </p:nvPr>
        </p:nvSpPr>
        <p:spPr>
          <a:xfrm>
            <a:off x="11534061" y="786648"/>
            <a:ext cx="11113238" cy="1733600"/>
          </a:xfrm>
          <a:prstGeom prst="rect">
            <a:avLst/>
          </a:prstGeom>
        </p:spPr>
        <p:txBody>
          <a:bodyPr spcFirstLastPara="1" wrap="square" lIns="243410" tIns="243410" rIns="243410" bIns="243410" anchor="t" anchorCtr="0">
            <a:noAutofit/>
          </a:bodyPr>
          <a:lstStyle>
            <a:lvl1pPr lvl="0" algn="r" rtl="0">
              <a:spcBef>
                <a:spcPts val="0"/>
              </a:spcBef>
              <a:spcAft>
                <a:spcPts val="0"/>
              </a:spcAft>
              <a:buNone/>
              <a:defRPr sz="9600"/>
            </a:lvl1pPr>
            <a:lvl2pPr lvl="1" algn="r" rtl="0">
              <a:spcBef>
                <a:spcPts val="0"/>
              </a:spcBef>
              <a:spcAft>
                <a:spcPts val="0"/>
              </a:spcAft>
              <a:buNone/>
              <a:defRPr sz="9600"/>
            </a:lvl2pPr>
            <a:lvl3pPr lvl="2" algn="r" rtl="0">
              <a:spcBef>
                <a:spcPts val="0"/>
              </a:spcBef>
              <a:spcAft>
                <a:spcPts val="0"/>
              </a:spcAft>
              <a:buNone/>
              <a:defRPr sz="9600"/>
            </a:lvl3pPr>
            <a:lvl4pPr lvl="3" algn="r" rtl="0">
              <a:spcBef>
                <a:spcPts val="0"/>
              </a:spcBef>
              <a:spcAft>
                <a:spcPts val="0"/>
              </a:spcAft>
              <a:buNone/>
              <a:defRPr sz="9600"/>
            </a:lvl4pPr>
            <a:lvl5pPr lvl="4" algn="r" rtl="0">
              <a:spcBef>
                <a:spcPts val="0"/>
              </a:spcBef>
              <a:spcAft>
                <a:spcPts val="0"/>
              </a:spcAft>
              <a:buNone/>
              <a:defRPr sz="9600"/>
            </a:lvl5pPr>
            <a:lvl6pPr lvl="5" algn="r" rtl="0">
              <a:spcBef>
                <a:spcPts val="0"/>
              </a:spcBef>
              <a:spcAft>
                <a:spcPts val="0"/>
              </a:spcAft>
              <a:buNone/>
              <a:defRPr sz="9600"/>
            </a:lvl6pPr>
            <a:lvl7pPr lvl="6" algn="r" rtl="0">
              <a:spcBef>
                <a:spcPts val="0"/>
              </a:spcBef>
              <a:spcAft>
                <a:spcPts val="0"/>
              </a:spcAft>
              <a:buNone/>
              <a:defRPr sz="9600"/>
            </a:lvl7pPr>
            <a:lvl8pPr lvl="7" algn="r" rtl="0">
              <a:spcBef>
                <a:spcPts val="0"/>
              </a:spcBef>
              <a:spcAft>
                <a:spcPts val="0"/>
              </a:spcAft>
              <a:buNone/>
              <a:defRPr sz="9600"/>
            </a:lvl8pPr>
            <a:lvl9pPr lvl="8" algn="r" rtl="0">
              <a:spcBef>
                <a:spcPts val="0"/>
              </a:spcBef>
              <a:spcAft>
                <a:spcPts val="0"/>
              </a:spcAft>
              <a:buNone/>
              <a:defRPr sz="9600"/>
            </a:lvl9pPr>
          </a:lstStyle>
          <a:p>
            <a:endParaRPr/>
          </a:p>
        </p:txBody>
      </p:sp>
    </p:spTree>
    <p:extLst>
      <p:ext uri="{BB962C8B-B14F-4D97-AF65-F5344CB8AC3E}">
        <p14:creationId xmlns="" xmlns:p14="http://schemas.microsoft.com/office/powerpoint/2010/main" val="10413722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117"/>
        <p:cNvGrpSpPr/>
        <p:nvPr/>
      </p:nvGrpSpPr>
      <p:grpSpPr>
        <a:xfrm>
          <a:off x="0" y="0"/>
          <a:ext cx="0" cy="0"/>
          <a:chOff x="0" y="0"/>
          <a:chExt cx="0" cy="0"/>
        </a:xfrm>
      </p:grpSpPr>
      <p:sp>
        <p:nvSpPr>
          <p:cNvPr id="135" name="Google Shape;135;p12"/>
          <p:cNvSpPr txBox="1">
            <a:spLocks noGrp="1"/>
          </p:cNvSpPr>
          <p:nvPr>
            <p:ph type="ctrTitle"/>
          </p:nvPr>
        </p:nvSpPr>
        <p:spPr>
          <a:xfrm>
            <a:off x="4391166" y="4772840"/>
            <a:ext cx="5989944" cy="1540800"/>
          </a:xfrm>
          <a:prstGeom prst="rect">
            <a:avLst/>
          </a:prstGeom>
        </p:spPr>
        <p:txBody>
          <a:bodyPr spcFirstLastPara="1" wrap="square" lIns="243410" tIns="243410" rIns="243410" bIns="243410" anchor="b" anchorCtr="0">
            <a:noAutofit/>
          </a:bodyPr>
          <a:lstStyle>
            <a:lvl1pPr lvl="0" rtl="0">
              <a:spcBef>
                <a:spcPts val="0"/>
              </a:spcBef>
              <a:spcAft>
                <a:spcPts val="0"/>
              </a:spcAft>
              <a:buClr>
                <a:srgbClr val="000000"/>
              </a:buClr>
              <a:buSzPts val="1200"/>
              <a:buNone/>
              <a:defRPr sz="8000"/>
            </a:lvl1pPr>
            <a:lvl2pPr lvl="1" rtl="0">
              <a:spcBef>
                <a:spcPts val="0"/>
              </a:spcBef>
              <a:spcAft>
                <a:spcPts val="0"/>
              </a:spcAft>
              <a:buClr>
                <a:srgbClr val="000000"/>
              </a:buClr>
              <a:buSzPts val="1200"/>
              <a:buNone/>
              <a:defRPr sz="3200">
                <a:solidFill>
                  <a:srgbClr val="000000"/>
                </a:solidFill>
              </a:defRPr>
            </a:lvl2pPr>
            <a:lvl3pPr lvl="2" rtl="0">
              <a:spcBef>
                <a:spcPts val="0"/>
              </a:spcBef>
              <a:spcAft>
                <a:spcPts val="0"/>
              </a:spcAft>
              <a:buClr>
                <a:srgbClr val="000000"/>
              </a:buClr>
              <a:buSzPts val="1200"/>
              <a:buNone/>
              <a:defRPr sz="3200">
                <a:solidFill>
                  <a:srgbClr val="000000"/>
                </a:solidFill>
              </a:defRPr>
            </a:lvl3pPr>
            <a:lvl4pPr lvl="3" rtl="0">
              <a:spcBef>
                <a:spcPts val="0"/>
              </a:spcBef>
              <a:spcAft>
                <a:spcPts val="0"/>
              </a:spcAft>
              <a:buClr>
                <a:srgbClr val="000000"/>
              </a:buClr>
              <a:buSzPts val="1200"/>
              <a:buNone/>
              <a:defRPr sz="3200">
                <a:solidFill>
                  <a:srgbClr val="000000"/>
                </a:solidFill>
              </a:defRPr>
            </a:lvl4pPr>
            <a:lvl5pPr lvl="4" rtl="0">
              <a:spcBef>
                <a:spcPts val="0"/>
              </a:spcBef>
              <a:spcAft>
                <a:spcPts val="0"/>
              </a:spcAft>
              <a:buClr>
                <a:srgbClr val="000000"/>
              </a:buClr>
              <a:buSzPts val="1200"/>
              <a:buNone/>
              <a:defRPr sz="3200">
                <a:solidFill>
                  <a:srgbClr val="000000"/>
                </a:solidFill>
              </a:defRPr>
            </a:lvl5pPr>
            <a:lvl6pPr lvl="5" rtl="0">
              <a:spcBef>
                <a:spcPts val="0"/>
              </a:spcBef>
              <a:spcAft>
                <a:spcPts val="0"/>
              </a:spcAft>
              <a:buClr>
                <a:srgbClr val="000000"/>
              </a:buClr>
              <a:buSzPts val="1200"/>
              <a:buNone/>
              <a:defRPr sz="3200">
                <a:solidFill>
                  <a:srgbClr val="000000"/>
                </a:solidFill>
              </a:defRPr>
            </a:lvl6pPr>
            <a:lvl7pPr lvl="6" rtl="0">
              <a:spcBef>
                <a:spcPts val="0"/>
              </a:spcBef>
              <a:spcAft>
                <a:spcPts val="0"/>
              </a:spcAft>
              <a:buClr>
                <a:srgbClr val="000000"/>
              </a:buClr>
              <a:buSzPts val="1200"/>
              <a:buNone/>
              <a:defRPr sz="3200">
                <a:solidFill>
                  <a:srgbClr val="000000"/>
                </a:solidFill>
              </a:defRPr>
            </a:lvl7pPr>
            <a:lvl8pPr lvl="7" rtl="0">
              <a:spcBef>
                <a:spcPts val="0"/>
              </a:spcBef>
              <a:spcAft>
                <a:spcPts val="0"/>
              </a:spcAft>
              <a:buClr>
                <a:srgbClr val="000000"/>
              </a:buClr>
              <a:buSzPts val="1200"/>
              <a:buNone/>
              <a:defRPr sz="3200">
                <a:solidFill>
                  <a:srgbClr val="000000"/>
                </a:solidFill>
              </a:defRPr>
            </a:lvl8pPr>
            <a:lvl9pPr lvl="8" rtl="0">
              <a:spcBef>
                <a:spcPts val="0"/>
              </a:spcBef>
              <a:spcAft>
                <a:spcPts val="0"/>
              </a:spcAft>
              <a:buClr>
                <a:srgbClr val="000000"/>
              </a:buClr>
              <a:buSzPts val="1200"/>
              <a:buNone/>
              <a:defRPr sz="3200">
                <a:solidFill>
                  <a:srgbClr val="000000"/>
                </a:solidFill>
              </a:defRPr>
            </a:lvl9pPr>
          </a:lstStyle>
          <a:p>
            <a:endParaRPr/>
          </a:p>
        </p:txBody>
      </p:sp>
      <p:sp>
        <p:nvSpPr>
          <p:cNvPr id="136" name="Google Shape;136;p12"/>
          <p:cNvSpPr txBox="1">
            <a:spLocks noGrp="1"/>
          </p:cNvSpPr>
          <p:nvPr>
            <p:ph type="subTitle" idx="1"/>
          </p:nvPr>
        </p:nvSpPr>
        <p:spPr>
          <a:xfrm>
            <a:off x="4391195" y="5838053"/>
            <a:ext cx="6208602" cy="1526400"/>
          </a:xfrm>
          <a:prstGeom prst="rect">
            <a:avLst/>
          </a:prstGeom>
        </p:spPr>
        <p:txBody>
          <a:bodyPr spcFirstLastPara="1" wrap="square" lIns="243410" tIns="243410" rIns="243410" bIns="243410" anchor="t" anchorCtr="0">
            <a:noAutofit/>
          </a:bodyPr>
          <a:lstStyle>
            <a:lvl1pPr lvl="0" rtl="0">
              <a:lnSpc>
                <a:spcPct val="100000"/>
              </a:lnSpc>
              <a:spcBef>
                <a:spcPts val="0"/>
              </a:spcBef>
              <a:spcAft>
                <a:spcPts val="0"/>
              </a:spcAft>
              <a:buClr>
                <a:srgbClr val="000000"/>
              </a:buClr>
              <a:buSzPts val="1000"/>
              <a:buNone/>
              <a:defRPr sz="3700">
                <a:solidFill>
                  <a:schemeClr val="lt1"/>
                </a:solidFill>
              </a:defRPr>
            </a:lvl1pPr>
            <a:lvl2pPr lvl="1" rtl="0">
              <a:lnSpc>
                <a:spcPct val="100000"/>
              </a:lnSpc>
              <a:spcBef>
                <a:spcPts val="0"/>
              </a:spcBef>
              <a:spcAft>
                <a:spcPts val="0"/>
              </a:spcAft>
              <a:buClr>
                <a:srgbClr val="000000"/>
              </a:buClr>
              <a:buSzPts val="1000"/>
              <a:buNone/>
              <a:defRPr sz="2700">
                <a:solidFill>
                  <a:srgbClr val="000000"/>
                </a:solidFill>
              </a:defRPr>
            </a:lvl2pPr>
            <a:lvl3pPr lvl="2" rtl="0">
              <a:lnSpc>
                <a:spcPct val="100000"/>
              </a:lnSpc>
              <a:spcBef>
                <a:spcPts val="0"/>
              </a:spcBef>
              <a:spcAft>
                <a:spcPts val="0"/>
              </a:spcAft>
              <a:buClr>
                <a:srgbClr val="000000"/>
              </a:buClr>
              <a:buSzPts val="1000"/>
              <a:buNone/>
              <a:defRPr sz="2700">
                <a:solidFill>
                  <a:srgbClr val="000000"/>
                </a:solidFill>
              </a:defRPr>
            </a:lvl3pPr>
            <a:lvl4pPr lvl="3" rtl="0">
              <a:lnSpc>
                <a:spcPct val="100000"/>
              </a:lnSpc>
              <a:spcBef>
                <a:spcPts val="0"/>
              </a:spcBef>
              <a:spcAft>
                <a:spcPts val="0"/>
              </a:spcAft>
              <a:buClr>
                <a:srgbClr val="000000"/>
              </a:buClr>
              <a:buSzPts val="1000"/>
              <a:buNone/>
              <a:defRPr sz="2700">
                <a:solidFill>
                  <a:srgbClr val="000000"/>
                </a:solidFill>
              </a:defRPr>
            </a:lvl4pPr>
            <a:lvl5pPr lvl="4" rtl="0">
              <a:lnSpc>
                <a:spcPct val="100000"/>
              </a:lnSpc>
              <a:spcBef>
                <a:spcPts val="0"/>
              </a:spcBef>
              <a:spcAft>
                <a:spcPts val="0"/>
              </a:spcAft>
              <a:buClr>
                <a:srgbClr val="000000"/>
              </a:buClr>
              <a:buSzPts val="1000"/>
              <a:buNone/>
              <a:defRPr sz="2700">
                <a:solidFill>
                  <a:srgbClr val="000000"/>
                </a:solidFill>
              </a:defRPr>
            </a:lvl5pPr>
            <a:lvl6pPr lvl="5" rtl="0">
              <a:lnSpc>
                <a:spcPct val="100000"/>
              </a:lnSpc>
              <a:spcBef>
                <a:spcPts val="0"/>
              </a:spcBef>
              <a:spcAft>
                <a:spcPts val="0"/>
              </a:spcAft>
              <a:buClr>
                <a:srgbClr val="000000"/>
              </a:buClr>
              <a:buSzPts val="1000"/>
              <a:buNone/>
              <a:defRPr sz="2700">
                <a:solidFill>
                  <a:srgbClr val="000000"/>
                </a:solidFill>
              </a:defRPr>
            </a:lvl6pPr>
            <a:lvl7pPr lvl="6" rtl="0">
              <a:lnSpc>
                <a:spcPct val="100000"/>
              </a:lnSpc>
              <a:spcBef>
                <a:spcPts val="0"/>
              </a:spcBef>
              <a:spcAft>
                <a:spcPts val="0"/>
              </a:spcAft>
              <a:buClr>
                <a:srgbClr val="000000"/>
              </a:buClr>
              <a:buSzPts val="1000"/>
              <a:buNone/>
              <a:defRPr sz="2700">
                <a:solidFill>
                  <a:srgbClr val="000000"/>
                </a:solidFill>
              </a:defRPr>
            </a:lvl7pPr>
            <a:lvl8pPr lvl="7" rtl="0">
              <a:lnSpc>
                <a:spcPct val="100000"/>
              </a:lnSpc>
              <a:spcBef>
                <a:spcPts val="0"/>
              </a:spcBef>
              <a:spcAft>
                <a:spcPts val="0"/>
              </a:spcAft>
              <a:buClr>
                <a:srgbClr val="000000"/>
              </a:buClr>
              <a:buSzPts val="1000"/>
              <a:buNone/>
              <a:defRPr sz="2700">
                <a:solidFill>
                  <a:srgbClr val="000000"/>
                </a:solidFill>
              </a:defRPr>
            </a:lvl8pPr>
            <a:lvl9pPr lvl="8" rtl="0">
              <a:lnSpc>
                <a:spcPct val="100000"/>
              </a:lnSpc>
              <a:spcBef>
                <a:spcPts val="0"/>
              </a:spcBef>
              <a:spcAft>
                <a:spcPts val="0"/>
              </a:spcAft>
              <a:buClr>
                <a:srgbClr val="000000"/>
              </a:buClr>
              <a:buSzPts val="1000"/>
              <a:buNone/>
              <a:defRPr sz="2700">
                <a:solidFill>
                  <a:srgbClr val="000000"/>
                </a:solidFill>
              </a:defRPr>
            </a:lvl9pPr>
          </a:lstStyle>
          <a:p>
            <a:endParaRPr/>
          </a:p>
        </p:txBody>
      </p:sp>
      <p:sp>
        <p:nvSpPr>
          <p:cNvPr id="137" name="Google Shape;137;p12"/>
          <p:cNvSpPr txBox="1">
            <a:spLocks noGrp="1"/>
          </p:cNvSpPr>
          <p:nvPr>
            <p:ph type="title" idx="2" hasCustomPrompt="1"/>
          </p:nvPr>
        </p:nvSpPr>
        <p:spPr>
          <a:xfrm>
            <a:off x="2130205" y="4332171"/>
            <a:ext cx="2295108" cy="1540800"/>
          </a:xfrm>
          <a:prstGeom prst="rect">
            <a:avLst/>
          </a:prstGeom>
        </p:spPr>
        <p:txBody>
          <a:bodyPr spcFirstLastPara="1" wrap="square" lIns="243410" tIns="243410" rIns="243410" bIns="243410" anchor="ctr" anchorCtr="0">
            <a:noAutofit/>
          </a:bodyPr>
          <a:lstStyle>
            <a:lvl1pPr lvl="0" algn="ctr" rtl="0">
              <a:spcBef>
                <a:spcPts val="0"/>
              </a:spcBef>
              <a:spcAft>
                <a:spcPts val="0"/>
              </a:spcAft>
              <a:buClr>
                <a:srgbClr val="000000"/>
              </a:buClr>
              <a:buSzPts val="4800"/>
              <a:buNone/>
              <a:defRPr sz="16000"/>
            </a:lvl1pPr>
            <a:lvl2pPr lvl="1"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9pPr>
          </a:lstStyle>
          <a:p>
            <a:r>
              <a:t>xx%</a:t>
            </a:r>
          </a:p>
        </p:txBody>
      </p:sp>
      <p:sp>
        <p:nvSpPr>
          <p:cNvPr id="138" name="Google Shape;138;p12"/>
          <p:cNvSpPr txBox="1">
            <a:spLocks noGrp="1"/>
          </p:cNvSpPr>
          <p:nvPr>
            <p:ph type="ctrTitle" idx="3"/>
          </p:nvPr>
        </p:nvSpPr>
        <p:spPr>
          <a:xfrm>
            <a:off x="13832542" y="4777712"/>
            <a:ext cx="5989944" cy="1540800"/>
          </a:xfrm>
          <a:prstGeom prst="rect">
            <a:avLst/>
          </a:prstGeom>
        </p:spPr>
        <p:txBody>
          <a:bodyPr spcFirstLastPara="1" wrap="square" lIns="243410" tIns="243410" rIns="243410" bIns="243410" anchor="b" anchorCtr="0">
            <a:noAutofit/>
          </a:bodyPr>
          <a:lstStyle>
            <a:lvl1pPr lvl="0" rtl="0">
              <a:spcBef>
                <a:spcPts val="0"/>
              </a:spcBef>
              <a:spcAft>
                <a:spcPts val="0"/>
              </a:spcAft>
              <a:buClr>
                <a:srgbClr val="000000"/>
              </a:buClr>
              <a:buSzPts val="1200"/>
              <a:buNone/>
              <a:defRPr sz="8000"/>
            </a:lvl1pPr>
            <a:lvl2pPr lvl="1" rtl="0">
              <a:spcBef>
                <a:spcPts val="0"/>
              </a:spcBef>
              <a:spcAft>
                <a:spcPts val="0"/>
              </a:spcAft>
              <a:buClr>
                <a:srgbClr val="000000"/>
              </a:buClr>
              <a:buSzPts val="1200"/>
              <a:buNone/>
              <a:defRPr sz="3200">
                <a:solidFill>
                  <a:srgbClr val="000000"/>
                </a:solidFill>
              </a:defRPr>
            </a:lvl2pPr>
            <a:lvl3pPr lvl="2" rtl="0">
              <a:spcBef>
                <a:spcPts val="0"/>
              </a:spcBef>
              <a:spcAft>
                <a:spcPts val="0"/>
              </a:spcAft>
              <a:buClr>
                <a:srgbClr val="000000"/>
              </a:buClr>
              <a:buSzPts val="1200"/>
              <a:buNone/>
              <a:defRPr sz="3200">
                <a:solidFill>
                  <a:srgbClr val="000000"/>
                </a:solidFill>
              </a:defRPr>
            </a:lvl3pPr>
            <a:lvl4pPr lvl="3" rtl="0">
              <a:spcBef>
                <a:spcPts val="0"/>
              </a:spcBef>
              <a:spcAft>
                <a:spcPts val="0"/>
              </a:spcAft>
              <a:buClr>
                <a:srgbClr val="000000"/>
              </a:buClr>
              <a:buSzPts val="1200"/>
              <a:buNone/>
              <a:defRPr sz="3200">
                <a:solidFill>
                  <a:srgbClr val="000000"/>
                </a:solidFill>
              </a:defRPr>
            </a:lvl4pPr>
            <a:lvl5pPr lvl="4" rtl="0">
              <a:spcBef>
                <a:spcPts val="0"/>
              </a:spcBef>
              <a:spcAft>
                <a:spcPts val="0"/>
              </a:spcAft>
              <a:buClr>
                <a:srgbClr val="000000"/>
              </a:buClr>
              <a:buSzPts val="1200"/>
              <a:buNone/>
              <a:defRPr sz="3200">
                <a:solidFill>
                  <a:srgbClr val="000000"/>
                </a:solidFill>
              </a:defRPr>
            </a:lvl5pPr>
            <a:lvl6pPr lvl="5" rtl="0">
              <a:spcBef>
                <a:spcPts val="0"/>
              </a:spcBef>
              <a:spcAft>
                <a:spcPts val="0"/>
              </a:spcAft>
              <a:buClr>
                <a:srgbClr val="000000"/>
              </a:buClr>
              <a:buSzPts val="1200"/>
              <a:buNone/>
              <a:defRPr sz="3200">
                <a:solidFill>
                  <a:srgbClr val="000000"/>
                </a:solidFill>
              </a:defRPr>
            </a:lvl6pPr>
            <a:lvl7pPr lvl="6" rtl="0">
              <a:spcBef>
                <a:spcPts val="0"/>
              </a:spcBef>
              <a:spcAft>
                <a:spcPts val="0"/>
              </a:spcAft>
              <a:buClr>
                <a:srgbClr val="000000"/>
              </a:buClr>
              <a:buSzPts val="1200"/>
              <a:buNone/>
              <a:defRPr sz="3200">
                <a:solidFill>
                  <a:srgbClr val="000000"/>
                </a:solidFill>
              </a:defRPr>
            </a:lvl7pPr>
            <a:lvl8pPr lvl="7" rtl="0">
              <a:spcBef>
                <a:spcPts val="0"/>
              </a:spcBef>
              <a:spcAft>
                <a:spcPts val="0"/>
              </a:spcAft>
              <a:buClr>
                <a:srgbClr val="000000"/>
              </a:buClr>
              <a:buSzPts val="1200"/>
              <a:buNone/>
              <a:defRPr sz="3200">
                <a:solidFill>
                  <a:srgbClr val="000000"/>
                </a:solidFill>
              </a:defRPr>
            </a:lvl8pPr>
            <a:lvl9pPr lvl="8" rtl="0">
              <a:spcBef>
                <a:spcPts val="0"/>
              </a:spcBef>
              <a:spcAft>
                <a:spcPts val="0"/>
              </a:spcAft>
              <a:buClr>
                <a:srgbClr val="000000"/>
              </a:buClr>
              <a:buSzPts val="1200"/>
              <a:buNone/>
              <a:defRPr sz="3200">
                <a:solidFill>
                  <a:srgbClr val="000000"/>
                </a:solidFill>
              </a:defRPr>
            </a:lvl9pPr>
          </a:lstStyle>
          <a:p>
            <a:endParaRPr/>
          </a:p>
        </p:txBody>
      </p:sp>
      <p:sp>
        <p:nvSpPr>
          <p:cNvPr id="139" name="Google Shape;139;p12"/>
          <p:cNvSpPr txBox="1">
            <a:spLocks noGrp="1"/>
          </p:cNvSpPr>
          <p:nvPr>
            <p:ph type="subTitle" idx="4"/>
          </p:nvPr>
        </p:nvSpPr>
        <p:spPr>
          <a:xfrm>
            <a:off x="13832500" y="5838053"/>
            <a:ext cx="6336285" cy="1526400"/>
          </a:xfrm>
          <a:prstGeom prst="rect">
            <a:avLst/>
          </a:prstGeom>
        </p:spPr>
        <p:txBody>
          <a:bodyPr spcFirstLastPara="1" wrap="square" lIns="243410" tIns="243410" rIns="243410" bIns="243410" anchor="t" anchorCtr="0">
            <a:noAutofit/>
          </a:bodyPr>
          <a:lstStyle>
            <a:lvl1pPr lvl="0" rtl="0">
              <a:lnSpc>
                <a:spcPct val="100000"/>
              </a:lnSpc>
              <a:spcBef>
                <a:spcPts val="0"/>
              </a:spcBef>
              <a:spcAft>
                <a:spcPts val="0"/>
              </a:spcAft>
              <a:buClr>
                <a:srgbClr val="000000"/>
              </a:buClr>
              <a:buSzPts val="1000"/>
              <a:buNone/>
              <a:defRPr sz="3700">
                <a:solidFill>
                  <a:schemeClr val="lt1"/>
                </a:solidFill>
              </a:defRPr>
            </a:lvl1pPr>
            <a:lvl2pPr lvl="1" rtl="0">
              <a:lnSpc>
                <a:spcPct val="100000"/>
              </a:lnSpc>
              <a:spcBef>
                <a:spcPts val="0"/>
              </a:spcBef>
              <a:spcAft>
                <a:spcPts val="0"/>
              </a:spcAft>
              <a:buClr>
                <a:srgbClr val="000000"/>
              </a:buClr>
              <a:buSzPts val="1000"/>
              <a:buNone/>
              <a:defRPr sz="2700">
                <a:solidFill>
                  <a:srgbClr val="000000"/>
                </a:solidFill>
              </a:defRPr>
            </a:lvl2pPr>
            <a:lvl3pPr lvl="2" rtl="0">
              <a:lnSpc>
                <a:spcPct val="100000"/>
              </a:lnSpc>
              <a:spcBef>
                <a:spcPts val="0"/>
              </a:spcBef>
              <a:spcAft>
                <a:spcPts val="0"/>
              </a:spcAft>
              <a:buClr>
                <a:srgbClr val="000000"/>
              </a:buClr>
              <a:buSzPts val="1000"/>
              <a:buNone/>
              <a:defRPr sz="2700">
                <a:solidFill>
                  <a:srgbClr val="000000"/>
                </a:solidFill>
              </a:defRPr>
            </a:lvl3pPr>
            <a:lvl4pPr lvl="3" rtl="0">
              <a:lnSpc>
                <a:spcPct val="100000"/>
              </a:lnSpc>
              <a:spcBef>
                <a:spcPts val="0"/>
              </a:spcBef>
              <a:spcAft>
                <a:spcPts val="0"/>
              </a:spcAft>
              <a:buClr>
                <a:srgbClr val="000000"/>
              </a:buClr>
              <a:buSzPts val="1000"/>
              <a:buNone/>
              <a:defRPr sz="2700">
                <a:solidFill>
                  <a:srgbClr val="000000"/>
                </a:solidFill>
              </a:defRPr>
            </a:lvl4pPr>
            <a:lvl5pPr lvl="4" rtl="0">
              <a:lnSpc>
                <a:spcPct val="100000"/>
              </a:lnSpc>
              <a:spcBef>
                <a:spcPts val="0"/>
              </a:spcBef>
              <a:spcAft>
                <a:spcPts val="0"/>
              </a:spcAft>
              <a:buClr>
                <a:srgbClr val="000000"/>
              </a:buClr>
              <a:buSzPts val="1000"/>
              <a:buNone/>
              <a:defRPr sz="2700">
                <a:solidFill>
                  <a:srgbClr val="000000"/>
                </a:solidFill>
              </a:defRPr>
            </a:lvl5pPr>
            <a:lvl6pPr lvl="5" rtl="0">
              <a:lnSpc>
                <a:spcPct val="100000"/>
              </a:lnSpc>
              <a:spcBef>
                <a:spcPts val="0"/>
              </a:spcBef>
              <a:spcAft>
                <a:spcPts val="0"/>
              </a:spcAft>
              <a:buClr>
                <a:srgbClr val="000000"/>
              </a:buClr>
              <a:buSzPts val="1000"/>
              <a:buNone/>
              <a:defRPr sz="2700">
                <a:solidFill>
                  <a:srgbClr val="000000"/>
                </a:solidFill>
              </a:defRPr>
            </a:lvl6pPr>
            <a:lvl7pPr lvl="6" rtl="0">
              <a:lnSpc>
                <a:spcPct val="100000"/>
              </a:lnSpc>
              <a:spcBef>
                <a:spcPts val="0"/>
              </a:spcBef>
              <a:spcAft>
                <a:spcPts val="0"/>
              </a:spcAft>
              <a:buClr>
                <a:srgbClr val="000000"/>
              </a:buClr>
              <a:buSzPts val="1000"/>
              <a:buNone/>
              <a:defRPr sz="2700">
                <a:solidFill>
                  <a:srgbClr val="000000"/>
                </a:solidFill>
              </a:defRPr>
            </a:lvl7pPr>
            <a:lvl8pPr lvl="7" rtl="0">
              <a:lnSpc>
                <a:spcPct val="100000"/>
              </a:lnSpc>
              <a:spcBef>
                <a:spcPts val="0"/>
              </a:spcBef>
              <a:spcAft>
                <a:spcPts val="0"/>
              </a:spcAft>
              <a:buClr>
                <a:srgbClr val="000000"/>
              </a:buClr>
              <a:buSzPts val="1000"/>
              <a:buNone/>
              <a:defRPr sz="2700">
                <a:solidFill>
                  <a:srgbClr val="000000"/>
                </a:solidFill>
              </a:defRPr>
            </a:lvl8pPr>
            <a:lvl9pPr lvl="8" rtl="0">
              <a:lnSpc>
                <a:spcPct val="100000"/>
              </a:lnSpc>
              <a:spcBef>
                <a:spcPts val="0"/>
              </a:spcBef>
              <a:spcAft>
                <a:spcPts val="0"/>
              </a:spcAft>
              <a:buClr>
                <a:srgbClr val="000000"/>
              </a:buClr>
              <a:buSzPts val="1000"/>
              <a:buNone/>
              <a:defRPr sz="2700">
                <a:solidFill>
                  <a:srgbClr val="000000"/>
                </a:solidFill>
              </a:defRPr>
            </a:lvl9pPr>
          </a:lstStyle>
          <a:p>
            <a:endParaRPr/>
          </a:p>
        </p:txBody>
      </p:sp>
      <p:sp>
        <p:nvSpPr>
          <p:cNvPr id="140" name="Google Shape;140;p12"/>
          <p:cNvSpPr txBox="1">
            <a:spLocks noGrp="1"/>
          </p:cNvSpPr>
          <p:nvPr>
            <p:ph type="title" idx="5" hasCustomPrompt="1"/>
          </p:nvPr>
        </p:nvSpPr>
        <p:spPr>
          <a:xfrm>
            <a:off x="11381948" y="4332157"/>
            <a:ext cx="2635863" cy="1540800"/>
          </a:xfrm>
          <a:prstGeom prst="rect">
            <a:avLst/>
          </a:prstGeom>
        </p:spPr>
        <p:txBody>
          <a:bodyPr spcFirstLastPara="1" wrap="square" lIns="243410" tIns="243410" rIns="243410" bIns="243410" anchor="ctr" anchorCtr="0">
            <a:noAutofit/>
          </a:bodyPr>
          <a:lstStyle>
            <a:lvl1pPr lvl="0" algn="ctr" rtl="0">
              <a:spcBef>
                <a:spcPts val="0"/>
              </a:spcBef>
              <a:spcAft>
                <a:spcPts val="0"/>
              </a:spcAft>
              <a:buClr>
                <a:srgbClr val="000000"/>
              </a:buClr>
              <a:buSzPts val="4800"/>
              <a:buNone/>
              <a:defRPr sz="16000"/>
            </a:lvl1pPr>
            <a:lvl2pPr lvl="1"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9pPr>
          </a:lstStyle>
          <a:p>
            <a:r>
              <a:t>xx%</a:t>
            </a:r>
          </a:p>
        </p:txBody>
      </p:sp>
      <p:sp>
        <p:nvSpPr>
          <p:cNvPr id="141" name="Google Shape;141;p12"/>
          <p:cNvSpPr txBox="1">
            <a:spLocks noGrp="1"/>
          </p:cNvSpPr>
          <p:nvPr>
            <p:ph type="ctrTitle" idx="6"/>
          </p:nvPr>
        </p:nvSpPr>
        <p:spPr>
          <a:xfrm>
            <a:off x="6149527" y="9075296"/>
            <a:ext cx="7056100" cy="1540800"/>
          </a:xfrm>
          <a:prstGeom prst="rect">
            <a:avLst/>
          </a:prstGeom>
        </p:spPr>
        <p:txBody>
          <a:bodyPr spcFirstLastPara="1" wrap="square" lIns="243410" tIns="243410" rIns="243410" bIns="243410" anchor="b" anchorCtr="0">
            <a:noAutofit/>
          </a:bodyPr>
          <a:lstStyle>
            <a:lvl1pPr lvl="0" rtl="0">
              <a:spcBef>
                <a:spcPts val="0"/>
              </a:spcBef>
              <a:spcAft>
                <a:spcPts val="0"/>
              </a:spcAft>
              <a:buClr>
                <a:srgbClr val="000000"/>
              </a:buClr>
              <a:buSzPts val="1200"/>
              <a:buNone/>
              <a:defRPr sz="8000"/>
            </a:lvl1pPr>
            <a:lvl2pPr lvl="1" rtl="0">
              <a:spcBef>
                <a:spcPts val="0"/>
              </a:spcBef>
              <a:spcAft>
                <a:spcPts val="0"/>
              </a:spcAft>
              <a:buClr>
                <a:srgbClr val="000000"/>
              </a:buClr>
              <a:buSzPts val="1200"/>
              <a:buNone/>
              <a:defRPr sz="3200">
                <a:solidFill>
                  <a:srgbClr val="000000"/>
                </a:solidFill>
              </a:defRPr>
            </a:lvl2pPr>
            <a:lvl3pPr lvl="2" rtl="0">
              <a:spcBef>
                <a:spcPts val="0"/>
              </a:spcBef>
              <a:spcAft>
                <a:spcPts val="0"/>
              </a:spcAft>
              <a:buClr>
                <a:srgbClr val="000000"/>
              </a:buClr>
              <a:buSzPts val="1200"/>
              <a:buNone/>
              <a:defRPr sz="3200">
                <a:solidFill>
                  <a:srgbClr val="000000"/>
                </a:solidFill>
              </a:defRPr>
            </a:lvl3pPr>
            <a:lvl4pPr lvl="3" rtl="0">
              <a:spcBef>
                <a:spcPts val="0"/>
              </a:spcBef>
              <a:spcAft>
                <a:spcPts val="0"/>
              </a:spcAft>
              <a:buClr>
                <a:srgbClr val="000000"/>
              </a:buClr>
              <a:buSzPts val="1200"/>
              <a:buNone/>
              <a:defRPr sz="3200">
                <a:solidFill>
                  <a:srgbClr val="000000"/>
                </a:solidFill>
              </a:defRPr>
            </a:lvl4pPr>
            <a:lvl5pPr lvl="4" rtl="0">
              <a:spcBef>
                <a:spcPts val="0"/>
              </a:spcBef>
              <a:spcAft>
                <a:spcPts val="0"/>
              </a:spcAft>
              <a:buClr>
                <a:srgbClr val="000000"/>
              </a:buClr>
              <a:buSzPts val="1200"/>
              <a:buNone/>
              <a:defRPr sz="3200">
                <a:solidFill>
                  <a:srgbClr val="000000"/>
                </a:solidFill>
              </a:defRPr>
            </a:lvl5pPr>
            <a:lvl6pPr lvl="5" rtl="0">
              <a:spcBef>
                <a:spcPts val="0"/>
              </a:spcBef>
              <a:spcAft>
                <a:spcPts val="0"/>
              </a:spcAft>
              <a:buClr>
                <a:srgbClr val="000000"/>
              </a:buClr>
              <a:buSzPts val="1200"/>
              <a:buNone/>
              <a:defRPr sz="3200">
                <a:solidFill>
                  <a:srgbClr val="000000"/>
                </a:solidFill>
              </a:defRPr>
            </a:lvl6pPr>
            <a:lvl7pPr lvl="6" rtl="0">
              <a:spcBef>
                <a:spcPts val="0"/>
              </a:spcBef>
              <a:spcAft>
                <a:spcPts val="0"/>
              </a:spcAft>
              <a:buClr>
                <a:srgbClr val="000000"/>
              </a:buClr>
              <a:buSzPts val="1200"/>
              <a:buNone/>
              <a:defRPr sz="3200">
                <a:solidFill>
                  <a:srgbClr val="000000"/>
                </a:solidFill>
              </a:defRPr>
            </a:lvl7pPr>
            <a:lvl8pPr lvl="7" rtl="0">
              <a:spcBef>
                <a:spcPts val="0"/>
              </a:spcBef>
              <a:spcAft>
                <a:spcPts val="0"/>
              </a:spcAft>
              <a:buClr>
                <a:srgbClr val="000000"/>
              </a:buClr>
              <a:buSzPts val="1200"/>
              <a:buNone/>
              <a:defRPr sz="3200">
                <a:solidFill>
                  <a:srgbClr val="000000"/>
                </a:solidFill>
              </a:defRPr>
            </a:lvl8pPr>
            <a:lvl9pPr lvl="8" rtl="0">
              <a:spcBef>
                <a:spcPts val="0"/>
              </a:spcBef>
              <a:spcAft>
                <a:spcPts val="0"/>
              </a:spcAft>
              <a:buClr>
                <a:srgbClr val="000000"/>
              </a:buClr>
              <a:buSzPts val="1200"/>
              <a:buNone/>
              <a:defRPr sz="3200">
                <a:solidFill>
                  <a:srgbClr val="000000"/>
                </a:solidFill>
              </a:defRPr>
            </a:lvl9pPr>
          </a:lstStyle>
          <a:p>
            <a:endParaRPr/>
          </a:p>
        </p:txBody>
      </p:sp>
      <p:sp>
        <p:nvSpPr>
          <p:cNvPr id="142" name="Google Shape;142;p12"/>
          <p:cNvSpPr txBox="1">
            <a:spLocks noGrp="1"/>
          </p:cNvSpPr>
          <p:nvPr>
            <p:ph type="subTitle" idx="7"/>
          </p:nvPr>
        </p:nvSpPr>
        <p:spPr>
          <a:xfrm>
            <a:off x="6149564" y="10120555"/>
            <a:ext cx="6466363" cy="1526400"/>
          </a:xfrm>
          <a:prstGeom prst="rect">
            <a:avLst/>
          </a:prstGeom>
        </p:spPr>
        <p:txBody>
          <a:bodyPr spcFirstLastPara="1" wrap="square" lIns="243410" tIns="243410" rIns="243410" bIns="243410" anchor="t" anchorCtr="0">
            <a:noAutofit/>
          </a:bodyPr>
          <a:lstStyle>
            <a:lvl1pPr lvl="0" rtl="0">
              <a:lnSpc>
                <a:spcPct val="100000"/>
              </a:lnSpc>
              <a:spcBef>
                <a:spcPts val="0"/>
              </a:spcBef>
              <a:spcAft>
                <a:spcPts val="0"/>
              </a:spcAft>
              <a:buClr>
                <a:srgbClr val="000000"/>
              </a:buClr>
              <a:buSzPts val="1000"/>
              <a:buNone/>
              <a:defRPr sz="3700">
                <a:solidFill>
                  <a:schemeClr val="lt1"/>
                </a:solidFill>
              </a:defRPr>
            </a:lvl1pPr>
            <a:lvl2pPr lvl="1" rtl="0">
              <a:lnSpc>
                <a:spcPct val="100000"/>
              </a:lnSpc>
              <a:spcBef>
                <a:spcPts val="0"/>
              </a:spcBef>
              <a:spcAft>
                <a:spcPts val="0"/>
              </a:spcAft>
              <a:buClr>
                <a:srgbClr val="000000"/>
              </a:buClr>
              <a:buSzPts val="1000"/>
              <a:buNone/>
              <a:defRPr sz="2700">
                <a:solidFill>
                  <a:srgbClr val="000000"/>
                </a:solidFill>
              </a:defRPr>
            </a:lvl2pPr>
            <a:lvl3pPr lvl="2" rtl="0">
              <a:lnSpc>
                <a:spcPct val="100000"/>
              </a:lnSpc>
              <a:spcBef>
                <a:spcPts val="0"/>
              </a:spcBef>
              <a:spcAft>
                <a:spcPts val="0"/>
              </a:spcAft>
              <a:buClr>
                <a:srgbClr val="000000"/>
              </a:buClr>
              <a:buSzPts val="1000"/>
              <a:buNone/>
              <a:defRPr sz="2700">
                <a:solidFill>
                  <a:srgbClr val="000000"/>
                </a:solidFill>
              </a:defRPr>
            </a:lvl3pPr>
            <a:lvl4pPr lvl="3" rtl="0">
              <a:lnSpc>
                <a:spcPct val="100000"/>
              </a:lnSpc>
              <a:spcBef>
                <a:spcPts val="0"/>
              </a:spcBef>
              <a:spcAft>
                <a:spcPts val="0"/>
              </a:spcAft>
              <a:buClr>
                <a:srgbClr val="000000"/>
              </a:buClr>
              <a:buSzPts val="1000"/>
              <a:buNone/>
              <a:defRPr sz="2700">
                <a:solidFill>
                  <a:srgbClr val="000000"/>
                </a:solidFill>
              </a:defRPr>
            </a:lvl4pPr>
            <a:lvl5pPr lvl="4" rtl="0">
              <a:lnSpc>
                <a:spcPct val="100000"/>
              </a:lnSpc>
              <a:spcBef>
                <a:spcPts val="0"/>
              </a:spcBef>
              <a:spcAft>
                <a:spcPts val="0"/>
              </a:spcAft>
              <a:buClr>
                <a:srgbClr val="000000"/>
              </a:buClr>
              <a:buSzPts val="1000"/>
              <a:buNone/>
              <a:defRPr sz="2700">
                <a:solidFill>
                  <a:srgbClr val="000000"/>
                </a:solidFill>
              </a:defRPr>
            </a:lvl5pPr>
            <a:lvl6pPr lvl="5" rtl="0">
              <a:lnSpc>
                <a:spcPct val="100000"/>
              </a:lnSpc>
              <a:spcBef>
                <a:spcPts val="0"/>
              </a:spcBef>
              <a:spcAft>
                <a:spcPts val="0"/>
              </a:spcAft>
              <a:buClr>
                <a:srgbClr val="000000"/>
              </a:buClr>
              <a:buSzPts val="1000"/>
              <a:buNone/>
              <a:defRPr sz="2700">
                <a:solidFill>
                  <a:srgbClr val="000000"/>
                </a:solidFill>
              </a:defRPr>
            </a:lvl6pPr>
            <a:lvl7pPr lvl="6" rtl="0">
              <a:lnSpc>
                <a:spcPct val="100000"/>
              </a:lnSpc>
              <a:spcBef>
                <a:spcPts val="0"/>
              </a:spcBef>
              <a:spcAft>
                <a:spcPts val="0"/>
              </a:spcAft>
              <a:buClr>
                <a:srgbClr val="000000"/>
              </a:buClr>
              <a:buSzPts val="1000"/>
              <a:buNone/>
              <a:defRPr sz="2700">
                <a:solidFill>
                  <a:srgbClr val="000000"/>
                </a:solidFill>
              </a:defRPr>
            </a:lvl7pPr>
            <a:lvl8pPr lvl="7" rtl="0">
              <a:lnSpc>
                <a:spcPct val="100000"/>
              </a:lnSpc>
              <a:spcBef>
                <a:spcPts val="0"/>
              </a:spcBef>
              <a:spcAft>
                <a:spcPts val="0"/>
              </a:spcAft>
              <a:buClr>
                <a:srgbClr val="000000"/>
              </a:buClr>
              <a:buSzPts val="1000"/>
              <a:buNone/>
              <a:defRPr sz="2700">
                <a:solidFill>
                  <a:srgbClr val="000000"/>
                </a:solidFill>
              </a:defRPr>
            </a:lvl8pPr>
            <a:lvl9pPr lvl="8" rtl="0">
              <a:lnSpc>
                <a:spcPct val="100000"/>
              </a:lnSpc>
              <a:spcBef>
                <a:spcPts val="0"/>
              </a:spcBef>
              <a:spcAft>
                <a:spcPts val="0"/>
              </a:spcAft>
              <a:buClr>
                <a:srgbClr val="000000"/>
              </a:buClr>
              <a:buSzPts val="1000"/>
              <a:buNone/>
              <a:defRPr sz="2700">
                <a:solidFill>
                  <a:srgbClr val="000000"/>
                </a:solidFill>
              </a:defRPr>
            </a:lvl9pPr>
          </a:lstStyle>
          <a:p>
            <a:endParaRPr/>
          </a:p>
        </p:txBody>
      </p:sp>
      <p:sp>
        <p:nvSpPr>
          <p:cNvPr id="143" name="Google Shape;143;p12"/>
          <p:cNvSpPr txBox="1">
            <a:spLocks noGrp="1"/>
          </p:cNvSpPr>
          <p:nvPr>
            <p:ph type="title" idx="8" hasCustomPrompt="1"/>
          </p:nvPr>
        </p:nvSpPr>
        <p:spPr>
          <a:xfrm>
            <a:off x="3977894" y="8615501"/>
            <a:ext cx="2060490" cy="1540800"/>
          </a:xfrm>
          <a:prstGeom prst="rect">
            <a:avLst/>
          </a:prstGeom>
        </p:spPr>
        <p:txBody>
          <a:bodyPr spcFirstLastPara="1" wrap="square" lIns="243410" tIns="243410" rIns="243410" bIns="243410" anchor="ctr" anchorCtr="0">
            <a:noAutofit/>
          </a:bodyPr>
          <a:lstStyle>
            <a:lvl1pPr lvl="0" algn="ctr" rtl="0">
              <a:spcBef>
                <a:spcPts val="0"/>
              </a:spcBef>
              <a:spcAft>
                <a:spcPts val="0"/>
              </a:spcAft>
              <a:buClr>
                <a:srgbClr val="000000"/>
              </a:buClr>
              <a:buSzPts val="4800"/>
              <a:buNone/>
              <a:defRPr sz="16000"/>
            </a:lvl1pPr>
            <a:lvl2pPr lvl="1"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9pPr>
          </a:lstStyle>
          <a:p>
            <a:r>
              <a:t>xx%</a:t>
            </a:r>
          </a:p>
        </p:txBody>
      </p:sp>
      <p:sp>
        <p:nvSpPr>
          <p:cNvPr id="144" name="Google Shape;144;p12"/>
          <p:cNvSpPr txBox="1">
            <a:spLocks noGrp="1"/>
          </p:cNvSpPr>
          <p:nvPr>
            <p:ph type="ctrTitle" idx="9"/>
          </p:nvPr>
        </p:nvSpPr>
        <p:spPr>
          <a:xfrm>
            <a:off x="15641477" y="9107331"/>
            <a:ext cx="5989944" cy="1540800"/>
          </a:xfrm>
          <a:prstGeom prst="rect">
            <a:avLst/>
          </a:prstGeom>
        </p:spPr>
        <p:txBody>
          <a:bodyPr spcFirstLastPara="1" wrap="square" lIns="243410" tIns="243410" rIns="243410" bIns="243410" anchor="b" anchorCtr="0">
            <a:noAutofit/>
          </a:bodyPr>
          <a:lstStyle>
            <a:lvl1pPr lvl="0" rtl="0">
              <a:spcBef>
                <a:spcPts val="0"/>
              </a:spcBef>
              <a:spcAft>
                <a:spcPts val="0"/>
              </a:spcAft>
              <a:buClr>
                <a:srgbClr val="000000"/>
              </a:buClr>
              <a:buSzPts val="1200"/>
              <a:buNone/>
              <a:defRPr sz="8000"/>
            </a:lvl1pPr>
            <a:lvl2pPr lvl="1" rtl="0">
              <a:spcBef>
                <a:spcPts val="0"/>
              </a:spcBef>
              <a:spcAft>
                <a:spcPts val="0"/>
              </a:spcAft>
              <a:buClr>
                <a:srgbClr val="000000"/>
              </a:buClr>
              <a:buSzPts val="1200"/>
              <a:buNone/>
              <a:defRPr sz="3200">
                <a:solidFill>
                  <a:srgbClr val="000000"/>
                </a:solidFill>
              </a:defRPr>
            </a:lvl2pPr>
            <a:lvl3pPr lvl="2" rtl="0">
              <a:spcBef>
                <a:spcPts val="0"/>
              </a:spcBef>
              <a:spcAft>
                <a:spcPts val="0"/>
              </a:spcAft>
              <a:buClr>
                <a:srgbClr val="000000"/>
              </a:buClr>
              <a:buSzPts val="1200"/>
              <a:buNone/>
              <a:defRPr sz="3200">
                <a:solidFill>
                  <a:srgbClr val="000000"/>
                </a:solidFill>
              </a:defRPr>
            </a:lvl3pPr>
            <a:lvl4pPr lvl="3" rtl="0">
              <a:spcBef>
                <a:spcPts val="0"/>
              </a:spcBef>
              <a:spcAft>
                <a:spcPts val="0"/>
              </a:spcAft>
              <a:buClr>
                <a:srgbClr val="000000"/>
              </a:buClr>
              <a:buSzPts val="1200"/>
              <a:buNone/>
              <a:defRPr sz="3200">
                <a:solidFill>
                  <a:srgbClr val="000000"/>
                </a:solidFill>
              </a:defRPr>
            </a:lvl4pPr>
            <a:lvl5pPr lvl="4" rtl="0">
              <a:spcBef>
                <a:spcPts val="0"/>
              </a:spcBef>
              <a:spcAft>
                <a:spcPts val="0"/>
              </a:spcAft>
              <a:buClr>
                <a:srgbClr val="000000"/>
              </a:buClr>
              <a:buSzPts val="1200"/>
              <a:buNone/>
              <a:defRPr sz="3200">
                <a:solidFill>
                  <a:srgbClr val="000000"/>
                </a:solidFill>
              </a:defRPr>
            </a:lvl5pPr>
            <a:lvl6pPr lvl="5" rtl="0">
              <a:spcBef>
                <a:spcPts val="0"/>
              </a:spcBef>
              <a:spcAft>
                <a:spcPts val="0"/>
              </a:spcAft>
              <a:buClr>
                <a:srgbClr val="000000"/>
              </a:buClr>
              <a:buSzPts val="1200"/>
              <a:buNone/>
              <a:defRPr sz="3200">
                <a:solidFill>
                  <a:srgbClr val="000000"/>
                </a:solidFill>
              </a:defRPr>
            </a:lvl6pPr>
            <a:lvl7pPr lvl="6" rtl="0">
              <a:spcBef>
                <a:spcPts val="0"/>
              </a:spcBef>
              <a:spcAft>
                <a:spcPts val="0"/>
              </a:spcAft>
              <a:buClr>
                <a:srgbClr val="000000"/>
              </a:buClr>
              <a:buSzPts val="1200"/>
              <a:buNone/>
              <a:defRPr sz="3200">
                <a:solidFill>
                  <a:srgbClr val="000000"/>
                </a:solidFill>
              </a:defRPr>
            </a:lvl7pPr>
            <a:lvl8pPr lvl="7" rtl="0">
              <a:spcBef>
                <a:spcPts val="0"/>
              </a:spcBef>
              <a:spcAft>
                <a:spcPts val="0"/>
              </a:spcAft>
              <a:buClr>
                <a:srgbClr val="000000"/>
              </a:buClr>
              <a:buSzPts val="1200"/>
              <a:buNone/>
              <a:defRPr sz="3200">
                <a:solidFill>
                  <a:srgbClr val="000000"/>
                </a:solidFill>
              </a:defRPr>
            </a:lvl8pPr>
            <a:lvl9pPr lvl="8" rtl="0">
              <a:spcBef>
                <a:spcPts val="0"/>
              </a:spcBef>
              <a:spcAft>
                <a:spcPts val="0"/>
              </a:spcAft>
              <a:buClr>
                <a:srgbClr val="000000"/>
              </a:buClr>
              <a:buSzPts val="1200"/>
              <a:buNone/>
              <a:defRPr sz="3200">
                <a:solidFill>
                  <a:srgbClr val="000000"/>
                </a:solidFill>
              </a:defRPr>
            </a:lvl9pPr>
          </a:lstStyle>
          <a:p>
            <a:endParaRPr/>
          </a:p>
        </p:txBody>
      </p:sp>
      <p:sp>
        <p:nvSpPr>
          <p:cNvPr id="145" name="Google Shape;145;p12"/>
          <p:cNvSpPr txBox="1">
            <a:spLocks noGrp="1"/>
          </p:cNvSpPr>
          <p:nvPr>
            <p:ph type="subTitle" idx="13"/>
          </p:nvPr>
        </p:nvSpPr>
        <p:spPr>
          <a:xfrm>
            <a:off x="15641482" y="10157688"/>
            <a:ext cx="6466363" cy="1526400"/>
          </a:xfrm>
          <a:prstGeom prst="rect">
            <a:avLst/>
          </a:prstGeom>
        </p:spPr>
        <p:txBody>
          <a:bodyPr spcFirstLastPara="1" wrap="square" lIns="243410" tIns="243410" rIns="243410" bIns="243410" anchor="t" anchorCtr="0">
            <a:noAutofit/>
          </a:bodyPr>
          <a:lstStyle>
            <a:lvl1pPr lvl="0" rtl="0">
              <a:lnSpc>
                <a:spcPct val="100000"/>
              </a:lnSpc>
              <a:spcBef>
                <a:spcPts val="0"/>
              </a:spcBef>
              <a:spcAft>
                <a:spcPts val="0"/>
              </a:spcAft>
              <a:buClr>
                <a:srgbClr val="000000"/>
              </a:buClr>
              <a:buSzPts val="1000"/>
              <a:buNone/>
              <a:defRPr sz="3700">
                <a:solidFill>
                  <a:schemeClr val="lt1"/>
                </a:solidFill>
              </a:defRPr>
            </a:lvl1pPr>
            <a:lvl2pPr lvl="1" rtl="0">
              <a:lnSpc>
                <a:spcPct val="100000"/>
              </a:lnSpc>
              <a:spcBef>
                <a:spcPts val="0"/>
              </a:spcBef>
              <a:spcAft>
                <a:spcPts val="0"/>
              </a:spcAft>
              <a:buClr>
                <a:srgbClr val="000000"/>
              </a:buClr>
              <a:buSzPts val="1000"/>
              <a:buNone/>
              <a:defRPr sz="2700">
                <a:solidFill>
                  <a:srgbClr val="000000"/>
                </a:solidFill>
              </a:defRPr>
            </a:lvl2pPr>
            <a:lvl3pPr lvl="2" rtl="0">
              <a:lnSpc>
                <a:spcPct val="100000"/>
              </a:lnSpc>
              <a:spcBef>
                <a:spcPts val="0"/>
              </a:spcBef>
              <a:spcAft>
                <a:spcPts val="0"/>
              </a:spcAft>
              <a:buClr>
                <a:srgbClr val="000000"/>
              </a:buClr>
              <a:buSzPts val="1000"/>
              <a:buNone/>
              <a:defRPr sz="2700">
                <a:solidFill>
                  <a:srgbClr val="000000"/>
                </a:solidFill>
              </a:defRPr>
            </a:lvl3pPr>
            <a:lvl4pPr lvl="3" rtl="0">
              <a:lnSpc>
                <a:spcPct val="100000"/>
              </a:lnSpc>
              <a:spcBef>
                <a:spcPts val="0"/>
              </a:spcBef>
              <a:spcAft>
                <a:spcPts val="0"/>
              </a:spcAft>
              <a:buClr>
                <a:srgbClr val="000000"/>
              </a:buClr>
              <a:buSzPts val="1000"/>
              <a:buNone/>
              <a:defRPr sz="2700">
                <a:solidFill>
                  <a:srgbClr val="000000"/>
                </a:solidFill>
              </a:defRPr>
            </a:lvl4pPr>
            <a:lvl5pPr lvl="4" rtl="0">
              <a:lnSpc>
                <a:spcPct val="100000"/>
              </a:lnSpc>
              <a:spcBef>
                <a:spcPts val="0"/>
              </a:spcBef>
              <a:spcAft>
                <a:spcPts val="0"/>
              </a:spcAft>
              <a:buClr>
                <a:srgbClr val="000000"/>
              </a:buClr>
              <a:buSzPts val="1000"/>
              <a:buNone/>
              <a:defRPr sz="2700">
                <a:solidFill>
                  <a:srgbClr val="000000"/>
                </a:solidFill>
              </a:defRPr>
            </a:lvl5pPr>
            <a:lvl6pPr lvl="5" rtl="0">
              <a:lnSpc>
                <a:spcPct val="100000"/>
              </a:lnSpc>
              <a:spcBef>
                <a:spcPts val="0"/>
              </a:spcBef>
              <a:spcAft>
                <a:spcPts val="0"/>
              </a:spcAft>
              <a:buClr>
                <a:srgbClr val="000000"/>
              </a:buClr>
              <a:buSzPts val="1000"/>
              <a:buNone/>
              <a:defRPr sz="2700">
                <a:solidFill>
                  <a:srgbClr val="000000"/>
                </a:solidFill>
              </a:defRPr>
            </a:lvl6pPr>
            <a:lvl7pPr lvl="6" rtl="0">
              <a:lnSpc>
                <a:spcPct val="100000"/>
              </a:lnSpc>
              <a:spcBef>
                <a:spcPts val="0"/>
              </a:spcBef>
              <a:spcAft>
                <a:spcPts val="0"/>
              </a:spcAft>
              <a:buClr>
                <a:srgbClr val="000000"/>
              </a:buClr>
              <a:buSzPts val="1000"/>
              <a:buNone/>
              <a:defRPr sz="2700">
                <a:solidFill>
                  <a:srgbClr val="000000"/>
                </a:solidFill>
              </a:defRPr>
            </a:lvl7pPr>
            <a:lvl8pPr lvl="7" rtl="0">
              <a:lnSpc>
                <a:spcPct val="100000"/>
              </a:lnSpc>
              <a:spcBef>
                <a:spcPts val="0"/>
              </a:spcBef>
              <a:spcAft>
                <a:spcPts val="0"/>
              </a:spcAft>
              <a:buClr>
                <a:srgbClr val="000000"/>
              </a:buClr>
              <a:buSzPts val="1000"/>
              <a:buNone/>
              <a:defRPr sz="2700">
                <a:solidFill>
                  <a:srgbClr val="000000"/>
                </a:solidFill>
              </a:defRPr>
            </a:lvl8pPr>
            <a:lvl9pPr lvl="8" rtl="0">
              <a:lnSpc>
                <a:spcPct val="100000"/>
              </a:lnSpc>
              <a:spcBef>
                <a:spcPts val="0"/>
              </a:spcBef>
              <a:spcAft>
                <a:spcPts val="0"/>
              </a:spcAft>
              <a:buClr>
                <a:srgbClr val="000000"/>
              </a:buClr>
              <a:buSzPts val="1000"/>
              <a:buNone/>
              <a:defRPr sz="2700">
                <a:solidFill>
                  <a:srgbClr val="000000"/>
                </a:solidFill>
              </a:defRPr>
            </a:lvl9pPr>
          </a:lstStyle>
          <a:p>
            <a:endParaRPr/>
          </a:p>
        </p:txBody>
      </p:sp>
      <p:sp>
        <p:nvSpPr>
          <p:cNvPr id="146" name="Google Shape;146;p12"/>
          <p:cNvSpPr txBox="1">
            <a:spLocks noGrp="1"/>
          </p:cNvSpPr>
          <p:nvPr>
            <p:ph type="title" idx="14" hasCustomPrompt="1"/>
          </p:nvPr>
        </p:nvSpPr>
        <p:spPr>
          <a:xfrm>
            <a:off x="13356876" y="8621816"/>
            <a:ext cx="2295108" cy="1540800"/>
          </a:xfrm>
          <a:prstGeom prst="rect">
            <a:avLst/>
          </a:prstGeom>
        </p:spPr>
        <p:txBody>
          <a:bodyPr spcFirstLastPara="1" wrap="square" lIns="243410" tIns="243410" rIns="243410" bIns="243410" anchor="ctr" anchorCtr="0">
            <a:noAutofit/>
          </a:bodyPr>
          <a:lstStyle>
            <a:lvl1pPr lvl="0" algn="ctr" rtl="0">
              <a:spcBef>
                <a:spcPts val="0"/>
              </a:spcBef>
              <a:spcAft>
                <a:spcPts val="0"/>
              </a:spcAft>
              <a:buClr>
                <a:srgbClr val="000000"/>
              </a:buClr>
              <a:buSzPts val="4800"/>
              <a:buNone/>
              <a:defRPr sz="16000"/>
            </a:lvl1pPr>
            <a:lvl2pPr lvl="1"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9pPr>
          </a:lstStyle>
          <a:p>
            <a:r>
              <a:t>xx%</a:t>
            </a:r>
          </a:p>
        </p:txBody>
      </p:sp>
      <p:sp>
        <p:nvSpPr>
          <p:cNvPr id="147" name="Google Shape;147;p12"/>
          <p:cNvSpPr txBox="1">
            <a:spLocks noGrp="1"/>
          </p:cNvSpPr>
          <p:nvPr>
            <p:ph type="title" idx="15"/>
          </p:nvPr>
        </p:nvSpPr>
        <p:spPr>
          <a:xfrm>
            <a:off x="11534061" y="786648"/>
            <a:ext cx="11113238" cy="1733600"/>
          </a:xfrm>
          <a:prstGeom prst="rect">
            <a:avLst/>
          </a:prstGeom>
        </p:spPr>
        <p:txBody>
          <a:bodyPr spcFirstLastPara="1" wrap="square" lIns="243410" tIns="243410" rIns="243410" bIns="243410" anchor="t" anchorCtr="0">
            <a:noAutofit/>
          </a:bodyPr>
          <a:lstStyle>
            <a:lvl1pPr lvl="0" algn="r" rtl="0">
              <a:spcBef>
                <a:spcPts val="0"/>
              </a:spcBef>
              <a:spcAft>
                <a:spcPts val="0"/>
              </a:spcAft>
              <a:buNone/>
              <a:defRPr sz="9600"/>
            </a:lvl1pPr>
            <a:lvl2pPr lvl="1" algn="r" rtl="0">
              <a:spcBef>
                <a:spcPts val="0"/>
              </a:spcBef>
              <a:spcAft>
                <a:spcPts val="0"/>
              </a:spcAft>
              <a:buNone/>
              <a:defRPr sz="9600"/>
            </a:lvl2pPr>
            <a:lvl3pPr lvl="2" algn="r" rtl="0">
              <a:spcBef>
                <a:spcPts val="0"/>
              </a:spcBef>
              <a:spcAft>
                <a:spcPts val="0"/>
              </a:spcAft>
              <a:buNone/>
              <a:defRPr sz="9600"/>
            </a:lvl3pPr>
            <a:lvl4pPr lvl="3" algn="r" rtl="0">
              <a:spcBef>
                <a:spcPts val="0"/>
              </a:spcBef>
              <a:spcAft>
                <a:spcPts val="0"/>
              </a:spcAft>
              <a:buNone/>
              <a:defRPr sz="9600"/>
            </a:lvl4pPr>
            <a:lvl5pPr lvl="4" algn="r" rtl="0">
              <a:spcBef>
                <a:spcPts val="0"/>
              </a:spcBef>
              <a:spcAft>
                <a:spcPts val="0"/>
              </a:spcAft>
              <a:buNone/>
              <a:defRPr sz="9600"/>
            </a:lvl5pPr>
            <a:lvl6pPr lvl="5" algn="r" rtl="0">
              <a:spcBef>
                <a:spcPts val="0"/>
              </a:spcBef>
              <a:spcAft>
                <a:spcPts val="0"/>
              </a:spcAft>
              <a:buNone/>
              <a:defRPr sz="9600"/>
            </a:lvl6pPr>
            <a:lvl7pPr lvl="6" algn="r" rtl="0">
              <a:spcBef>
                <a:spcPts val="0"/>
              </a:spcBef>
              <a:spcAft>
                <a:spcPts val="0"/>
              </a:spcAft>
              <a:buNone/>
              <a:defRPr sz="9600"/>
            </a:lvl7pPr>
            <a:lvl8pPr lvl="7" algn="r" rtl="0">
              <a:spcBef>
                <a:spcPts val="0"/>
              </a:spcBef>
              <a:spcAft>
                <a:spcPts val="0"/>
              </a:spcAft>
              <a:buNone/>
              <a:defRPr sz="9600"/>
            </a:lvl8pPr>
            <a:lvl9pPr lvl="8" algn="r" rtl="0">
              <a:spcBef>
                <a:spcPts val="0"/>
              </a:spcBef>
              <a:spcAft>
                <a:spcPts val="0"/>
              </a:spcAft>
              <a:buNone/>
              <a:defRPr sz="9600"/>
            </a:lvl9pPr>
          </a:lstStyle>
          <a:p>
            <a:endParaRPr/>
          </a:p>
        </p:txBody>
      </p:sp>
    </p:spTree>
    <p:extLst>
      <p:ext uri="{BB962C8B-B14F-4D97-AF65-F5344CB8AC3E}">
        <p14:creationId xmlns="" xmlns:p14="http://schemas.microsoft.com/office/powerpoint/2010/main" val="32066318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50"/>
        <p:cNvGrpSpPr/>
        <p:nvPr/>
      </p:nvGrpSpPr>
      <p:grpSpPr>
        <a:xfrm>
          <a:off x="0" y="0"/>
          <a:ext cx="0" cy="0"/>
          <a:chOff x="0" y="0"/>
          <a:chExt cx="0" cy="0"/>
        </a:xfrm>
      </p:grpSpPr>
      <p:sp>
        <p:nvSpPr>
          <p:cNvPr id="51" name="Google Shape;51;p5"/>
          <p:cNvSpPr txBox="1">
            <a:spLocks noGrp="1"/>
          </p:cNvSpPr>
          <p:nvPr>
            <p:ph type="subTitle" idx="1"/>
          </p:nvPr>
        </p:nvSpPr>
        <p:spPr>
          <a:xfrm>
            <a:off x="17376076" y="5377867"/>
            <a:ext cx="5231825" cy="3650400"/>
          </a:xfrm>
          <a:prstGeom prst="rect">
            <a:avLst/>
          </a:prstGeom>
        </p:spPr>
        <p:txBody>
          <a:bodyPr spcFirstLastPara="1" wrap="square" lIns="243410" tIns="243410" rIns="243410" bIns="243410" anchor="t" anchorCtr="0">
            <a:noAutofit/>
          </a:bodyPr>
          <a:lstStyle>
            <a:lvl1pPr lvl="0" algn="r" rtl="0">
              <a:lnSpc>
                <a:spcPct val="100000"/>
              </a:lnSpc>
              <a:spcBef>
                <a:spcPts val="0"/>
              </a:spcBef>
              <a:spcAft>
                <a:spcPts val="0"/>
              </a:spcAft>
              <a:buClr>
                <a:srgbClr val="000000"/>
              </a:buClr>
              <a:buSzPts val="1000"/>
              <a:buNone/>
              <a:defRPr sz="4300"/>
            </a:lvl1pPr>
            <a:lvl2pPr lvl="1" algn="ctr" rtl="0">
              <a:lnSpc>
                <a:spcPct val="100000"/>
              </a:lnSpc>
              <a:spcBef>
                <a:spcPts val="0"/>
              </a:spcBef>
              <a:spcAft>
                <a:spcPts val="0"/>
              </a:spcAft>
              <a:buClr>
                <a:srgbClr val="000000"/>
              </a:buClr>
              <a:buSzPts val="1000"/>
              <a:buNone/>
              <a:defRPr sz="2700">
                <a:solidFill>
                  <a:srgbClr val="000000"/>
                </a:solidFill>
              </a:defRPr>
            </a:lvl2pPr>
            <a:lvl3pPr lvl="2" algn="ctr" rtl="0">
              <a:lnSpc>
                <a:spcPct val="100000"/>
              </a:lnSpc>
              <a:spcBef>
                <a:spcPts val="0"/>
              </a:spcBef>
              <a:spcAft>
                <a:spcPts val="0"/>
              </a:spcAft>
              <a:buClr>
                <a:srgbClr val="000000"/>
              </a:buClr>
              <a:buSzPts val="1000"/>
              <a:buNone/>
              <a:defRPr sz="2700">
                <a:solidFill>
                  <a:srgbClr val="000000"/>
                </a:solidFill>
              </a:defRPr>
            </a:lvl3pPr>
            <a:lvl4pPr lvl="3" algn="ctr" rtl="0">
              <a:lnSpc>
                <a:spcPct val="100000"/>
              </a:lnSpc>
              <a:spcBef>
                <a:spcPts val="0"/>
              </a:spcBef>
              <a:spcAft>
                <a:spcPts val="0"/>
              </a:spcAft>
              <a:buClr>
                <a:srgbClr val="000000"/>
              </a:buClr>
              <a:buSzPts val="1000"/>
              <a:buNone/>
              <a:defRPr sz="2700">
                <a:solidFill>
                  <a:srgbClr val="000000"/>
                </a:solidFill>
              </a:defRPr>
            </a:lvl4pPr>
            <a:lvl5pPr lvl="4" algn="ctr" rtl="0">
              <a:lnSpc>
                <a:spcPct val="100000"/>
              </a:lnSpc>
              <a:spcBef>
                <a:spcPts val="0"/>
              </a:spcBef>
              <a:spcAft>
                <a:spcPts val="0"/>
              </a:spcAft>
              <a:buClr>
                <a:srgbClr val="000000"/>
              </a:buClr>
              <a:buSzPts val="1000"/>
              <a:buNone/>
              <a:defRPr sz="2700">
                <a:solidFill>
                  <a:srgbClr val="000000"/>
                </a:solidFill>
              </a:defRPr>
            </a:lvl5pPr>
            <a:lvl6pPr lvl="5" algn="ctr" rtl="0">
              <a:lnSpc>
                <a:spcPct val="100000"/>
              </a:lnSpc>
              <a:spcBef>
                <a:spcPts val="0"/>
              </a:spcBef>
              <a:spcAft>
                <a:spcPts val="0"/>
              </a:spcAft>
              <a:buClr>
                <a:srgbClr val="000000"/>
              </a:buClr>
              <a:buSzPts val="1000"/>
              <a:buNone/>
              <a:defRPr sz="2700">
                <a:solidFill>
                  <a:srgbClr val="000000"/>
                </a:solidFill>
              </a:defRPr>
            </a:lvl6pPr>
            <a:lvl7pPr lvl="6" algn="ctr" rtl="0">
              <a:lnSpc>
                <a:spcPct val="100000"/>
              </a:lnSpc>
              <a:spcBef>
                <a:spcPts val="0"/>
              </a:spcBef>
              <a:spcAft>
                <a:spcPts val="0"/>
              </a:spcAft>
              <a:buClr>
                <a:srgbClr val="000000"/>
              </a:buClr>
              <a:buSzPts val="1000"/>
              <a:buNone/>
              <a:defRPr sz="2700">
                <a:solidFill>
                  <a:srgbClr val="000000"/>
                </a:solidFill>
              </a:defRPr>
            </a:lvl7pPr>
            <a:lvl8pPr lvl="7" algn="ctr" rtl="0">
              <a:lnSpc>
                <a:spcPct val="100000"/>
              </a:lnSpc>
              <a:spcBef>
                <a:spcPts val="0"/>
              </a:spcBef>
              <a:spcAft>
                <a:spcPts val="0"/>
              </a:spcAft>
              <a:buClr>
                <a:srgbClr val="000000"/>
              </a:buClr>
              <a:buSzPts val="1000"/>
              <a:buNone/>
              <a:defRPr sz="2700">
                <a:solidFill>
                  <a:srgbClr val="000000"/>
                </a:solidFill>
              </a:defRPr>
            </a:lvl8pPr>
            <a:lvl9pPr lvl="8" algn="ctr" rtl="0">
              <a:lnSpc>
                <a:spcPct val="100000"/>
              </a:lnSpc>
              <a:spcBef>
                <a:spcPts val="0"/>
              </a:spcBef>
              <a:spcAft>
                <a:spcPts val="0"/>
              </a:spcAft>
              <a:buClr>
                <a:srgbClr val="000000"/>
              </a:buClr>
              <a:buSzPts val="1000"/>
              <a:buNone/>
              <a:defRPr sz="2700">
                <a:solidFill>
                  <a:srgbClr val="000000"/>
                </a:solidFill>
              </a:defRPr>
            </a:lvl9pPr>
          </a:lstStyle>
          <a:p>
            <a:endParaRPr/>
          </a:p>
        </p:txBody>
      </p:sp>
      <p:sp>
        <p:nvSpPr>
          <p:cNvPr id="52" name="Google Shape;52;p5"/>
          <p:cNvSpPr txBox="1">
            <a:spLocks noGrp="1"/>
          </p:cNvSpPr>
          <p:nvPr>
            <p:ph type="subTitle" idx="2"/>
          </p:nvPr>
        </p:nvSpPr>
        <p:spPr>
          <a:xfrm>
            <a:off x="1649977" y="8211733"/>
            <a:ext cx="5231825" cy="2966400"/>
          </a:xfrm>
          <a:prstGeom prst="rect">
            <a:avLst/>
          </a:prstGeom>
        </p:spPr>
        <p:txBody>
          <a:bodyPr spcFirstLastPara="1" wrap="square" lIns="243410" tIns="243410" rIns="243410" bIns="243410" anchor="t" anchorCtr="0">
            <a:noAutofit/>
          </a:bodyPr>
          <a:lstStyle>
            <a:lvl1pPr lvl="0" rtl="0">
              <a:lnSpc>
                <a:spcPct val="100000"/>
              </a:lnSpc>
              <a:spcBef>
                <a:spcPts val="0"/>
              </a:spcBef>
              <a:spcAft>
                <a:spcPts val="0"/>
              </a:spcAft>
              <a:buClr>
                <a:srgbClr val="000000"/>
              </a:buClr>
              <a:buSzPts val="1000"/>
              <a:buNone/>
              <a:defRPr sz="4300"/>
            </a:lvl1pPr>
            <a:lvl2pPr lvl="1" algn="ctr" rtl="0">
              <a:lnSpc>
                <a:spcPct val="100000"/>
              </a:lnSpc>
              <a:spcBef>
                <a:spcPts val="0"/>
              </a:spcBef>
              <a:spcAft>
                <a:spcPts val="0"/>
              </a:spcAft>
              <a:buClr>
                <a:srgbClr val="000000"/>
              </a:buClr>
              <a:buSzPts val="1000"/>
              <a:buNone/>
              <a:defRPr sz="2700">
                <a:solidFill>
                  <a:srgbClr val="000000"/>
                </a:solidFill>
              </a:defRPr>
            </a:lvl2pPr>
            <a:lvl3pPr lvl="2" algn="ctr" rtl="0">
              <a:lnSpc>
                <a:spcPct val="100000"/>
              </a:lnSpc>
              <a:spcBef>
                <a:spcPts val="0"/>
              </a:spcBef>
              <a:spcAft>
                <a:spcPts val="0"/>
              </a:spcAft>
              <a:buClr>
                <a:srgbClr val="000000"/>
              </a:buClr>
              <a:buSzPts val="1000"/>
              <a:buNone/>
              <a:defRPr sz="2700">
                <a:solidFill>
                  <a:srgbClr val="000000"/>
                </a:solidFill>
              </a:defRPr>
            </a:lvl3pPr>
            <a:lvl4pPr lvl="3" algn="ctr" rtl="0">
              <a:lnSpc>
                <a:spcPct val="100000"/>
              </a:lnSpc>
              <a:spcBef>
                <a:spcPts val="0"/>
              </a:spcBef>
              <a:spcAft>
                <a:spcPts val="0"/>
              </a:spcAft>
              <a:buClr>
                <a:srgbClr val="000000"/>
              </a:buClr>
              <a:buSzPts val="1000"/>
              <a:buNone/>
              <a:defRPr sz="2700">
                <a:solidFill>
                  <a:srgbClr val="000000"/>
                </a:solidFill>
              </a:defRPr>
            </a:lvl4pPr>
            <a:lvl5pPr lvl="4" algn="ctr" rtl="0">
              <a:lnSpc>
                <a:spcPct val="100000"/>
              </a:lnSpc>
              <a:spcBef>
                <a:spcPts val="0"/>
              </a:spcBef>
              <a:spcAft>
                <a:spcPts val="0"/>
              </a:spcAft>
              <a:buClr>
                <a:srgbClr val="000000"/>
              </a:buClr>
              <a:buSzPts val="1000"/>
              <a:buNone/>
              <a:defRPr sz="2700">
                <a:solidFill>
                  <a:srgbClr val="000000"/>
                </a:solidFill>
              </a:defRPr>
            </a:lvl5pPr>
            <a:lvl6pPr lvl="5" algn="ctr" rtl="0">
              <a:lnSpc>
                <a:spcPct val="100000"/>
              </a:lnSpc>
              <a:spcBef>
                <a:spcPts val="0"/>
              </a:spcBef>
              <a:spcAft>
                <a:spcPts val="0"/>
              </a:spcAft>
              <a:buClr>
                <a:srgbClr val="000000"/>
              </a:buClr>
              <a:buSzPts val="1000"/>
              <a:buNone/>
              <a:defRPr sz="2700">
                <a:solidFill>
                  <a:srgbClr val="000000"/>
                </a:solidFill>
              </a:defRPr>
            </a:lvl6pPr>
            <a:lvl7pPr lvl="6" algn="ctr" rtl="0">
              <a:lnSpc>
                <a:spcPct val="100000"/>
              </a:lnSpc>
              <a:spcBef>
                <a:spcPts val="0"/>
              </a:spcBef>
              <a:spcAft>
                <a:spcPts val="0"/>
              </a:spcAft>
              <a:buClr>
                <a:srgbClr val="000000"/>
              </a:buClr>
              <a:buSzPts val="1000"/>
              <a:buNone/>
              <a:defRPr sz="2700">
                <a:solidFill>
                  <a:srgbClr val="000000"/>
                </a:solidFill>
              </a:defRPr>
            </a:lvl7pPr>
            <a:lvl8pPr lvl="7" algn="ctr" rtl="0">
              <a:lnSpc>
                <a:spcPct val="100000"/>
              </a:lnSpc>
              <a:spcBef>
                <a:spcPts val="0"/>
              </a:spcBef>
              <a:spcAft>
                <a:spcPts val="0"/>
              </a:spcAft>
              <a:buClr>
                <a:srgbClr val="000000"/>
              </a:buClr>
              <a:buSzPts val="1000"/>
              <a:buNone/>
              <a:defRPr sz="2700">
                <a:solidFill>
                  <a:srgbClr val="000000"/>
                </a:solidFill>
              </a:defRPr>
            </a:lvl8pPr>
            <a:lvl9pPr lvl="8" algn="ctr" rtl="0">
              <a:lnSpc>
                <a:spcPct val="100000"/>
              </a:lnSpc>
              <a:spcBef>
                <a:spcPts val="0"/>
              </a:spcBef>
              <a:spcAft>
                <a:spcPts val="0"/>
              </a:spcAft>
              <a:buClr>
                <a:srgbClr val="000000"/>
              </a:buClr>
              <a:buSzPts val="1000"/>
              <a:buNone/>
              <a:defRPr sz="2700">
                <a:solidFill>
                  <a:srgbClr val="000000"/>
                </a:solidFill>
              </a:defRPr>
            </a:lvl9pPr>
          </a:lstStyle>
          <a:p>
            <a:endParaRPr/>
          </a:p>
        </p:txBody>
      </p:sp>
      <p:sp>
        <p:nvSpPr>
          <p:cNvPr id="53" name="Google Shape;53;p5"/>
          <p:cNvSpPr txBox="1">
            <a:spLocks noGrp="1"/>
          </p:cNvSpPr>
          <p:nvPr>
            <p:ph type="title"/>
          </p:nvPr>
        </p:nvSpPr>
        <p:spPr>
          <a:xfrm>
            <a:off x="11534061" y="786648"/>
            <a:ext cx="11113238" cy="1733600"/>
          </a:xfrm>
          <a:prstGeom prst="rect">
            <a:avLst/>
          </a:prstGeom>
        </p:spPr>
        <p:txBody>
          <a:bodyPr spcFirstLastPara="1" wrap="square" lIns="243410" tIns="243410" rIns="243410" bIns="243410" anchor="t" anchorCtr="0">
            <a:noAutofit/>
          </a:bodyPr>
          <a:lstStyle>
            <a:lvl1pPr lvl="0" algn="r" rtl="0">
              <a:spcBef>
                <a:spcPts val="0"/>
              </a:spcBef>
              <a:spcAft>
                <a:spcPts val="0"/>
              </a:spcAft>
              <a:buNone/>
              <a:defRPr sz="9600"/>
            </a:lvl1pPr>
            <a:lvl2pPr lvl="1" algn="r" rtl="0">
              <a:spcBef>
                <a:spcPts val="0"/>
              </a:spcBef>
              <a:spcAft>
                <a:spcPts val="0"/>
              </a:spcAft>
              <a:buNone/>
              <a:defRPr sz="9600"/>
            </a:lvl2pPr>
            <a:lvl3pPr lvl="2" algn="r" rtl="0">
              <a:spcBef>
                <a:spcPts val="0"/>
              </a:spcBef>
              <a:spcAft>
                <a:spcPts val="0"/>
              </a:spcAft>
              <a:buNone/>
              <a:defRPr sz="9600"/>
            </a:lvl3pPr>
            <a:lvl4pPr lvl="3" algn="r" rtl="0">
              <a:spcBef>
                <a:spcPts val="0"/>
              </a:spcBef>
              <a:spcAft>
                <a:spcPts val="0"/>
              </a:spcAft>
              <a:buNone/>
              <a:defRPr sz="9600"/>
            </a:lvl4pPr>
            <a:lvl5pPr lvl="4" algn="r" rtl="0">
              <a:spcBef>
                <a:spcPts val="0"/>
              </a:spcBef>
              <a:spcAft>
                <a:spcPts val="0"/>
              </a:spcAft>
              <a:buNone/>
              <a:defRPr sz="9600"/>
            </a:lvl5pPr>
            <a:lvl6pPr lvl="5" algn="r" rtl="0">
              <a:spcBef>
                <a:spcPts val="0"/>
              </a:spcBef>
              <a:spcAft>
                <a:spcPts val="0"/>
              </a:spcAft>
              <a:buNone/>
              <a:defRPr sz="9600"/>
            </a:lvl6pPr>
            <a:lvl7pPr lvl="6" algn="r" rtl="0">
              <a:spcBef>
                <a:spcPts val="0"/>
              </a:spcBef>
              <a:spcAft>
                <a:spcPts val="0"/>
              </a:spcAft>
              <a:buNone/>
              <a:defRPr sz="9600"/>
            </a:lvl7pPr>
            <a:lvl8pPr lvl="7" algn="r" rtl="0">
              <a:spcBef>
                <a:spcPts val="0"/>
              </a:spcBef>
              <a:spcAft>
                <a:spcPts val="0"/>
              </a:spcAft>
              <a:buNone/>
              <a:defRPr sz="9600"/>
            </a:lvl8pPr>
            <a:lvl9pPr lvl="8" algn="r" rtl="0">
              <a:spcBef>
                <a:spcPts val="0"/>
              </a:spcBef>
              <a:spcAft>
                <a:spcPts val="0"/>
              </a:spcAft>
              <a:buNone/>
              <a:defRPr sz="9600"/>
            </a:lvl9pPr>
          </a:lstStyle>
          <a:p>
            <a:endParaRPr/>
          </a:p>
        </p:txBody>
      </p:sp>
    </p:spTree>
    <p:extLst>
      <p:ext uri="{BB962C8B-B14F-4D97-AF65-F5344CB8AC3E}">
        <p14:creationId xmlns="" xmlns:p14="http://schemas.microsoft.com/office/powerpoint/2010/main" val="3706503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12845348" y="2147776"/>
            <a:ext cx="11497182" cy="115824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5" name="Freeform 14"/>
          <p:cNvSpPr>
            <a:spLocks/>
          </p:cNvSpPr>
          <p:nvPr/>
        </p:nvSpPr>
        <p:spPr bwMode="auto">
          <a:xfrm>
            <a:off x="994775" y="0"/>
            <a:ext cx="14669049" cy="13230664"/>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3" name="Freeform 12"/>
          <p:cNvSpPr>
            <a:spLocks/>
          </p:cNvSpPr>
          <p:nvPr/>
        </p:nvSpPr>
        <p:spPr bwMode="auto">
          <a:xfrm rot="5236414">
            <a:off x="13227597" y="2574881"/>
            <a:ext cx="8229600" cy="316207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6" name="Freeform 15"/>
          <p:cNvSpPr>
            <a:spLocks/>
          </p:cNvSpPr>
          <p:nvPr/>
        </p:nvSpPr>
        <p:spPr bwMode="auto">
          <a:xfrm>
            <a:off x="15810389" y="0"/>
            <a:ext cx="7297103" cy="85344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7" name="Freeform 16"/>
          <p:cNvSpPr>
            <a:spLocks/>
          </p:cNvSpPr>
          <p:nvPr/>
        </p:nvSpPr>
        <p:spPr bwMode="auto">
          <a:xfrm>
            <a:off x="15810389" y="8534400"/>
            <a:ext cx="8513286" cy="2286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8" name="Freeform 17"/>
          <p:cNvSpPr>
            <a:spLocks/>
          </p:cNvSpPr>
          <p:nvPr/>
        </p:nvSpPr>
        <p:spPr bwMode="auto">
          <a:xfrm>
            <a:off x="15810389" y="0"/>
            <a:ext cx="3648551" cy="85344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9" name="Freeform 18"/>
          <p:cNvSpPr>
            <a:spLocks/>
          </p:cNvSpPr>
          <p:nvPr/>
        </p:nvSpPr>
        <p:spPr bwMode="auto">
          <a:xfrm>
            <a:off x="15823060" y="8493127"/>
            <a:ext cx="5561506" cy="5222874"/>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0" name="Freeform 19"/>
          <p:cNvSpPr>
            <a:spLocks/>
          </p:cNvSpPr>
          <p:nvPr/>
        </p:nvSpPr>
        <p:spPr bwMode="auto">
          <a:xfrm>
            <a:off x="15810389" y="8534400"/>
            <a:ext cx="4256643" cy="51816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1" name="Freeform 20"/>
          <p:cNvSpPr>
            <a:spLocks/>
          </p:cNvSpPr>
          <p:nvPr/>
        </p:nvSpPr>
        <p:spPr bwMode="auto">
          <a:xfrm>
            <a:off x="15810389" y="2743200"/>
            <a:ext cx="8513286" cy="57912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2" name="Freeform 21"/>
          <p:cNvSpPr>
            <a:spLocks/>
          </p:cNvSpPr>
          <p:nvPr/>
        </p:nvSpPr>
        <p:spPr bwMode="auto">
          <a:xfrm>
            <a:off x="15810389" y="3505200"/>
            <a:ext cx="8513286" cy="50292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3" name="Freeform 22"/>
          <p:cNvSpPr>
            <a:spLocks/>
          </p:cNvSpPr>
          <p:nvPr/>
        </p:nvSpPr>
        <p:spPr bwMode="auto">
          <a:xfrm>
            <a:off x="2635065" y="8534400"/>
            <a:ext cx="13175324" cy="51816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4" name="Freeform 23"/>
          <p:cNvSpPr>
            <a:spLocks/>
          </p:cNvSpPr>
          <p:nvPr/>
        </p:nvSpPr>
        <p:spPr bwMode="auto">
          <a:xfrm>
            <a:off x="1418881" y="8534400"/>
            <a:ext cx="14188810" cy="51816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5" name="Freeform 24"/>
          <p:cNvSpPr>
            <a:spLocks/>
          </p:cNvSpPr>
          <p:nvPr/>
        </p:nvSpPr>
        <p:spPr bwMode="auto">
          <a:xfrm>
            <a:off x="975777" y="4876800"/>
            <a:ext cx="14999600" cy="36576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6" name="Freeform 25"/>
          <p:cNvSpPr>
            <a:spLocks/>
          </p:cNvSpPr>
          <p:nvPr/>
        </p:nvSpPr>
        <p:spPr bwMode="auto">
          <a:xfrm>
            <a:off x="975777" y="4267200"/>
            <a:ext cx="14999600" cy="42672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7" name="Freeform 26"/>
          <p:cNvSpPr>
            <a:spLocks/>
          </p:cNvSpPr>
          <p:nvPr/>
        </p:nvSpPr>
        <p:spPr bwMode="auto">
          <a:xfrm>
            <a:off x="12161838" y="8534400"/>
            <a:ext cx="3648551" cy="51816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3" name="Text Placeholder 2"/>
          <p:cNvSpPr>
            <a:spLocks noGrp="1"/>
          </p:cNvSpPr>
          <p:nvPr>
            <p:ph type="body" idx="1"/>
          </p:nvPr>
        </p:nvSpPr>
        <p:spPr>
          <a:xfrm>
            <a:off x="1880408" y="2703344"/>
            <a:ext cx="15210405" cy="1954972"/>
          </a:xfrm>
        </p:spPr>
        <p:txBody>
          <a:bodyPr lIns="195626" tIns="108681" bIns="0" anchor="t"/>
          <a:lstStyle>
            <a:lvl1pPr marL="130417" indent="0">
              <a:buNone/>
              <a:defRPr sz="4800">
                <a:solidFill>
                  <a:schemeClr val="tx1">
                    <a:tint val="75000"/>
                  </a:schemeClr>
                </a:solidFill>
              </a:defRPr>
            </a:lvl1pPr>
            <a:lvl2pPr>
              <a:buNone/>
              <a:defRPr sz="4300">
                <a:solidFill>
                  <a:schemeClr val="tx1">
                    <a:tint val="75000"/>
                  </a:schemeClr>
                </a:solidFill>
              </a:defRPr>
            </a:lvl2pPr>
            <a:lvl3pPr>
              <a:buNone/>
              <a:defRPr sz="3800">
                <a:solidFill>
                  <a:schemeClr val="tx1">
                    <a:tint val="75000"/>
                  </a:schemeClr>
                </a:solidFill>
              </a:defRPr>
            </a:lvl3pPr>
            <a:lvl4pPr>
              <a:buNone/>
              <a:defRPr sz="3300">
                <a:solidFill>
                  <a:schemeClr val="tx1">
                    <a:tint val="75000"/>
                  </a:schemeClr>
                </a:solidFill>
              </a:defRPr>
            </a:lvl4pPr>
            <a:lvl5pPr>
              <a:buNone/>
              <a:defRPr sz="33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B65CAD5-2566-48C6-A856-9BB5D02B1370}" type="slidenum">
              <a:rPr lang="en-US" smtClean="0"/>
              <a:pPr/>
              <a:t>‹#›</a:t>
            </a:fld>
            <a:endParaRPr lang="en-US"/>
          </a:p>
        </p:txBody>
      </p:sp>
      <p:sp>
        <p:nvSpPr>
          <p:cNvPr id="7" name="Rectangle 6"/>
          <p:cNvSpPr/>
          <p:nvPr/>
        </p:nvSpPr>
        <p:spPr>
          <a:xfrm>
            <a:off x="966031" y="804529"/>
            <a:ext cx="22621018" cy="1772530"/>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2" name="Title 1"/>
          <p:cNvSpPr>
            <a:spLocks noGrp="1"/>
          </p:cNvSpPr>
          <p:nvPr>
            <p:ph type="title"/>
          </p:nvPr>
        </p:nvSpPr>
        <p:spPr>
          <a:xfrm>
            <a:off x="1880408" y="1024128"/>
            <a:ext cx="21696718" cy="1554480"/>
          </a:xfrm>
        </p:spPr>
        <p:txBody>
          <a:bodyPr tIns="152153"/>
          <a:lstStyle>
            <a:lvl1pPr algn="l">
              <a:buNone/>
              <a:defRPr sz="9000" b="0" cap="none" spc="-357" baseline="0"/>
            </a:lvl1pPr>
            <a:extLst/>
          </a:lstStyle>
          <a:p>
            <a:r>
              <a:rPr kumimoji="0" lang="en-US" smtClean="0"/>
              <a:t>Click to edit Master title style</a:t>
            </a:r>
            <a:endParaRPr kumimoji="0" lang="en-US"/>
          </a:p>
        </p:txBody>
      </p:sp>
      <p:sp>
        <p:nvSpPr>
          <p:cNvPr id="8" name="Rectangle 7"/>
          <p:cNvSpPr/>
          <p:nvPr/>
        </p:nvSpPr>
        <p:spPr>
          <a:xfrm flipH="1">
            <a:off x="988317" y="1360954"/>
            <a:ext cx="72971"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9" name="Rectangle 8"/>
          <p:cNvSpPr/>
          <p:nvPr/>
        </p:nvSpPr>
        <p:spPr>
          <a:xfrm flipH="1">
            <a:off x="1093579" y="1360954"/>
            <a:ext cx="72971"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0" name="Rectangle 9"/>
          <p:cNvSpPr/>
          <p:nvPr/>
        </p:nvSpPr>
        <p:spPr>
          <a:xfrm flipH="1">
            <a:off x="1192908" y="1360954"/>
            <a:ext cx="24324"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1" name="Rectangle 10"/>
          <p:cNvSpPr/>
          <p:nvPr/>
        </p:nvSpPr>
        <p:spPr>
          <a:xfrm flipH="1">
            <a:off x="1268060" y="1360954"/>
            <a:ext cx="24324"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2" name="Rectangle 11"/>
          <p:cNvSpPr/>
          <p:nvPr/>
        </p:nvSpPr>
        <p:spPr>
          <a:xfrm>
            <a:off x="1331306" y="1360954"/>
            <a:ext cx="97295"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6184" y="1024128"/>
            <a:ext cx="21891308" cy="18288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235188" y="3541003"/>
            <a:ext cx="10742956" cy="9051926"/>
          </a:xfrm>
        </p:spPr>
        <p:txBody>
          <a:bodyPr/>
          <a:lstStyle>
            <a:lvl1pPr>
              <a:defRPr sz="6700"/>
            </a:lvl1pPr>
            <a:lvl2pPr>
              <a:defRPr sz="5700"/>
            </a:lvl2pPr>
            <a:lvl3pPr>
              <a:defRPr sz="4800"/>
            </a:lvl3pPr>
            <a:lvl4pPr>
              <a:defRPr sz="4300"/>
            </a:lvl4pPr>
            <a:lvl5pPr>
              <a:defRPr sz="43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12383539" y="3541003"/>
            <a:ext cx="10742956" cy="9051926"/>
          </a:xfrm>
        </p:spPr>
        <p:txBody>
          <a:bodyPr/>
          <a:lstStyle>
            <a:lvl1pPr>
              <a:defRPr sz="6700"/>
            </a:lvl1pPr>
            <a:lvl2pPr>
              <a:defRPr sz="5700"/>
            </a:lvl2pPr>
            <a:lvl3pPr>
              <a:defRPr sz="4800"/>
            </a:lvl3pPr>
            <a:lvl4pPr>
              <a:defRPr sz="4300"/>
            </a:lvl4pPr>
            <a:lvl5pPr>
              <a:defRPr sz="43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804531"/>
            <a:ext cx="23587049" cy="1772530"/>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2" name="Title 1"/>
          <p:cNvSpPr>
            <a:spLocks noGrp="1"/>
          </p:cNvSpPr>
          <p:nvPr>
            <p:ph type="title"/>
          </p:nvPr>
        </p:nvSpPr>
        <p:spPr>
          <a:xfrm>
            <a:off x="1342867" y="1024128"/>
            <a:ext cx="20675124" cy="1828800"/>
          </a:xfrm>
        </p:spPr>
        <p:txBody>
          <a:bodyPr anchor="t"/>
          <a:lstStyle>
            <a:lvl1pPr>
              <a:defRPr sz="95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216184" y="3619500"/>
            <a:ext cx="10747181" cy="1279524"/>
          </a:xfrm>
        </p:spPr>
        <p:txBody>
          <a:bodyPr anchor="ctr"/>
          <a:lstStyle>
            <a:lvl1pPr marL="173890" indent="0" algn="l">
              <a:buNone/>
              <a:defRPr sz="5700" b="1">
                <a:solidFill>
                  <a:schemeClr val="accent2"/>
                </a:solidFill>
              </a:defRPr>
            </a:lvl1pPr>
            <a:lvl2pPr>
              <a:buNone/>
              <a:defRPr sz="4800" b="1"/>
            </a:lvl2pPr>
            <a:lvl3pPr>
              <a:buNone/>
              <a:defRPr sz="4300" b="1"/>
            </a:lvl3pPr>
            <a:lvl4pPr>
              <a:buNone/>
              <a:defRPr sz="3800" b="1"/>
            </a:lvl4pPr>
            <a:lvl5pPr>
              <a:buNone/>
              <a:defRPr sz="38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2356090" y="3619500"/>
            <a:ext cx="10751402" cy="1279524"/>
          </a:xfrm>
        </p:spPr>
        <p:txBody>
          <a:bodyPr anchor="ctr"/>
          <a:lstStyle>
            <a:lvl1pPr marL="173890" indent="0">
              <a:buNone/>
              <a:defRPr sz="5700" b="1">
                <a:solidFill>
                  <a:schemeClr val="accent2"/>
                </a:solidFill>
              </a:defRPr>
            </a:lvl1pPr>
            <a:lvl2pPr>
              <a:buNone/>
              <a:defRPr sz="4800" b="1"/>
            </a:lvl2pPr>
            <a:lvl3pPr>
              <a:buNone/>
              <a:defRPr sz="4300" b="1"/>
            </a:lvl3pPr>
            <a:lvl4pPr>
              <a:buNone/>
              <a:defRPr sz="3800" b="1"/>
            </a:lvl4pPr>
            <a:lvl5pPr>
              <a:buNone/>
              <a:defRPr sz="38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1216184" y="4918074"/>
            <a:ext cx="10747181" cy="7918704"/>
          </a:xfrm>
        </p:spPr>
        <p:txBody>
          <a:bodyPr/>
          <a:lstStyle>
            <a:lvl1pPr>
              <a:defRPr sz="5700"/>
            </a:lvl1pPr>
            <a:lvl2pPr>
              <a:defRPr sz="4800"/>
            </a:lvl2pPr>
            <a:lvl3pPr>
              <a:defRPr sz="4300"/>
            </a:lvl3pPr>
            <a:lvl4pPr>
              <a:defRPr sz="3800"/>
            </a:lvl4pPr>
            <a:lvl5pPr>
              <a:defRPr sz="3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12356090" y="4918074"/>
            <a:ext cx="10751402" cy="7918704"/>
          </a:xfrm>
        </p:spPr>
        <p:txBody>
          <a:bodyPr/>
          <a:lstStyle>
            <a:lvl1pPr>
              <a:defRPr sz="5700"/>
            </a:lvl1pPr>
            <a:lvl2pPr>
              <a:defRPr sz="4800"/>
            </a:lvl2pPr>
            <a:lvl3pPr>
              <a:defRPr sz="4300"/>
            </a:lvl3pPr>
            <a:lvl4pPr>
              <a:defRPr sz="3800"/>
            </a:lvl4pPr>
            <a:lvl5pPr>
              <a:defRPr sz="3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B65CAD5-2566-48C6-A856-9BB5D02B1370}" type="slidenum">
              <a:rPr lang="en-US" smtClean="0"/>
              <a:pPr/>
              <a:t>‹#›</a:t>
            </a:fld>
            <a:endParaRPr lang="en-US"/>
          </a:p>
        </p:txBody>
      </p:sp>
      <p:sp>
        <p:nvSpPr>
          <p:cNvPr id="16" name="Rectangle 15"/>
          <p:cNvSpPr/>
          <p:nvPr/>
        </p:nvSpPr>
        <p:spPr>
          <a:xfrm>
            <a:off x="233528" y="1360954"/>
            <a:ext cx="121618"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7" name="Rectangle 16"/>
          <p:cNvSpPr/>
          <p:nvPr/>
        </p:nvSpPr>
        <p:spPr>
          <a:xfrm>
            <a:off x="125835" y="1360954"/>
            <a:ext cx="72971"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8" name="Rectangle 17"/>
          <p:cNvSpPr/>
          <p:nvPr/>
        </p:nvSpPr>
        <p:spPr>
          <a:xfrm>
            <a:off x="75152" y="1360954"/>
            <a:ext cx="24324"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9" name="Rectangle 18"/>
          <p:cNvSpPr/>
          <p:nvPr/>
        </p:nvSpPr>
        <p:spPr>
          <a:xfrm>
            <a:off x="0" y="1360954"/>
            <a:ext cx="24324"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20" name="Rectangle 19"/>
          <p:cNvSpPr/>
          <p:nvPr/>
        </p:nvSpPr>
        <p:spPr>
          <a:xfrm flipH="1">
            <a:off x="398399" y="1360954"/>
            <a:ext cx="72971"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21" name="Rectangle 20"/>
          <p:cNvSpPr/>
          <p:nvPr/>
        </p:nvSpPr>
        <p:spPr>
          <a:xfrm flipH="1">
            <a:off x="503660" y="1360954"/>
            <a:ext cx="72971"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22" name="Rectangle 21"/>
          <p:cNvSpPr/>
          <p:nvPr/>
        </p:nvSpPr>
        <p:spPr>
          <a:xfrm flipH="1">
            <a:off x="602990" y="1360954"/>
            <a:ext cx="24324"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29" name="Rectangle 28"/>
          <p:cNvSpPr/>
          <p:nvPr/>
        </p:nvSpPr>
        <p:spPr>
          <a:xfrm flipH="1">
            <a:off x="678142" y="1360954"/>
            <a:ext cx="24324"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30" name="Rectangle 29"/>
          <p:cNvSpPr/>
          <p:nvPr/>
        </p:nvSpPr>
        <p:spPr>
          <a:xfrm>
            <a:off x="741388" y="1360954"/>
            <a:ext cx="97295"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432367" y="1024128"/>
            <a:ext cx="20675124" cy="1828800"/>
          </a:xfrm>
        </p:spPr>
        <p:txBody>
          <a:bodyPr/>
          <a:lstStyle>
            <a:lvl1pPr>
              <a:defRPr sz="95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4275" y="546100"/>
            <a:ext cx="21891308" cy="2324100"/>
          </a:xfrm>
        </p:spPr>
        <p:txBody>
          <a:bodyPr anchor="ctr"/>
          <a:lstStyle>
            <a:lvl1pPr algn="l">
              <a:buNone/>
              <a:defRPr sz="8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1824275" y="2870200"/>
            <a:ext cx="6689011" cy="9144000"/>
          </a:xfrm>
        </p:spPr>
        <p:txBody>
          <a:bodyPr/>
          <a:lstStyle>
            <a:lvl1pPr marL="130417" indent="0">
              <a:buNone/>
              <a:defRPr sz="4300"/>
            </a:lvl1pPr>
            <a:lvl2pPr>
              <a:buNone/>
              <a:defRPr sz="2900"/>
            </a:lvl2pPr>
            <a:lvl3pPr>
              <a:buNone/>
              <a:defRPr sz="2400"/>
            </a:lvl3pPr>
            <a:lvl4pPr>
              <a:buNone/>
              <a:defRPr sz="2100"/>
            </a:lvl4pPr>
            <a:lvl5pPr>
              <a:buNone/>
              <a:defRPr sz="21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21378" y="2870200"/>
            <a:ext cx="14594205" cy="9144000"/>
          </a:xfrm>
        </p:spPr>
        <p:txBody>
          <a:bodyPr/>
          <a:lstStyle>
            <a:lvl1pPr>
              <a:defRPr sz="7600"/>
            </a:lvl1pPr>
            <a:lvl2pPr>
              <a:defRPr sz="6700"/>
            </a:lvl2pPr>
            <a:lvl3pPr>
              <a:defRPr sz="5700"/>
            </a:lvl3pPr>
            <a:lvl4pPr>
              <a:defRPr sz="4800"/>
            </a:lvl4pPr>
            <a:lvl5pPr>
              <a:defRPr sz="4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F6CF9D8-A806-441F-A9C7-B5BC68B37B5C}" type="datetimeFigureOut">
              <a:rPr lang="en-US" smtClean="0"/>
              <a:pPr/>
              <a:t>11/17/2020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978991" y="1"/>
            <a:ext cx="23350728" cy="3756074"/>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cxnSp>
        <p:nvCxnSpPr>
          <p:cNvPr id="9" name="Straight Connector 8"/>
          <p:cNvCxnSpPr/>
          <p:nvPr/>
        </p:nvCxnSpPr>
        <p:spPr>
          <a:xfrm flipV="1">
            <a:off x="966124" y="3770056"/>
            <a:ext cx="23362384"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22693194" y="2396002"/>
            <a:ext cx="265526" cy="341728"/>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2432368" y="882503"/>
            <a:ext cx="18242756" cy="1403498"/>
          </a:xfrm>
        </p:spPr>
        <p:txBody>
          <a:bodyPr anchor="b"/>
          <a:lstStyle>
            <a:lvl1pPr algn="l">
              <a:buNone/>
              <a:defRPr sz="5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978991" y="3787562"/>
            <a:ext cx="23350728" cy="9920288"/>
          </a:xfrm>
          <a:solidFill>
            <a:schemeClr val="bg2"/>
          </a:solidFill>
        </p:spPr>
        <p:txBody>
          <a:bodyPr/>
          <a:lstStyle>
            <a:lvl1pPr marL="0" indent="0">
              <a:buNone/>
              <a:defRPr sz="76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2432368" y="2300288"/>
            <a:ext cx="18242756" cy="1371600"/>
          </a:xfrm>
        </p:spPr>
        <p:txBody>
          <a:bodyPr/>
          <a:lstStyle>
            <a:lvl1pPr marL="65209" indent="0">
              <a:spcBef>
                <a:spcPts val="0"/>
              </a:spcBef>
              <a:buNone/>
              <a:defRPr sz="3300">
                <a:solidFill>
                  <a:srgbClr val="FFFFFF"/>
                </a:solidFill>
              </a:defRPr>
            </a:lvl1pPr>
            <a:lvl2pPr>
              <a:defRPr sz="2900"/>
            </a:lvl2pPr>
            <a:lvl3pPr>
              <a:defRPr sz="2400"/>
            </a:lvl3pPr>
            <a:lvl4pPr>
              <a:defRPr sz="2100"/>
            </a:lvl4pPr>
            <a:lvl5pPr>
              <a:defRPr sz="2100"/>
            </a:lvl5pPr>
            <a:extLst/>
          </a:lstStyle>
          <a:p>
            <a:pPr lvl="0" eaLnBrk="1" latinLnBrk="0" hangingPunct="1"/>
            <a:r>
              <a:rPr kumimoji="0" lang="en-US" smtClean="0"/>
              <a:t>Click to edit Master text styles</a:t>
            </a:r>
          </a:p>
        </p:txBody>
      </p:sp>
      <p:grpSp>
        <p:nvGrpSpPr>
          <p:cNvPr id="14" name="Group 13"/>
          <p:cNvGrpSpPr/>
          <p:nvPr/>
        </p:nvGrpSpPr>
        <p:grpSpPr>
          <a:xfrm rot="5400000">
            <a:off x="23098589" y="2700802"/>
            <a:ext cx="265526" cy="341728"/>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22175830" y="2907128"/>
            <a:ext cx="265526" cy="341728"/>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17229270" y="110999"/>
            <a:ext cx="5675524" cy="730250"/>
          </a:xfrm>
        </p:spPr>
        <p:txBody>
          <a:bodyPr/>
          <a:lstStyle>
            <a:extLst/>
          </a:lstStyle>
          <a:p>
            <a:fld id="{AF6CF9D8-A806-441F-A9C7-B5BC68B37B5C}" type="datetimeFigureOut">
              <a:rPr lang="en-US" smtClean="0"/>
              <a:pPr/>
              <a:t>11/17/2020</a:t>
            </a:fld>
            <a:endParaRPr lang="en-US"/>
          </a:p>
        </p:txBody>
      </p:sp>
      <p:sp>
        <p:nvSpPr>
          <p:cNvPr id="6" name="Footer Placeholder 5"/>
          <p:cNvSpPr>
            <a:spLocks noGrp="1"/>
          </p:cNvSpPr>
          <p:nvPr>
            <p:ph type="ftr" sz="quarter" idx="11"/>
          </p:nvPr>
        </p:nvSpPr>
        <p:spPr>
          <a:xfrm>
            <a:off x="2432368" y="110999"/>
            <a:ext cx="14796902" cy="730250"/>
          </a:xfrm>
        </p:spPr>
        <p:txBody>
          <a:bodyPr/>
          <a:lstStyle>
            <a:extLst/>
          </a:lstStyle>
          <a:p>
            <a:endParaRPr lang="en-US"/>
          </a:p>
        </p:txBody>
      </p:sp>
      <p:sp>
        <p:nvSpPr>
          <p:cNvPr id="7" name="Slide Number Placeholder 6"/>
          <p:cNvSpPr>
            <a:spLocks noGrp="1"/>
          </p:cNvSpPr>
          <p:nvPr>
            <p:ph type="sldNum" sz="quarter" idx="12"/>
          </p:nvPr>
        </p:nvSpPr>
        <p:spPr>
          <a:xfrm>
            <a:off x="22904794" y="110999"/>
            <a:ext cx="1216184" cy="730250"/>
          </a:xfrm>
        </p:spPr>
        <p:txBody>
          <a:bodyPr/>
          <a:lstStyle>
            <a:extLst/>
          </a:lstStyle>
          <a:p>
            <a:fld id="{2B65CAD5-2566-48C6-A856-9BB5D02B137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2"/>
            <a:ext cx="972947" cy="13708912"/>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8" name="Rectangle 7"/>
          <p:cNvSpPr/>
          <p:nvPr/>
        </p:nvSpPr>
        <p:spPr>
          <a:xfrm>
            <a:off x="679092" y="10094788"/>
            <a:ext cx="194589" cy="338328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9" name="Rectangle 8"/>
          <p:cNvSpPr/>
          <p:nvPr/>
        </p:nvSpPr>
        <p:spPr>
          <a:xfrm>
            <a:off x="679092" y="9593638"/>
            <a:ext cx="194589" cy="4572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0" name="Rectangle 9"/>
          <p:cNvSpPr/>
          <p:nvPr/>
        </p:nvSpPr>
        <p:spPr>
          <a:xfrm>
            <a:off x="679092" y="9275370"/>
            <a:ext cx="194589" cy="27432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1" name="Rectangle 10"/>
          <p:cNvSpPr/>
          <p:nvPr/>
        </p:nvSpPr>
        <p:spPr>
          <a:xfrm>
            <a:off x="679092" y="9085118"/>
            <a:ext cx="194589" cy="14630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2" name="Rectangle 11"/>
          <p:cNvSpPr/>
          <p:nvPr/>
        </p:nvSpPr>
        <p:spPr>
          <a:xfrm>
            <a:off x="823446" y="1360954"/>
            <a:ext cx="121618" cy="73152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5" name="Rectangle 14"/>
          <p:cNvSpPr/>
          <p:nvPr/>
        </p:nvSpPr>
        <p:spPr>
          <a:xfrm>
            <a:off x="715753" y="1360954"/>
            <a:ext cx="72971" cy="73152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6" name="Rectangle 15"/>
          <p:cNvSpPr/>
          <p:nvPr/>
        </p:nvSpPr>
        <p:spPr>
          <a:xfrm>
            <a:off x="665070" y="1360954"/>
            <a:ext cx="24324" cy="73152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7" name="Rectangle 16"/>
          <p:cNvSpPr/>
          <p:nvPr/>
        </p:nvSpPr>
        <p:spPr>
          <a:xfrm>
            <a:off x="589918" y="1360954"/>
            <a:ext cx="24324" cy="73152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22" name="Title Placeholder 21"/>
          <p:cNvSpPr>
            <a:spLocks noGrp="1"/>
          </p:cNvSpPr>
          <p:nvPr>
            <p:ph type="title"/>
          </p:nvPr>
        </p:nvSpPr>
        <p:spPr>
          <a:xfrm>
            <a:off x="2432367" y="1024128"/>
            <a:ext cx="20675124" cy="1828800"/>
          </a:xfrm>
          <a:prstGeom prst="rect">
            <a:avLst/>
          </a:prstGeom>
        </p:spPr>
        <p:txBody>
          <a:bodyPr vert="horz" lIns="217362" tIns="108681" rIns="217362" bIns="108681"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2432367" y="3567120"/>
            <a:ext cx="20675124" cy="9144000"/>
          </a:xfrm>
          <a:prstGeom prst="rect">
            <a:avLst/>
          </a:prstGeom>
        </p:spPr>
        <p:txBody>
          <a:bodyPr vert="horz" lIns="217362" tIns="108681" rIns="217362" bIns="108681">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17229270" y="12833351"/>
            <a:ext cx="5675524" cy="730250"/>
          </a:xfrm>
          <a:prstGeom prst="rect">
            <a:avLst/>
          </a:prstGeom>
        </p:spPr>
        <p:txBody>
          <a:bodyPr vert="horz" lIns="217362" tIns="108681" rIns="217362" bIns="108681" anchor="b"/>
          <a:lstStyle>
            <a:lvl1pPr algn="l" eaLnBrk="1" latinLnBrk="0" hangingPunct="1">
              <a:defRPr kumimoji="0" sz="2600">
                <a:solidFill>
                  <a:schemeClr val="tx2"/>
                </a:solidFill>
              </a:defRPr>
            </a:lvl1pPr>
            <a:extLst/>
          </a:lstStyle>
          <a:p>
            <a:fld id="{AF6CF9D8-A806-441F-A9C7-B5BC68B37B5C}" type="datetimeFigureOut">
              <a:rPr lang="en-US" smtClean="0"/>
              <a:pPr/>
              <a:t>11/17/2020</a:t>
            </a:fld>
            <a:endParaRPr lang="en-US"/>
          </a:p>
        </p:txBody>
      </p:sp>
      <p:sp>
        <p:nvSpPr>
          <p:cNvPr id="3" name="Footer Placeholder 2"/>
          <p:cNvSpPr>
            <a:spLocks noGrp="1"/>
          </p:cNvSpPr>
          <p:nvPr>
            <p:ph type="ftr" sz="quarter" idx="3"/>
          </p:nvPr>
        </p:nvSpPr>
        <p:spPr>
          <a:xfrm>
            <a:off x="2432368" y="12833351"/>
            <a:ext cx="14796902" cy="730250"/>
          </a:xfrm>
          <a:prstGeom prst="rect">
            <a:avLst/>
          </a:prstGeom>
        </p:spPr>
        <p:txBody>
          <a:bodyPr vert="horz" lIns="217362" tIns="108681" rIns="217362" bIns="108681" anchor="b"/>
          <a:lstStyle>
            <a:lvl1pPr algn="r" eaLnBrk="1" latinLnBrk="0" hangingPunct="1">
              <a:defRPr kumimoji="0" sz="2600">
                <a:solidFill>
                  <a:schemeClr val="tx2"/>
                </a:solidFill>
              </a:defRPr>
            </a:lvl1pPr>
            <a:extLst/>
          </a:lstStyle>
          <a:p>
            <a:endParaRPr lang="en-US"/>
          </a:p>
        </p:txBody>
      </p:sp>
      <p:sp>
        <p:nvSpPr>
          <p:cNvPr id="23" name="Slide Number Placeholder 22"/>
          <p:cNvSpPr>
            <a:spLocks noGrp="1"/>
          </p:cNvSpPr>
          <p:nvPr>
            <p:ph type="sldNum" sz="quarter" idx="4"/>
          </p:nvPr>
        </p:nvSpPr>
        <p:spPr>
          <a:xfrm>
            <a:off x="22904794" y="12833351"/>
            <a:ext cx="1216184" cy="730250"/>
          </a:xfrm>
          <a:prstGeom prst="rect">
            <a:avLst/>
          </a:prstGeom>
        </p:spPr>
        <p:txBody>
          <a:bodyPr vert="horz" lIns="217362" tIns="108681" rIns="217362" bIns="108681" anchor="b"/>
          <a:lstStyle>
            <a:lvl1pPr algn="l" eaLnBrk="1" latinLnBrk="0" hangingPunct="1">
              <a:defRPr kumimoji="0" sz="2900">
                <a:solidFill>
                  <a:schemeClr val="tx2"/>
                </a:solidFill>
              </a:defRPr>
            </a:lvl1pPr>
            <a:extLst/>
          </a:lstStyle>
          <a:p>
            <a:fld id="{2B65CAD5-2566-48C6-A856-9BB5D02B137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 id="2147483766" r:id="rId15"/>
  </p:sldLayoutIdLst>
  <p:txStyles>
    <p:titleStyle>
      <a:lvl1pPr algn="l" rtl="0" eaLnBrk="1" latinLnBrk="0" hangingPunct="1">
        <a:spcBef>
          <a:spcPct val="0"/>
        </a:spcBef>
        <a:buNone/>
        <a:defRPr kumimoji="0" sz="9500" kern="1200" spc="-238" baseline="0">
          <a:solidFill>
            <a:schemeClr val="tx2">
              <a:satMod val="200000"/>
            </a:schemeClr>
          </a:solidFill>
          <a:latin typeface="+mj-lt"/>
          <a:ea typeface="+mj-ea"/>
          <a:cs typeface="+mj-cs"/>
        </a:defRPr>
      </a:lvl1pPr>
      <a:extLst/>
    </p:titleStyle>
    <p:bodyStyle>
      <a:lvl1pPr marL="978129" indent="-815108" algn="l" rtl="0" eaLnBrk="1" latinLnBrk="0" hangingPunct="1">
        <a:spcBef>
          <a:spcPts val="1664"/>
        </a:spcBef>
        <a:buClr>
          <a:schemeClr val="tx2"/>
        </a:buClr>
        <a:buSzPct val="95000"/>
        <a:buFont typeface="Wingdings"/>
        <a:buChar char=""/>
        <a:defRPr kumimoji="0" sz="7100" kern="1200">
          <a:solidFill>
            <a:schemeClr val="tx1"/>
          </a:solidFill>
          <a:latin typeface="+mn-lt"/>
          <a:ea typeface="+mn-ea"/>
          <a:cs typeface="+mn-cs"/>
        </a:defRPr>
      </a:lvl1pPr>
      <a:lvl2pPr marL="1760632" indent="-679256" algn="l" rtl="0" eaLnBrk="1" latinLnBrk="0" hangingPunct="1">
        <a:spcBef>
          <a:spcPct val="20000"/>
        </a:spcBef>
        <a:buClr>
          <a:schemeClr val="accent2"/>
        </a:buClr>
        <a:buSzPct val="90000"/>
        <a:buFont typeface="Wingdings"/>
        <a:buChar char=""/>
        <a:defRPr kumimoji="0" sz="6200" kern="1200">
          <a:solidFill>
            <a:schemeClr val="tx1"/>
          </a:solidFill>
          <a:latin typeface="+mn-lt"/>
          <a:ea typeface="+mn-ea"/>
          <a:cs typeface="+mn-cs"/>
        </a:defRPr>
      </a:lvl2pPr>
      <a:lvl3pPr marL="2369246" indent="-543405" algn="l" rtl="0" eaLnBrk="1" latinLnBrk="0" hangingPunct="1">
        <a:spcBef>
          <a:spcPct val="20000"/>
        </a:spcBef>
        <a:buClr>
          <a:schemeClr val="accent2"/>
        </a:buClr>
        <a:buFont typeface="Wingdings 2"/>
        <a:buChar char=""/>
        <a:defRPr kumimoji="0" sz="5700" kern="1200">
          <a:solidFill>
            <a:schemeClr val="tx1"/>
          </a:solidFill>
          <a:latin typeface="+mn-lt"/>
          <a:ea typeface="+mn-ea"/>
          <a:cs typeface="+mn-cs"/>
        </a:defRPr>
      </a:lvl3pPr>
      <a:lvl4pPr marL="2999596" indent="-543405" algn="l" rtl="0" eaLnBrk="1" latinLnBrk="0" hangingPunct="1">
        <a:spcBef>
          <a:spcPct val="20000"/>
        </a:spcBef>
        <a:buClr>
          <a:schemeClr val="accent3"/>
        </a:buClr>
        <a:buFont typeface="Wingdings 3"/>
        <a:buChar char=""/>
        <a:defRPr kumimoji="0" sz="5200" kern="1200">
          <a:solidFill>
            <a:schemeClr val="tx1"/>
          </a:solidFill>
          <a:latin typeface="+mn-lt"/>
          <a:ea typeface="+mn-ea"/>
          <a:cs typeface="+mn-cs"/>
        </a:defRPr>
      </a:lvl4pPr>
      <a:lvl5pPr marL="3521265" indent="-499933" algn="l" rtl="0" eaLnBrk="1" latinLnBrk="0" hangingPunct="1">
        <a:spcBef>
          <a:spcPct val="20000"/>
        </a:spcBef>
        <a:buClr>
          <a:schemeClr val="accent3"/>
        </a:buClr>
        <a:buFont typeface="Wingdings 2"/>
        <a:buChar char=""/>
        <a:defRPr kumimoji="0" sz="4800" kern="1200">
          <a:solidFill>
            <a:schemeClr val="tx1"/>
          </a:solidFill>
          <a:latin typeface="+mn-lt"/>
          <a:ea typeface="+mn-ea"/>
          <a:cs typeface="+mn-cs"/>
        </a:defRPr>
      </a:lvl5pPr>
      <a:lvl6pPr marL="4064670" indent="-499933" algn="l" rtl="0" eaLnBrk="1" latinLnBrk="0" hangingPunct="1">
        <a:spcBef>
          <a:spcPct val="20000"/>
        </a:spcBef>
        <a:buClr>
          <a:schemeClr val="accent3"/>
        </a:buClr>
        <a:buFont typeface="Wingdings 2"/>
        <a:buChar char=""/>
        <a:defRPr kumimoji="0" sz="4300" kern="1200">
          <a:solidFill>
            <a:schemeClr val="tx1"/>
          </a:solidFill>
          <a:latin typeface="+mn-lt"/>
          <a:ea typeface="+mn-ea"/>
          <a:cs typeface="+mn-cs"/>
        </a:defRPr>
      </a:lvl6pPr>
      <a:lvl7pPr marL="4521130" indent="-434724" algn="l" rtl="0" eaLnBrk="1" latinLnBrk="0" hangingPunct="1">
        <a:spcBef>
          <a:spcPct val="20000"/>
        </a:spcBef>
        <a:buClr>
          <a:schemeClr val="accent4"/>
        </a:buClr>
        <a:buFont typeface="Wingdings 2"/>
        <a:buChar char=""/>
        <a:defRPr kumimoji="0" sz="3800" kern="1200">
          <a:solidFill>
            <a:schemeClr val="tx1"/>
          </a:solidFill>
          <a:latin typeface="+mn-lt"/>
          <a:ea typeface="+mn-ea"/>
          <a:cs typeface="+mn-cs"/>
        </a:defRPr>
      </a:lvl7pPr>
      <a:lvl8pPr marL="4977590" indent="-434724" algn="l" rtl="0" eaLnBrk="1" latinLnBrk="0" hangingPunct="1">
        <a:spcBef>
          <a:spcPct val="20000"/>
        </a:spcBef>
        <a:buClr>
          <a:schemeClr val="accent4"/>
        </a:buClr>
        <a:buFont typeface="Wingdings 2"/>
        <a:buChar char=""/>
        <a:defRPr kumimoji="0" sz="3800" kern="1200">
          <a:solidFill>
            <a:schemeClr val="tx1"/>
          </a:solidFill>
          <a:latin typeface="+mn-lt"/>
          <a:ea typeface="+mn-ea"/>
          <a:cs typeface="+mn-cs"/>
        </a:defRPr>
      </a:lvl8pPr>
      <a:lvl9pPr marL="5434051" indent="-434724" algn="l" rtl="0" eaLnBrk="1" latinLnBrk="0" hangingPunct="1">
        <a:spcBef>
          <a:spcPct val="20000"/>
        </a:spcBef>
        <a:buClr>
          <a:schemeClr val="accent4"/>
        </a:buClr>
        <a:buFont typeface="Wingdings 2"/>
        <a:buChar char=""/>
        <a:defRPr kumimoji="0" sz="38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1086810" algn="l" rtl="0" eaLnBrk="1" latinLnBrk="0" hangingPunct="1">
        <a:defRPr kumimoji="0" kern="1200">
          <a:solidFill>
            <a:schemeClr val="tx1"/>
          </a:solidFill>
          <a:latin typeface="+mn-lt"/>
          <a:ea typeface="+mn-ea"/>
          <a:cs typeface="+mn-cs"/>
        </a:defRPr>
      </a:lvl2pPr>
      <a:lvl3pPr marL="2173620" algn="l" rtl="0" eaLnBrk="1" latinLnBrk="0" hangingPunct="1">
        <a:defRPr kumimoji="0" kern="1200">
          <a:solidFill>
            <a:schemeClr val="tx1"/>
          </a:solidFill>
          <a:latin typeface="+mn-lt"/>
          <a:ea typeface="+mn-ea"/>
          <a:cs typeface="+mn-cs"/>
        </a:defRPr>
      </a:lvl3pPr>
      <a:lvl4pPr marL="3260430" algn="l" rtl="0" eaLnBrk="1" latinLnBrk="0" hangingPunct="1">
        <a:defRPr kumimoji="0" kern="1200">
          <a:solidFill>
            <a:schemeClr val="tx1"/>
          </a:solidFill>
          <a:latin typeface="+mn-lt"/>
          <a:ea typeface="+mn-ea"/>
          <a:cs typeface="+mn-cs"/>
        </a:defRPr>
      </a:lvl4pPr>
      <a:lvl5pPr marL="4347240" algn="l" rtl="0" eaLnBrk="1" latinLnBrk="0" hangingPunct="1">
        <a:defRPr kumimoji="0" kern="1200">
          <a:solidFill>
            <a:schemeClr val="tx1"/>
          </a:solidFill>
          <a:latin typeface="+mn-lt"/>
          <a:ea typeface="+mn-ea"/>
          <a:cs typeface="+mn-cs"/>
        </a:defRPr>
      </a:lvl5pPr>
      <a:lvl6pPr marL="5434051" algn="l" rtl="0" eaLnBrk="1" latinLnBrk="0" hangingPunct="1">
        <a:defRPr kumimoji="0" kern="1200">
          <a:solidFill>
            <a:schemeClr val="tx1"/>
          </a:solidFill>
          <a:latin typeface="+mn-lt"/>
          <a:ea typeface="+mn-ea"/>
          <a:cs typeface="+mn-cs"/>
        </a:defRPr>
      </a:lvl6pPr>
      <a:lvl7pPr marL="6520861" algn="l" rtl="0" eaLnBrk="1" latinLnBrk="0" hangingPunct="1">
        <a:defRPr kumimoji="0" kern="1200">
          <a:solidFill>
            <a:schemeClr val="tx1"/>
          </a:solidFill>
          <a:latin typeface="+mn-lt"/>
          <a:ea typeface="+mn-ea"/>
          <a:cs typeface="+mn-cs"/>
        </a:defRPr>
      </a:lvl7pPr>
      <a:lvl8pPr marL="7607671" algn="l" rtl="0" eaLnBrk="1" latinLnBrk="0" hangingPunct="1">
        <a:defRPr kumimoji="0" kern="1200">
          <a:solidFill>
            <a:schemeClr val="tx1"/>
          </a:solidFill>
          <a:latin typeface="+mn-lt"/>
          <a:ea typeface="+mn-ea"/>
          <a:cs typeface="+mn-cs"/>
        </a:defRPr>
      </a:lvl8pPr>
      <a:lvl9pPr marL="8694481"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file:///C:\Users\surabhi\Downloads\Stuxnet%20Worm_%20One%20of%20the%20World's%20First%20Cyber%20Attacks%20_%20World101.mp4"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file:///C:\Users\surabhi\Downloads\The%20Future%20of%20Cyberwarfare%20_%20Origins_%20The%20Journey%20of%20Humankind.mp4" TargetMode="External"/><Relationship Id="rId5" Type="http://schemas.openxmlformats.org/officeDocument/2006/relationships/image" Target="../media/image2.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7308" y="665019"/>
            <a:ext cx="23686367" cy="2354164"/>
          </a:xfrm>
        </p:spPr>
        <p:txBody>
          <a:bodyPr>
            <a:normAutofit fontScale="90000"/>
          </a:bodyPr>
          <a:lstStyle/>
          <a:p>
            <a:r>
              <a:rPr lang="en-US" sz="8000" dirty="0" smtClean="0"/>
              <a:t> </a:t>
            </a:r>
            <a:r>
              <a:rPr lang="en-US" sz="6000" b="1" dirty="0" smtClean="0"/>
              <a:t>Cyber </a:t>
            </a:r>
            <a:r>
              <a:rPr lang="en-US" sz="6000" b="1" dirty="0" err="1" smtClean="0"/>
              <a:t>Disarmament,National</a:t>
            </a:r>
            <a:r>
              <a:rPr lang="en-US" sz="6000" b="1" dirty="0" smtClean="0"/>
              <a:t> Security and </a:t>
            </a:r>
            <a:r>
              <a:rPr lang="en-US" sz="6000" b="1" dirty="0" err="1" smtClean="0"/>
              <a:t>Defence</a:t>
            </a:r>
            <a:r>
              <a:rPr lang="en-US" sz="6000" b="1" dirty="0" smtClean="0"/>
              <a:t> Procurement</a:t>
            </a:r>
            <a:r>
              <a:rPr lang="en-US" sz="9800" dirty="0" smtClean="0"/>
              <a:t/>
            </a:r>
            <a:br>
              <a:rPr lang="en-US" sz="9800" dirty="0" smtClean="0"/>
            </a:br>
            <a:endParaRPr lang="en-US" sz="8000" dirty="0"/>
          </a:p>
        </p:txBody>
      </p:sp>
      <p:sp>
        <p:nvSpPr>
          <p:cNvPr id="7" name="TextBox 6"/>
          <p:cNvSpPr txBox="1"/>
          <p:nvPr/>
        </p:nvSpPr>
        <p:spPr>
          <a:xfrm>
            <a:off x="2715491" y="6179128"/>
            <a:ext cx="20809527" cy="2246733"/>
          </a:xfrm>
          <a:prstGeom prst="rect">
            <a:avLst/>
          </a:prstGeom>
          <a:noFill/>
        </p:spPr>
        <p:txBody>
          <a:bodyPr wrap="square" lIns="91407" tIns="45702" rIns="91407" bIns="45702" rtlCol="0">
            <a:spAutoFit/>
          </a:bodyPr>
          <a:lstStyle/>
          <a:p>
            <a:r>
              <a:rPr lang="en" sz="8000" spc="-238" dirty="0" smtClean="0">
                <a:solidFill>
                  <a:schemeClr val="tx2">
                    <a:satMod val="200000"/>
                  </a:schemeClr>
                </a:solidFill>
                <a:latin typeface="+mj-lt"/>
                <a:ea typeface="+mj-ea"/>
                <a:cs typeface="+mj-cs"/>
              </a:rPr>
              <a:t/>
            </a:r>
            <a:br>
              <a:rPr lang="en" sz="8000" spc="-238" dirty="0" smtClean="0">
                <a:solidFill>
                  <a:schemeClr val="tx2">
                    <a:satMod val="200000"/>
                  </a:schemeClr>
                </a:solidFill>
                <a:latin typeface="+mj-lt"/>
                <a:ea typeface="+mj-ea"/>
                <a:cs typeface="+mj-cs"/>
              </a:rPr>
            </a:br>
            <a:r>
              <a:rPr lang="en" sz="6000" spc="-238" dirty="0" smtClean="0">
                <a:solidFill>
                  <a:schemeClr val="tx2">
                    <a:satMod val="200000"/>
                  </a:schemeClr>
                </a:solidFill>
                <a:latin typeface="+mj-lt"/>
                <a:ea typeface="+mj-ea"/>
                <a:cs typeface="+mj-cs"/>
              </a:rPr>
              <a:t>Indian Institute of Public Administration,New Delhi</a:t>
            </a:r>
            <a:endParaRPr lang="en-US" sz="6000" spc="-238" dirty="0" smtClean="0">
              <a:solidFill>
                <a:schemeClr val="tx2">
                  <a:satMod val="200000"/>
                </a:schemeClr>
              </a:solidFill>
              <a:latin typeface="+mj-lt"/>
              <a:ea typeface="+mj-ea"/>
              <a:cs typeface="+mj-cs"/>
            </a:endParaRPr>
          </a:p>
        </p:txBody>
      </p:sp>
      <p:pic>
        <p:nvPicPr>
          <p:cNvPr id="8" name="Picture 4" descr="Home"/>
          <p:cNvPicPr>
            <a:picLocks noChangeAspect="1" noChangeArrowheads="1"/>
          </p:cNvPicPr>
          <p:nvPr/>
        </p:nvPicPr>
        <p:blipFill>
          <a:blip r:embed="rId2" cstate="print"/>
          <a:srcRect/>
          <a:stretch>
            <a:fillRect/>
          </a:stretch>
        </p:blipFill>
        <p:spPr bwMode="auto">
          <a:xfrm>
            <a:off x="22003823" y="1"/>
            <a:ext cx="2319852" cy="2133600"/>
          </a:xfrm>
          <a:prstGeom prst="ellipse">
            <a:avLst/>
          </a:prstGeom>
          <a:ln/>
        </p:spPr>
        <p:style>
          <a:lnRef idx="2">
            <a:schemeClr val="accent1"/>
          </a:lnRef>
          <a:fillRef idx="1">
            <a:schemeClr val="lt1"/>
          </a:fillRef>
          <a:effectRef idx="0">
            <a:schemeClr val="accent1"/>
          </a:effectRef>
          <a:fontRef idx="minor">
            <a:schemeClr val="dk1"/>
          </a:fontRef>
        </p:style>
      </p:pic>
      <p:sp>
        <p:nvSpPr>
          <p:cNvPr id="9" name="Rectangle 8"/>
          <p:cNvSpPr/>
          <p:nvPr/>
        </p:nvSpPr>
        <p:spPr>
          <a:xfrm>
            <a:off x="6345382" y="3365583"/>
            <a:ext cx="11194472" cy="3016174"/>
          </a:xfrm>
          <a:prstGeom prst="rect">
            <a:avLst/>
          </a:prstGeom>
        </p:spPr>
        <p:txBody>
          <a:bodyPr wrap="square" lIns="91407" tIns="45702" rIns="91407" bIns="45702">
            <a:spAutoFit/>
          </a:bodyPr>
          <a:lstStyle/>
          <a:p>
            <a:pPr algn="ctr">
              <a:spcBef>
                <a:spcPts val="599"/>
              </a:spcBef>
            </a:pPr>
            <a:r>
              <a:rPr lang="en-IN" sz="6000" spc="-238" dirty="0" smtClean="0">
                <a:solidFill>
                  <a:schemeClr val="tx2">
                    <a:satMod val="200000"/>
                  </a:schemeClr>
                </a:solidFill>
                <a:latin typeface="+mj-lt"/>
                <a:ea typeface="+mj-ea"/>
                <a:cs typeface="+mj-cs"/>
              </a:rPr>
              <a:t>Dr. </a:t>
            </a:r>
            <a:r>
              <a:rPr lang="en-IN" sz="6000" spc="-238" dirty="0" err="1" smtClean="0">
                <a:solidFill>
                  <a:schemeClr val="tx2">
                    <a:satMod val="200000"/>
                  </a:schemeClr>
                </a:solidFill>
                <a:latin typeface="+mj-lt"/>
                <a:ea typeface="+mj-ea"/>
                <a:cs typeface="+mj-cs"/>
              </a:rPr>
              <a:t>Surabhi</a:t>
            </a:r>
            <a:r>
              <a:rPr lang="en-IN" sz="6000" spc="-238" dirty="0" smtClean="0">
                <a:solidFill>
                  <a:schemeClr val="tx2">
                    <a:satMod val="200000"/>
                  </a:schemeClr>
                </a:solidFill>
                <a:latin typeface="+mj-lt"/>
                <a:ea typeface="+mj-ea"/>
                <a:cs typeface="+mj-cs"/>
              </a:rPr>
              <a:t> </a:t>
            </a:r>
            <a:r>
              <a:rPr lang="en-IN" sz="6000" spc="-238" dirty="0" err="1" smtClean="0">
                <a:solidFill>
                  <a:schemeClr val="tx2">
                    <a:satMod val="200000"/>
                  </a:schemeClr>
                </a:solidFill>
                <a:latin typeface="+mj-lt"/>
                <a:ea typeface="+mj-ea"/>
                <a:cs typeface="+mj-cs"/>
              </a:rPr>
              <a:t>Pandey</a:t>
            </a:r>
            <a:r>
              <a:rPr lang="en-IN" sz="6000" spc="-238" dirty="0" smtClean="0">
                <a:solidFill>
                  <a:schemeClr val="tx2">
                    <a:satMod val="200000"/>
                  </a:schemeClr>
                </a:solidFill>
                <a:latin typeface="+mj-lt"/>
                <a:ea typeface="+mj-ea"/>
                <a:cs typeface="+mj-cs"/>
              </a:rPr>
              <a:t> </a:t>
            </a:r>
          </a:p>
          <a:p>
            <a:pPr algn="ctr">
              <a:spcBef>
                <a:spcPts val="599"/>
              </a:spcBef>
            </a:pPr>
            <a:r>
              <a:rPr lang="en-IN" sz="6000" spc="-238" dirty="0" smtClean="0">
                <a:solidFill>
                  <a:schemeClr val="tx2">
                    <a:satMod val="200000"/>
                  </a:schemeClr>
                </a:solidFill>
                <a:latin typeface="+mj-lt"/>
                <a:ea typeface="+mj-ea"/>
                <a:cs typeface="+mj-cs"/>
              </a:rPr>
              <a:t>Assistant Professor</a:t>
            </a:r>
          </a:p>
          <a:p>
            <a:pPr algn="ctr">
              <a:spcBef>
                <a:spcPts val="599"/>
              </a:spcBef>
            </a:pPr>
            <a:r>
              <a:rPr lang="en-IN" sz="6000" spc="-238" dirty="0" smtClean="0">
                <a:solidFill>
                  <a:schemeClr val="tx2">
                    <a:satMod val="200000"/>
                  </a:schemeClr>
                </a:solidFill>
                <a:latin typeface="+mj-lt"/>
                <a:ea typeface="+mj-ea"/>
                <a:cs typeface="+mj-cs"/>
              </a:rPr>
              <a:t>(ICT &amp; e- Governance) </a:t>
            </a:r>
          </a:p>
        </p:txBody>
      </p:sp>
      <p:pic>
        <p:nvPicPr>
          <p:cNvPr id="11" name="Picture 10" descr="image for slides.jpg"/>
          <p:cNvPicPr>
            <a:picLocks noChangeAspect="1"/>
          </p:cNvPicPr>
          <p:nvPr/>
        </p:nvPicPr>
        <p:blipFill>
          <a:blip r:embed="rId3" cstate="print"/>
          <a:stretch>
            <a:fillRect/>
          </a:stretch>
        </p:blipFill>
        <p:spPr>
          <a:xfrm>
            <a:off x="7801860" y="8728364"/>
            <a:ext cx="8906494" cy="498763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23" name="Google Shape;423;p26"/>
          <p:cNvSpPr txBox="1">
            <a:spLocks noGrp="1"/>
          </p:cNvSpPr>
          <p:nvPr>
            <p:ph type="ctrTitle"/>
          </p:nvPr>
        </p:nvSpPr>
        <p:spPr>
          <a:xfrm>
            <a:off x="4391166" y="3823911"/>
            <a:ext cx="5989944" cy="2489731"/>
          </a:xfrm>
          <a:prstGeom prst="rect">
            <a:avLst/>
          </a:prstGeom>
        </p:spPr>
        <p:txBody>
          <a:bodyPr spcFirstLastPara="1" wrap="square" lIns="243410" tIns="243410" rIns="243410" bIns="243410" anchor="b" anchorCtr="0">
            <a:noAutofit/>
          </a:bodyPr>
          <a:lstStyle/>
          <a:p>
            <a:r>
              <a:rPr lang="en-US" sz="5300" dirty="0"/>
              <a:t>Developing the strategy</a:t>
            </a:r>
          </a:p>
        </p:txBody>
      </p:sp>
      <p:sp>
        <p:nvSpPr>
          <p:cNvPr id="432" name="Google Shape;432;p26"/>
          <p:cNvSpPr txBox="1">
            <a:spLocks noGrp="1"/>
          </p:cNvSpPr>
          <p:nvPr>
            <p:ph type="title" idx="2"/>
          </p:nvPr>
        </p:nvSpPr>
        <p:spPr>
          <a:prstGeom prst="rect">
            <a:avLst/>
          </a:prstGeom>
        </p:spPr>
        <p:txBody>
          <a:bodyPr spcFirstLastPara="1" wrap="square" lIns="243410" tIns="243410" rIns="243410" bIns="243410" anchor="ctr" anchorCtr="0">
            <a:noAutofit/>
          </a:bodyPr>
          <a:lstStyle/>
          <a:p>
            <a:r>
              <a:rPr lang="en" dirty="0"/>
              <a:t>01</a:t>
            </a:r>
            <a:endParaRPr dirty="0"/>
          </a:p>
        </p:txBody>
      </p:sp>
      <p:sp>
        <p:nvSpPr>
          <p:cNvPr id="422" name="Google Shape;422;p26"/>
          <p:cNvSpPr txBox="1">
            <a:spLocks noGrp="1"/>
          </p:cNvSpPr>
          <p:nvPr>
            <p:ph type="ctrTitle" idx="3"/>
          </p:nvPr>
        </p:nvSpPr>
        <p:spPr>
          <a:xfrm>
            <a:off x="13832542" y="4046805"/>
            <a:ext cx="5989944" cy="2271707"/>
          </a:xfrm>
          <a:prstGeom prst="rect">
            <a:avLst/>
          </a:prstGeom>
        </p:spPr>
        <p:txBody>
          <a:bodyPr spcFirstLastPara="1" wrap="square" lIns="243410" tIns="243410" rIns="243410" bIns="243410" anchor="b" anchorCtr="0">
            <a:noAutofit/>
          </a:bodyPr>
          <a:lstStyle/>
          <a:p>
            <a:r>
              <a:rPr lang="en-US" sz="5300" dirty="0"/>
              <a:t>Executing the Strategy</a:t>
            </a:r>
            <a:endParaRPr sz="5300" dirty="0"/>
          </a:p>
        </p:txBody>
      </p:sp>
      <p:sp>
        <p:nvSpPr>
          <p:cNvPr id="434" name="Google Shape;434;p26"/>
          <p:cNvSpPr txBox="1">
            <a:spLocks noGrp="1"/>
          </p:cNvSpPr>
          <p:nvPr>
            <p:ph type="title" idx="5"/>
          </p:nvPr>
        </p:nvSpPr>
        <p:spPr>
          <a:prstGeom prst="rect">
            <a:avLst/>
          </a:prstGeom>
        </p:spPr>
        <p:txBody>
          <a:bodyPr spcFirstLastPara="1" wrap="square" lIns="243410" tIns="243410" rIns="243410" bIns="243410" anchor="ctr" anchorCtr="0">
            <a:noAutofit/>
          </a:bodyPr>
          <a:lstStyle/>
          <a:p>
            <a:r>
              <a:rPr lang="en" dirty="0"/>
              <a:t>02</a:t>
            </a:r>
            <a:endParaRPr dirty="0"/>
          </a:p>
        </p:txBody>
      </p:sp>
      <p:sp>
        <p:nvSpPr>
          <p:cNvPr id="426" name="Google Shape;426;p26"/>
          <p:cNvSpPr txBox="1">
            <a:spLocks noGrp="1"/>
          </p:cNvSpPr>
          <p:nvPr>
            <p:ph type="ctrTitle" idx="6"/>
          </p:nvPr>
        </p:nvSpPr>
        <p:spPr>
          <a:xfrm>
            <a:off x="6149527" y="8392753"/>
            <a:ext cx="7056100" cy="2255379"/>
          </a:xfrm>
          <a:prstGeom prst="rect">
            <a:avLst/>
          </a:prstGeom>
        </p:spPr>
        <p:txBody>
          <a:bodyPr spcFirstLastPara="1" wrap="square" lIns="243410" tIns="243410" rIns="243410" bIns="243410" anchor="b" anchorCtr="0">
            <a:noAutofit/>
          </a:bodyPr>
          <a:lstStyle/>
          <a:p>
            <a:r>
              <a:rPr lang="en-US" sz="5300" dirty="0"/>
              <a:t>Evaluating the Strategy</a:t>
            </a:r>
            <a:endParaRPr sz="5300" dirty="0"/>
          </a:p>
        </p:txBody>
      </p:sp>
      <p:sp>
        <p:nvSpPr>
          <p:cNvPr id="428" name="Google Shape;428;p26"/>
          <p:cNvSpPr txBox="1">
            <a:spLocks noGrp="1"/>
          </p:cNvSpPr>
          <p:nvPr>
            <p:ph type="title" idx="8"/>
          </p:nvPr>
        </p:nvSpPr>
        <p:spPr>
          <a:prstGeom prst="rect">
            <a:avLst/>
          </a:prstGeom>
        </p:spPr>
        <p:txBody>
          <a:bodyPr spcFirstLastPara="1" wrap="square" lIns="243410" tIns="243410" rIns="243410" bIns="243410" anchor="ctr" anchorCtr="0">
            <a:noAutofit/>
          </a:bodyPr>
          <a:lstStyle/>
          <a:p>
            <a:r>
              <a:rPr lang="en" dirty="0"/>
              <a:t>03</a:t>
            </a:r>
            <a:endParaRPr dirty="0"/>
          </a:p>
        </p:txBody>
      </p:sp>
      <p:sp>
        <p:nvSpPr>
          <p:cNvPr id="429" name="Google Shape;429;p26"/>
          <p:cNvSpPr txBox="1">
            <a:spLocks noGrp="1"/>
          </p:cNvSpPr>
          <p:nvPr>
            <p:ph type="ctrTitle" idx="9"/>
          </p:nvPr>
        </p:nvSpPr>
        <p:spPr>
          <a:xfrm>
            <a:off x="15641477" y="7554632"/>
            <a:ext cx="5989944" cy="3093499"/>
          </a:xfrm>
          <a:prstGeom prst="rect">
            <a:avLst/>
          </a:prstGeom>
        </p:spPr>
        <p:txBody>
          <a:bodyPr spcFirstLastPara="1" wrap="square" lIns="243410" tIns="243410" rIns="243410" bIns="243410" anchor="b" anchorCtr="0">
            <a:noAutofit/>
          </a:bodyPr>
          <a:lstStyle/>
          <a:p>
            <a:r>
              <a:rPr lang="en-US" sz="5300" dirty="0"/>
              <a:t>Updating and Maintaining the Strategy</a:t>
            </a:r>
            <a:endParaRPr sz="5300" dirty="0"/>
          </a:p>
        </p:txBody>
      </p:sp>
      <p:sp>
        <p:nvSpPr>
          <p:cNvPr id="431" name="Google Shape;431;p26"/>
          <p:cNvSpPr txBox="1">
            <a:spLocks noGrp="1"/>
          </p:cNvSpPr>
          <p:nvPr>
            <p:ph type="title" idx="14"/>
          </p:nvPr>
        </p:nvSpPr>
        <p:spPr>
          <a:prstGeom prst="rect">
            <a:avLst/>
          </a:prstGeom>
        </p:spPr>
        <p:txBody>
          <a:bodyPr spcFirstLastPara="1" wrap="square" lIns="243410" tIns="243410" rIns="243410" bIns="243410" anchor="ctr" anchorCtr="0">
            <a:noAutofit/>
          </a:bodyPr>
          <a:lstStyle/>
          <a:p>
            <a:r>
              <a:rPr lang="en" dirty="0"/>
              <a:t>04</a:t>
            </a:r>
            <a:endParaRPr dirty="0"/>
          </a:p>
        </p:txBody>
      </p:sp>
      <p:sp>
        <p:nvSpPr>
          <p:cNvPr id="418" name="Google Shape;418;p26"/>
          <p:cNvSpPr txBox="1">
            <a:spLocks noGrp="1"/>
          </p:cNvSpPr>
          <p:nvPr>
            <p:ph type="title" idx="15"/>
          </p:nvPr>
        </p:nvSpPr>
        <p:spPr>
          <a:xfrm>
            <a:off x="1138262" y="426430"/>
            <a:ext cx="19292311" cy="2024037"/>
          </a:xfrm>
          <a:prstGeom prst="rect">
            <a:avLst/>
          </a:prstGeom>
        </p:spPr>
        <p:txBody>
          <a:bodyPr spcFirstLastPara="1" wrap="square" lIns="243410" tIns="243410" rIns="243410" bIns="243410" anchor="t" anchorCtr="0">
            <a:noAutofit/>
          </a:bodyPr>
          <a:lstStyle/>
          <a:p>
            <a:r>
              <a:rPr lang="en-US" sz="8500" dirty="0"/>
              <a:t>Phases of national cybersecurity</a:t>
            </a:r>
            <a:endParaRPr sz="8500" dirty="0"/>
          </a:p>
        </p:txBody>
      </p:sp>
      <p:sp>
        <p:nvSpPr>
          <p:cNvPr id="419" name="Google Shape;419;p26"/>
          <p:cNvSpPr/>
          <p:nvPr/>
        </p:nvSpPr>
        <p:spPr>
          <a:xfrm>
            <a:off x="4014343" y="8392752"/>
            <a:ext cx="1987593" cy="1992629"/>
          </a:xfrm>
          <a:custGeom>
            <a:avLst/>
            <a:gdLst/>
            <a:ahLst/>
            <a:cxnLst/>
            <a:rect l="l" t="t" r="r" b="b"/>
            <a:pathLst>
              <a:path w="19009" h="19010" extrusionOk="0">
                <a:moveTo>
                  <a:pt x="0" y="1"/>
                </a:moveTo>
                <a:lnTo>
                  <a:pt x="0" y="19009"/>
                </a:lnTo>
                <a:lnTo>
                  <a:pt x="19009" y="19009"/>
                </a:lnTo>
                <a:lnTo>
                  <a:pt x="19009" y="1"/>
                </a:lnTo>
                <a:close/>
              </a:path>
            </a:pathLst>
          </a:custGeom>
          <a:solidFill>
            <a:schemeClr val="lt1"/>
          </a:solidFill>
          <a:ln>
            <a:noFill/>
          </a:ln>
        </p:spPr>
        <p:txBody>
          <a:bodyPr spcFirstLastPara="1" wrap="square" lIns="243410" tIns="243410" rIns="243410" bIns="243410" anchor="ctr" anchorCtr="0">
            <a:noAutofit/>
          </a:bodyPr>
          <a:lstStyle/>
          <a:p>
            <a:endParaRPr dirty="0"/>
          </a:p>
        </p:txBody>
      </p:sp>
      <p:sp>
        <p:nvSpPr>
          <p:cNvPr id="420" name="Google Shape;420;p26"/>
          <p:cNvSpPr/>
          <p:nvPr/>
        </p:nvSpPr>
        <p:spPr>
          <a:xfrm>
            <a:off x="13510634" y="8392752"/>
            <a:ext cx="1987593" cy="1992629"/>
          </a:xfrm>
          <a:custGeom>
            <a:avLst/>
            <a:gdLst/>
            <a:ahLst/>
            <a:cxnLst/>
            <a:rect l="l" t="t" r="r" b="b"/>
            <a:pathLst>
              <a:path w="19009" h="19010" extrusionOk="0">
                <a:moveTo>
                  <a:pt x="0" y="1"/>
                </a:moveTo>
                <a:lnTo>
                  <a:pt x="0" y="19009"/>
                </a:lnTo>
                <a:lnTo>
                  <a:pt x="19009" y="19009"/>
                </a:lnTo>
                <a:lnTo>
                  <a:pt x="19009" y="1"/>
                </a:lnTo>
                <a:close/>
              </a:path>
            </a:pathLst>
          </a:custGeom>
          <a:solidFill>
            <a:schemeClr val="lt1"/>
          </a:solidFill>
          <a:ln>
            <a:noFill/>
          </a:ln>
        </p:spPr>
        <p:txBody>
          <a:bodyPr spcFirstLastPara="1" wrap="square" lIns="243410" tIns="243410" rIns="243410" bIns="243410" anchor="ctr" anchorCtr="0">
            <a:noAutofit/>
          </a:bodyPr>
          <a:lstStyle/>
          <a:p>
            <a:endParaRPr dirty="0"/>
          </a:p>
        </p:txBody>
      </p:sp>
      <p:sp>
        <p:nvSpPr>
          <p:cNvPr id="421" name="Google Shape;421;p26"/>
          <p:cNvSpPr/>
          <p:nvPr/>
        </p:nvSpPr>
        <p:spPr>
          <a:xfrm>
            <a:off x="2283949" y="4129624"/>
            <a:ext cx="1987593" cy="1992629"/>
          </a:xfrm>
          <a:custGeom>
            <a:avLst/>
            <a:gdLst/>
            <a:ahLst/>
            <a:cxnLst/>
            <a:rect l="l" t="t" r="r" b="b"/>
            <a:pathLst>
              <a:path w="19009" h="19010" extrusionOk="0">
                <a:moveTo>
                  <a:pt x="0" y="1"/>
                </a:moveTo>
                <a:lnTo>
                  <a:pt x="0" y="19009"/>
                </a:lnTo>
                <a:lnTo>
                  <a:pt x="19009" y="19009"/>
                </a:lnTo>
                <a:lnTo>
                  <a:pt x="19009" y="1"/>
                </a:lnTo>
                <a:close/>
              </a:path>
            </a:pathLst>
          </a:custGeom>
          <a:solidFill>
            <a:schemeClr val="lt1"/>
          </a:solidFill>
          <a:ln>
            <a:noFill/>
          </a:ln>
        </p:spPr>
        <p:txBody>
          <a:bodyPr spcFirstLastPara="1" wrap="square" lIns="243410" tIns="243410" rIns="243410" bIns="243410" anchor="ctr" anchorCtr="0">
            <a:noAutofit/>
          </a:bodyPr>
          <a:lstStyle/>
          <a:p>
            <a:endParaRPr dirty="0"/>
          </a:p>
        </p:txBody>
      </p:sp>
      <p:sp>
        <p:nvSpPr>
          <p:cNvPr id="433" name="Google Shape;433;p26"/>
          <p:cNvSpPr/>
          <p:nvPr/>
        </p:nvSpPr>
        <p:spPr>
          <a:xfrm>
            <a:off x="11706115" y="4129624"/>
            <a:ext cx="1987593" cy="1992629"/>
          </a:xfrm>
          <a:custGeom>
            <a:avLst/>
            <a:gdLst/>
            <a:ahLst/>
            <a:cxnLst/>
            <a:rect l="l" t="t" r="r" b="b"/>
            <a:pathLst>
              <a:path w="19009" h="19010" extrusionOk="0">
                <a:moveTo>
                  <a:pt x="0" y="1"/>
                </a:moveTo>
                <a:lnTo>
                  <a:pt x="0" y="19009"/>
                </a:lnTo>
                <a:lnTo>
                  <a:pt x="19009" y="19009"/>
                </a:lnTo>
                <a:lnTo>
                  <a:pt x="19009" y="1"/>
                </a:lnTo>
                <a:close/>
              </a:path>
            </a:pathLst>
          </a:custGeom>
          <a:solidFill>
            <a:schemeClr val="lt1"/>
          </a:solidFill>
          <a:ln>
            <a:noFill/>
          </a:ln>
        </p:spPr>
        <p:txBody>
          <a:bodyPr spcFirstLastPara="1" wrap="square" lIns="243410" tIns="243410" rIns="243410" bIns="243410" anchor="ctr" anchorCtr="0">
            <a:noAutofit/>
          </a:bodyPr>
          <a:lstStyle/>
          <a:p>
            <a:endParaRPr dirty="0"/>
          </a:p>
        </p:txBody>
      </p:sp>
      <p:pic>
        <p:nvPicPr>
          <p:cNvPr id="15" name="Picture 14"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 xmlns:a16="http://schemas.microsoft.com/office/drawing/2014/main" id="{9D73D02F-4515-4444-9CDB-6A73E612221F}"/>
              </a:ext>
            </a:extLst>
          </p:cNvPr>
          <p:cNvSpPr>
            <a:spLocks noGrp="1"/>
          </p:cNvSpPr>
          <p:nvPr>
            <p:ph type="title"/>
          </p:nvPr>
        </p:nvSpPr>
        <p:spPr>
          <a:xfrm>
            <a:off x="1615994" y="252248"/>
            <a:ext cx="21091688" cy="2774731"/>
          </a:xfrm>
        </p:spPr>
        <p:txBody>
          <a:bodyPr/>
          <a:lstStyle/>
          <a:p>
            <a:pPr algn="ctr"/>
            <a:r>
              <a:rPr lang="en-US" dirty="0"/>
              <a:t>FOUR PILLARS OF NATIONAL CYBERSECURITY STRATEGY</a:t>
            </a:r>
          </a:p>
        </p:txBody>
      </p:sp>
      <p:graphicFrame>
        <p:nvGraphicFramePr>
          <p:cNvPr id="17" name="Content Placeholder 16">
            <a:extLst>
              <a:ext uri="{FF2B5EF4-FFF2-40B4-BE49-F238E27FC236}">
                <a16:creationId xmlns="" xmlns:a16="http://schemas.microsoft.com/office/drawing/2014/main" id="{DB480286-E508-B544-9F77-155F3A059A95}"/>
              </a:ext>
            </a:extLst>
          </p:cNvPr>
          <p:cNvGraphicFramePr>
            <a:graphicFrameLocks noGrp="1"/>
          </p:cNvGraphicFramePr>
          <p:nvPr>
            <p:ph idx="1"/>
            <p:extLst>
              <p:ext uri="{D42A27DB-BD31-4B8C-83A1-F6EECF244321}">
                <p14:modId xmlns="" xmlns:p14="http://schemas.microsoft.com/office/powerpoint/2010/main" val="1283375674"/>
              </p:ext>
            </p:extLst>
          </p:nvPr>
        </p:nvGraphicFramePr>
        <p:xfrm>
          <a:off x="1634250" y="3867811"/>
          <a:ext cx="21055181" cy="89337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descr="Home"/>
          <p:cNvPicPr>
            <a:picLocks noChangeAspect="1" noChangeArrowheads="1"/>
          </p:cNvPicPr>
          <p:nvPr/>
        </p:nvPicPr>
        <p:blipFill>
          <a:blip r:embed="rId7"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extLst>
      <p:ext uri="{BB962C8B-B14F-4D97-AF65-F5344CB8AC3E}">
        <p14:creationId xmlns="" xmlns:p14="http://schemas.microsoft.com/office/powerpoint/2010/main" val="20291509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43" name="Google Shape;443;p27"/>
          <p:cNvSpPr txBox="1">
            <a:spLocks noGrp="1"/>
          </p:cNvSpPr>
          <p:nvPr>
            <p:ph type="subTitle" idx="1"/>
          </p:nvPr>
        </p:nvSpPr>
        <p:spPr>
          <a:prstGeom prst="rect">
            <a:avLst/>
          </a:prstGeom>
        </p:spPr>
        <p:txBody>
          <a:bodyPr spcFirstLastPara="1" wrap="square" lIns="243410" tIns="243410" rIns="243410" bIns="243410" anchor="t" anchorCtr="0">
            <a:noAutofit/>
          </a:bodyPr>
          <a:lstStyle/>
          <a:p>
            <a:pPr marL="0" indent="0"/>
            <a:r>
              <a:rPr lang="en-US" dirty="0"/>
              <a:t>Cybercrimes are increasing everyday</a:t>
            </a:r>
            <a:endParaRPr dirty="0"/>
          </a:p>
        </p:txBody>
      </p:sp>
      <p:sp>
        <p:nvSpPr>
          <p:cNvPr id="447" name="Google Shape;447;p27"/>
          <p:cNvSpPr txBox="1">
            <a:spLocks noGrp="1"/>
          </p:cNvSpPr>
          <p:nvPr>
            <p:ph type="subTitle" idx="2"/>
          </p:nvPr>
        </p:nvSpPr>
        <p:spPr>
          <a:xfrm>
            <a:off x="20650356" y="3592600"/>
            <a:ext cx="1754848" cy="1611200"/>
          </a:xfrm>
          <a:prstGeom prst="rect">
            <a:avLst/>
          </a:prstGeom>
        </p:spPr>
        <p:txBody>
          <a:bodyPr spcFirstLastPara="1" wrap="square" lIns="243410" tIns="243410" rIns="243410" bIns="243410" anchor="b" anchorCtr="0">
            <a:noAutofit/>
          </a:bodyPr>
          <a:lstStyle/>
          <a:p>
            <a:pPr marL="0" indent="0" algn="r"/>
            <a:r>
              <a:rPr lang="en" sz="9600" dirty="0">
                <a:solidFill>
                  <a:schemeClr val="dk1"/>
                </a:solidFill>
                <a:latin typeface="Teko"/>
                <a:ea typeface="Teko"/>
                <a:cs typeface="Teko"/>
                <a:sym typeface="Teko"/>
              </a:rPr>
              <a:t>01.</a:t>
            </a:r>
            <a:endParaRPr sz="9600" dirty="0">
              <a:solidFill>
                <a:schemeClr val="dk1"/>
              </a:solidFill>
              <a:latin typeface="Teko"/>
              <a:ea typeface="Teko"/>
              <a:cs typeface="Teko"/>
              <a:sym typeface="Teko"/>
            </a:endParaRPr>
          </a:p>
        </p:txBody>
      </p:sp>
      <p:sp>
        <p:nvSpPr>
          <p:cNvPr id="449" name="Google Shape;449;p27"/>
          <p:cNvSpPr txBox="1">
            <a:spLocks noGrp="1"/>
          </p:cNvSpPr>
          <p:nvPr>
            <p:ph type="title"/>
          </p:nvPr>
        </p:nvSpPr>
        <p:spPr>
          <a:xfrm>
            <a:off x="11450934" y="371011"/>
            <a:ext cx="11113238" cy="1733600"/>
          </a:xfrm>
          <a:prstGeom prst="rect">
            <a:avLst/>
          </a:prstGeom>
        </p:spPr>
        <p:txBody>
          <a:bodyPr spcFirstLastPara="1" wrap="square" lIns="243410" tIns="243410" rIns="243410" bIns="243410" anchor="t" anchorCtr="0">
            <a:noAutofit/>
          </a:bodyPr>
          <a:lstStyle/>
          <a:p>
            <a:r>
              <a:rPr lang="en-US" sz="8800" dirty="0"/>
              <a:t>Cybersecurity is important for the welfare state </a:t>
            </a:r>
            <a:endParaRPr sz="8800" dirty="0"/>
          </a:p>
        </p:txBody>
      </p:sp>
      <p:sp>
        <p:nvSpPr>
          <p:cNvPr id="439" name="Google Shape;439;p27"/>
          <p:cNvSpPr txBox="1">
            <a:spLocks noGrp="1"/>
          </p:cNvSpPr>
          <p:nvPr>
            <p:ph type="subTitle" idx="4294967295"/>
          </p:nvPr>
        </p:nvSpPr>
        <p:spPr>
          <a:xfrm>
            <a:off x="1025237" y="8562109"/>
            <a:ext cx="6123708" cy="4378036"/>
          </a:xfrm>
          <a:prstGeom prst="rect">
            <a:avLst/>
          </a:prstGeom>
        </p:spPr>
        <p:txBody>
          <a:bodyPr spcFirstLastPara="1" wrap="square" lIns="243410" tIns="243410" rIns="243410" bIns="243410" anchor="t" anchorCtr="0">
            <a:noAutofit/>
          </a:bodyPr>
          <a:lstStyle/>
          <a:p>
            <a:pPr marL="0" indent="0">
              <a:spcBef>
                <a:spcPts val="0"/>
              </a:spcBef>
              <a:buNone/>
            </a:pPr>
            <a:r>
              <a:rPr lang="en-US" sz="4400" dirty="0"/>
              <a:t>Protecting its citizens from malicious software and data attacks is the paramount duty of the modern governments</a:t>
            </a:r>
            <a:endParaRPr sz="4400" dirty="0"/>
          </a:p>
        </p:txBody>
      </p:sp>
      <p:grpSp>
        <p:nvGrpSpPr>
          <p:cNvPr id="2" name="Google Shape;440;p27"/>
          <p:cNvGrpSpPr/>
          <p:nvPr/>
        </p:nvGrpSpPr>
        <p:grpSpPr>
          <a:xfrm flipH="1">
            <a:off x="14092574" y="7171168"/>
            <a:ext cx="7074455" cy="1448000"/>
            <a:chOff x="738793" y="2578425"/>
            <a:chExt cx="2659500" cy="543000"/>
          </a:xfrm>
        </p:grpSpPr>
        <p:sp>
          <p:nvSpPr>
            <p:cNvPr id="441" name="Google Shape;441;p27"/>
            <p:cNvSpPr/>
            <p:nvPr/>
          </p:nvSpPr>
          <p:spPr>
            <a:xfrm>
              <a:off x="738800" y="2578425"/>
              <a:ext cx="543000" cy="543000"/>
            </a:xfrm>
            <a:prstGeom prst="rect">
              <a:avLst/>
            </a:prstGeom>
            <a:solidFill>
              <a:schemeClr val="accent1"/>
            </a:solidFill>
            <a:ln>
              <a:noFill/>
            </a:ln>
          </p:spPr>
          <p:txBody>
            <a:bodyPr spcFirstLastPara="1" wrap="square" lIns="91425" tIns="91425" rIns="91425" bIns="91425" anchor="ctr" anchorCtr="0">
              <a:noAutofit/>
            </a:bodyPr>
            <a:lstStyle/>
            <a:p>
              <a:endParaRPr dirty="0"/>
            </a:p>
          </p:txBody>
        </p:sp>
        <p:cxnSp>
          <p:nvCxnSpPr>
            <p:cNvPr id="442" name="Google Shape;442;p27"/>
            <p:cNvCxnSpPr/>
            <p:nvPr/>
          </p:nvCxnSpPr>
          <p:spPr>
            <a:xfrm>
              <a:off x="738793" y="2849925"/>
              <a:ext cx="2659500" cy="0"/>
            </a:xfrm>
            <a:prstGeom prst="straightConnector1">
              <a:avLst/>
            </a:prstGeom>
            <a:noFill/>
            <a:ln w="19050" cap="flat" cmpd="sng">
              <a:solidFill>
                <a:schemeClr val="accent1"/>
              </a:solidFill>
              <a:prstDash val="solid"/>
              <a:round/>
              <a:headEnd type="none" w="med" len="med"/>
              <a:tailEnd type="diamond" w="med" len="med"/>
            </a:ln>
          </p:spPr>
        </p:cxnSp>
      </p:grpSp>
      <p:grpSp>
        <p:nvGrpSpPr>
          <p:cNvPr id="3" name="Google Shape;444;p27"/>
          <p:cNvGrpSpPr/>
          <p:nvPr/>
        </p:nvGrpSpPr>
        <p:grpSpPr>
          <a:xfrm>
            <a:off x="1946474" y="6875800"/>
            <a:ext cx="6893304" cy="1448000"/>
            <a:chOff x="738793" y="2578425"/>
            <a:chExt cx="2591400" cy="543000"/>
          </a:xfrm>
        </p:grpSpPr>
        <p:sp>
          <p:nvSpPr>
            <p:cNvPr id="445" name="Google Shape;445;p27"/>
            <p:cNvSpPr/>
            <p:nvPr/>
          </p:nvSpPr>
          <p:spPr>
            <a:xfrm>
              <a:off x="738800" y="2578425"/>
              <a:ext cx="543000" cy="543000"/>
            </a:xfrm>
            <a:prstGeom prst="rect">
              <a:avLst/>
            </a:prstGeom>
            <a:solidFill>
              <a:schemeClr val="accent1"/>
            </a:solidFill>
            <a:ln>
              <a:noFill/>
            </a:ln>
          </p:spPr>
          <p:txBody>
            <a:bodyPr spcFirstLastPara="1" wrap="square" lIns="91425" tIns="91425" rIns="91425" bIns="91425" anchor="ctr" anchorCtr="0">
              <a:noAutofit/>
            </a:bodyPr>
            <a:lstStyle/>
            <a:p>
              <a:endParaRPr dirty="0"/>
            </a:p>
          </p:txBody>
        </p:sp>
        <p:cxnSp>
          <p:nvCxnSpPr>
            <p:cNvPr id="446" name="Google Shape;446;p27"/>
            <p:cNvCxnSpPr/>
            <p:nvPr/>
          </p:nvCxnSpPr>
          <p:spPr>
            <a:xfrm>
              <a:off x="738793" y="2849925"/>
              <a:ext cx="2591400" cy="0"/>
            </a:xfrm>
            <a:prstGeom prst="straightConnector1">
              <a:avLst/>
            </a:prstGeom>
            <a:noFill/>
            <a:ln w="19050" cap="flat" cmpd="sng">
              <a:solidFill>
                <a:schemeClr val="accent1"/>
              </a:solidFill>
              <a:prstDash val="solid"/>
              <a:round/>
              <a:headEnd type="none" w="med" len="med"/>
              <a:tailEnd type="diamond" w="med" len="med"/>
            </a:ln>
          </p:spPr>
        </p:cxnSp>
      </p:grpSp>
      <p:grpSp>
        <p:nvGrpSpPr>
          <p:cNvPr id="4" name="Google Shape;450;p27"/>
          <p:cNvGrpSpPr/>
          <p:nvPr/>
        </p:nvGrpSpPr>
        <p:grpSpPr>
          <a:xfrm>
            <a:off x="5914160" y="3546531"/>
            <a:ext cx="9456151" cy="7969141"/>
            <a:chOff x="2794569" y="1347223"/>
            <a:chExt cx="3554851" cy="2988428"/>
          </a:xfrm>
        </p:grpSpPr>
        <p:grpSp>
          <p:nvGrpSpPr>
            <p:cNvPr id="5" name="Google Shape;451;p27"/>
            <p:cNvGrpSpPr/>
            <p:nvPr/>
          </p:nvGrpSpPr>
          <p:grpSpPr>
            <a:xfrm>
              <a:off x="2794569" y="1439818"/>
              <a:ext cx="3554851" cy="2895833"/>
              <a:chOff x="3437150" y="2680125"/>
              <a:chExt cx="2022675" cy="1647700"/>
            </a:xfrm>
          </p:grpSpPr>
          <p:sp>
            <p:nvSpPr>
              <p:cNvPr id="452" name="Google Shape;452;p27"/>
              <p:cNvSpPr/>
              <p:nvPr/>
            </p:nvSpPr>
            <p:spPr>
              <a:xfrm>
                <a:off x="5007425" y="2941875"/>
                <a:ext cx="452400" cy="479700"/>
              </a:xfrm>
              <a:custGeom>
                <a:avLst/>
                <a:gdLst/>
                <a:ahLst/>
                <a:cxnLst/>
                <a:rect l="l" t="t" r="r" b="b"/>
                <a:pathLst>
                  <a:path w="18096" h="19188" extrusionOk="0">
                    <a:moveTo>
                      <a:pt x="16377" y="1"/>
                    </a:moveTo>
                    <a:cubicBezTo>
                      <a:pt x="15911" y="1"/>
                      <a:pt x="15162" y="287"/>
                      <a:pt x="14122" y="1554"/>
                    </a:cubicBezTo>
                    <a:cubicBezTo>
                      <a:pt x="12223" y="3881"/>
                      <a:pt x="11406" y="5276"/>
                      <a:pt x="11406" y="5276"/>
                    </a:cubicBezTo>
                    <a:cubicBezTo>
                      <a:pt x="11406" y="5276"/>
                      <a:pt x="11191" y="5491"/>
                      <a:pt x="10959" y="5491"/>
                    </a:cubicBezTo>
                    <a:cubicBezTo>
                      <a:pt x="10849" y="5491"/>
                      <a:pt x="10736" y="5443"/>
                      <a:pt x="10639" y="5302"/>
                    </a:cubicBezTo>
                    <a:cubicBezTo>
                      <a:pt x="10356" y="4871"/>
                      <a:pt x="10061" y="3791"/>
                      <a:pt x="9413" y="3791"/>
                    </a:cubicBezTo>
                    <a:cubicBezTo>
                      <a:pt x="9398" y="3791"/>
                      <a:pt x="9384" y="3792"/>
                      <a:pt x="9369" y="3793"/>
                    </a:cubicBezTo>
                    <a:cubicBezTo>
                      <a:pt x="8690" y="3830"/>
                      <a:pt x="8300" y="4522"/>
                      <a:pt x="8187" y="5641"/>
                    </a:cubicBezTo>
                    <a:cubicBezTo>
                      <a:pt x="8086" y="6748"/>
                      <a:pt x="7759" y="9175"/>
                      <a:pt x="7721" y="9388"/>
                    </a:cubicBezTo>
                    <a:cubicBezTo>
                      <a:pt x="7704" y="9549"/>
                      <a:pt x="7603" y="9735"/>
                      <a:pt x="7457" y="9735"/>
                    </a:cubicBezTo>
                    <a:cubicBezTo>
                      <a:pt x="7397" y="9735"/>
                      <a:pt x="7329" y="9704"/>
                      <a:pt x="7256" y="9627"/>
                    </a:cubicBezTo>
                    <a:cubicBezTo>
                      <a:pt x="7037" y="9398"/>
                      <a:pt x="6038" y="7664"/>
                      <a:pt x="5103" y="7664"/>
                    </a:cubicBezTo>
                    <a:cubicBezTo>
                      <a:pt x="4963" y="7664"/>
                      <a:pt x="4825" y="7703"/>
                      <a:pt x="4691" y="7791"/>
                    </a:cubicBezTo>
                    <a:cubicBezTo>
                      <a:pt x="3660" y="8458"/>
                      <a:pt x="3861" y="11602"/>
                      <a:pt x="3886" y="11954"/>
                    </a:cubicBezTo>
                    <a:cubicBezTo>
                      <a:pt x="3899" y="12293"/>
                      <a:pt x="3811" y="12419"/>
                      <a:pt x="3635" y="12469"/>
                    </a:cubicBezTo>
                    <a:cubicBezTo>
                      <a:pt x="3631" y="12470"/>
                      <a:pt x="3626" y="12470"/>
                      <a:pt x="3622" y="12470"/>
                    </a:cubicBezTo>
                    <a:cubicBezTo>
                      <a:pt x="3442" y="12470"/>
                      <a:pt x="3097" y="11701"/>
                      <a:pt x="2704" y="11099"/>
                    </a:cubicBezTo>
                    <a:cubicBezTo>
                      <a:pt x="2403" y="10613"/>
                      <a:pt x="1997" y="10112"/>
                      <a:pt x="1573" y="10112"/>
                    </a:cubicBezTo>
                    <a:cubicBezTo>
                      <a:pt x="1448" y="10112"/>
                      <a:pt x="1321" y="10156"/>
                      <a:pt x="1195" y="10256"/>
                    </a:cubicBezTo>
                    <a:cubicBezTo>
                      <a:pt x="629" y="10684"/>
                      <a:pt x="0" y="12884"/>
                      <a:pt x="1346" y="16946"/>
                    </a:cubicBezTo>
                    <a:lnTo>
                      <a:pt x="2088" y="18782"/>
                    </a:lnTo>
                    <a:lnTo>
                      <a:pt x="4062" y="19096"/>
                    </a:lnTo>
                    <a:cubicBezTo>
                      <a:pt x="4713" y="19159"/>
                      <a:pt x="5311" y="19188"/>
                      <a:pt x="5858" y="19188"/>
                    </a:cubicBezTo>
                    <a:cubicBezTo>
                      <a:pt x="8896" y="19188"/>
                      <a:pt x="10370" y="18319"/>
                      <a:pt x="10626" y="17776"/>
                    </a:cubicBezTo>
                    <a:cubicBezTo>
                      <a:pt x="10928" y="17134"/>
                      <a:pt x="10161" y="16719"/>
                      <a:pt x="9469" y="16481"/>
                    </a:cubicBezTo>
                    <a:cubicBezTo>
                      <a:pt x="8778" y="16229"/>
                      <a:pt x="7910" y="16053"/>
                      <a:pt x="7923" y="15877"/>
                    </a:cubicBezTo>
                    <a:cubicBezTo>
                      <a:pt x="7935" y="15701"/>
                      <a:pt x="8036" y="15588"/>
                      <a:pt x="8375" y="15525"/>
                    </a:cubicBezTo>
                    <a:cubicBezTo>
                      <a:pt x="8715" y="15462"/>
                      <a:pt x="11833" y="14972"/>
                      <a:pt x="12248" y="13815"/>
                    </a:cubicBezTo>
                    <a:cubicBezTo>
                      <a:pt x="12676" y="12670"/>
                      <a:pt x="10211" y="11903"/>
                      <a:pt x="9897" y="11715"/>
                    </a:cubicBezTo>
                    <a:cubicBezTo>
                      <a:pt x="9582" y="11539"/>
                      <a:pt x="9821" y="11287"/>
                      <a:pt x="10023" y="11212"/>
                    </a:cubicBezTo>
                    <a:cubicBezTo>
                      <a:pt x="10224" y="11136"/>
                      <a:pt x="12525" y="10281"/>
                      <a:pt x="13581" y="9929"/>
                    </a:cubicBezTo>
                    <a:cubicBezTo>
                      <a:pt x="14650" y="9577"/>
                      <a:pt x="15229" y="9061"/>
                      <a:pt x="15128" y="8370"/>
                    </a:cubicBezTo>
                    <a:cubicBezTo>
                      <a:pt x="15015" y="7703"/>
                      <a:pt x="13858" y="7653"/>
                      <a:pt x="13367" y="7464"/>
                    </a:cubicBezTo>
                    <a:cubicBezTo>
                      <a:pt x="12877" y="7276"/>
                      <a:pt x="13229" y="6710"/>
                      <a:pt x="13229" y="6710"/>
                    </a:cubicBezTo>
                    <a:cubicBezTo>
                      <a:pt x="13229" y="6710"/>
                      <a:pt x="14411" y="5591"/>
                      <a:pt x="16247" y="3239"/>
                    </a:cubicBezTo>
                    <a:cubicBezTo>
                      <a:pt x="18095" y="888"/>
                      <a:pt x="16927" y="184"/>
                      <a:pt x="16926" y="184"/>
                    </a:cubicBezTo>
                    <a:lnTo>
                      <a:pt x="16926" y="184"/>
                    </a:lnTo>
                    <a:lnTo>
                      <a:pt x="16951" y="196"/>
                    </a:lnTo>
                    <a:cubicBezTo>
                      <a:pt x="16951" y="196"/>
                      <a:pt x="16761" y="1"/>
                      <a:pt x="16377" y="1"/>
                    </a:cubicBezTo>
                    <a:close/>
                  </a:path>
                </a:pathLst>
              </a:custGeom>
              <a:solidFill>
                <a:srgbClr val="A4C1FF">
                  <a:alpha val="38430"/>
                </a:srgbClr>
              </a:solidFill>
              <a:ln>
                <a:noFill/>
              </a:ln>
            </p:spPr>
            <p:txBody>
              <a:bodyPr spcFirstLastPara="1" wrap="square" lIns="91425" tIns="91425" rIns="91425" bIns="91425" anchor="ctr" anchorCtr="0">
                <a:noAutofit/>
              </a:bodyPr>
              <a:lstStyle/>
              <a:p>
                <a:endParaRPr dirty="0"/>
              </a:p>
            </p:txBody>
          </p:sp>
          <p:sp>
            <p:nvSpPr>
              <p:cNvPr id="453" name="Google Shape;453;p27"/>
              <p:cNvSpPr/>
              <p:nvPr/>
            </p:nvSpPr>
            <p:spPr>
              <a:xfrm>
                <a:off x="5009950" y="2998650"/>
                <a:ext cx="378825" cy="473450"/>
              </a:xfrm>
              <a:custGeom>
                <a:avLst/>
                <a:gdLst/>
                <a:ahLst/>
                <a:cxnLst/>
                <a:rect l="l" t="t" r="r" b="b"/>
                <a:pathLst>
                  <a:path w="15153" h="18938" extrusionOk="0">
                    <a:moveTo>
                      <a:pt x="15153" y="0"/>
                    </a:moveTo>
                    <a:cubicBezTo>
                      <a:pt x="15152" y="0"/>
                      <a:pt x="15140" y="13"/>
                      <a:pt x="15115" y="38"/>
                    </a:cubicBezTo>
                    <a:lnTo>
                      <a:pt x="15002" y="176"/>
                    </a:lnTo>
                    <a:lnTo>
                      <a:pt x="14562" y="729"/>
                    </a:lnTo>
                    <a:cubicBezTo>
                      <a:pt x="14172" y="1220"/>
                      <a:pt x="13619" y="1911"/>
                      <a:pt x="12940" y="2767"/>
                    </a:cubicBezTo>
                    <a:cubicBezTo>
                      <a:pt x="11569" y="4477"/>
                      <a:pt x="9658" y="6841"/>
                      <a:pt x="7558" y="9444"/>
                    </a:cubicBezTo>
                    <a:cubicBezTo>
                      <a:pt x="5445" y="12047"/>
                      <a:pt x="3546" y="14411"/>
                      <a:pt x="2176" y="16133"/>
                    </a:cubicBezTo>
                    <a:cubicBezTo>
                      <a:pt x="1496" y="17001"/>
                      <a:pt x="956" y="17693"/>
                      <a:pt x="579" y="18183"/>
                    </a:cubicBezTo>
                    <a:lnTo>
                      <a:pt x="138" y="18736"/>
                    </a:lnTo>
                    <a:cubicBezTo>
                      <a:pt x="101" y="18799"/>
                      <a:pt x="63" y="18850"/>
                      <a:pt x="38" y="18887"/>
                    </a:cubicBezTo>
                    <a:lnTo>
                      <a:pt x="151" y="18749"/>
                    </a:lnTo>
                    <a:cubicBezTo>
                      <a:pt x="252" y="18623"/>
                      <a:pt x="402" y="18435"/>
                      <a:pt x="591" y="18196"/>
                    </a:cubicBezTo>
                    <a:lnTo>
                      <a:pt x="2213" y="16159"/>
                    </a:lnTo>
                    <a:cubicBezTo>
                      <a:pt x="3584" y="14448"/>
                      <a:pt x="5495" y="12084"/>
                      <a:pt x="7595" y="9481"/>
                    </a:cubicBezTo>
                    <a:cubicBezTo>
                      <a:pt x="9708" y="6878"/>
                      <a:pt x="11607" y="4527"/>
                      <a:pt x="12965" y="2792"/>
                    </a:cubicBezTo>
                    <a:cubicBezTo>
                      <a:pt x="13656" y="1937"/>
                      <a:pt x="14197" y="1232"/>
                      <a:pt x="14574" y="755"/>
                    </a:cubicBezTo>
                    <a:lnTo>
                      <a:pt x="15014" y="189"/>
                    </a:lnTo>
                    <a:lnTo>
                      <a:pt x="15115" y="50"/>
                    </a:lnTo>
                    <a:cubicBezTo>
                      <a:pt x="15140" y="13"/>
                      <a:pt x="15152" y="0"/>
                      <a:pt x="15153" y="0"/>
                    </a:cubicBezTo>
                    <a:close/>
                    <a:moveTo>
                      <a:pt x="38" y="18887"/>
                    </a:moveTo>
                    <a:lnTo>
                      <a:pt x="0" y="18938"/>
                    </a:lnTo>
                    <a:cubicBezTo>
                      <a:pt x="0" y="18938"/>
                      <a:pt x="13" y="18925"/>
                      <a:pt x="38" y="18887"/>
                    </a:cubicBezTo>
                    <a:close/>
                  </a:path>
                </a:pathLst>
              </a:custGeom>
              <a:solidFill>
                <a:srgbClr val="EBEBEB"/>
              </a:solidFill>
              <a:ln>
                <a:noFill/>
              </a:ln>
            </p:spPr>
            <p:txBody>
              <a:bodyPr spcFirstLastPara="1" wrap="square" lIns="91425" tIns="91425" rIns="91425" bIns="91425" anchor="ctr" anchorCtr="0">
                <a:noAutofit/>
              </a:bodyPr>
              <a:lstStyle/>
              <a:p>
                <a:endParaRPr dirty="0"/>
              </a:p>
            </p:txBody>
          </p:sp>
          <p:sp>
            <p:nvSpPr>
              <p:cNvPr id="454" name="Google Shape;454;p27"/>
              <p:cNvSpPr/>
              <p:nvPr/>
            </p:nvSpPr>
            <p:spPr>
              <a:xfrm>
                <a:off x="5250425" y="3076300"/>
                <a:ext cx="3800" cy="91175"/>
              </a:xfrm>
              <a:custGeom>
                <a:avLst/>
                <a:gdLst/>
                <a:ahLst/>
                <a:cxnLst/>
                <a:rect l="l" t="t" r="r" b="b"/>
                <a:pathLst>
                  <a:path w="152" h="3647" extrusionOk="0">
                    <a:moveTo>
                      <a:pt x="13" y="0"/>
                    </a:moveTo>
                    <a:cubicBezTo>
                      <a:pt x="1" y="50"/>
                      <a:pt x="1" y="88"/>
                      <a:pt x="13" y="138"/>
                    </a:cubicBezTo>
                    <a:cubicBezTo>
                      <a:pt x="13" y="252"/>
                      <a:pt x="13" y="377"/>
                      <a:pt x="13" y="528"/>
                    </a:cubicBezTo>
                    <a:cubicBezTo>
                      <a:pt x="26" y="880"/>
                      <a:pt x="39" y="1320"/>
                      <a:pt x="51" y="1823"/>
                    </a:cubicBezTo>
                    <a:cubicBezTo>
                      <a:pt x="64" y="2326"/>
                      <a:pt x="76" y="2779"/>
                      <a:pt x="89" y="3106"/>
                    </a:cubicBezTo>
                    <a:cubicBezTo>
                      <a:pt x="101" y="3269"/>
                      <a:pt x="114" y="3408"/>
                      <a:pt x="114" y="3496"/>
                    </a:cubicBezTo>
                    <a:cubicBezTo>
                      <a:pt x="114" y="3546"/>
                      <a:pt x="127" y="3596"/>
                      <a:pt x="139" y="3647"/>
                    </a:cubicBezTo>
                    <a:cubicBezTo>
                      <a:pt x="152" y="3596"/>
                      <a:pt x="152" y="3546"/>
                      <a:pt x="139" y="3496"/>
                    </a:cubicBezTo>
                    <a:cubicBezTo>
                      <a:pt x="139" y="3395"/>
                      <a:pt x="139" y="3269"/>
                      <a:pt x="139" y="3106"/>
                    </a:cubicBezTo>
                    <a:cubicBezTo>
                      <a:pt x="127" y="2766"/>
                      <a:pt x="127" y="2326"/>
                      <a:pt x="114" y="1823"/>
                    </a:cubicBezTo>
                    <a:cubicBezTo>
                      <a:pt x="101" y="1320"/>
                      <a:pt x="89" y="855"/>
                      <a:pt x="64" y="528"/>
                    </a:cubicBezTo>
                    <a:cubicBezTo>
                      <a:pt x="51" y="365"/>
                      <a:pt x="39" y="226"/>
                      <a:pt x="26" y="138"/>
                    </a:cubicBezTo>
                    <a:cubicBezTo>
                      <a:pt x="26" y="88"/>
                      <a:pt x="26" y="50"/>
                      <a:pt x="13" y="0"/>
                    </a:cubicBezTo>
                    <a:close/>
                  </a:path>
                </a:pathLst>
              </a:custGeom>
              <a:solidFill>
                <a:srgbClr val="EBEBEB"/>
              </a:solidFill>
              <a:ln>
                <a:noFill/>
              </a:ln>
            </p:spPr>
            <p:txBody>
              <a:bodyPr spcFirstLastPara="1" wrap="square" lIns="91425" tIns="91425" rIns="91425" bIns="91425" anchor="ctr" anchorCtr="0">
                <a:noAutofit/>
              </a:bodyPr>
              <a:lstStyle/>
              <a:p>
                <a:endParaRPr dirty="0"/>
              </a:p>
            </p:txBody>
          </p:sp>
          <p:sp>
            <p:nvSpPr>
              <p:cNvPr id="455" name="Google Shape;455;p27"/>
              <p:cNvSpPr/>
              <p:nvPr/>
            </p:nvSpPr>
            <p:spPr>
              <a:xfrm>
                <a:off x="5258300" y="3161950"/>
                <a:ext cx="104700" cy="7275"/>
              </a:xfrm>
              <a:custGeom>
                <a:avLst/>
                <a:gdLst/>
                <a:ahLst/>
                <a:cxnLst/>
                <a:rect l="l" t="t" r="r" b="b"/>
                <a:pathLst>
                  <a:path w="4188" h="291" extrusionOk="0">
                    <a:moveTo>
                      <a:pt x="4106" y="0"/>
                    </a:moveTo>
                    <a:cubicBezTo>
                      <a:pt x="3852" y="0"/>
                      <a:pt x="3043" y="47"/>
                      <a:pt x="2088" y="120"/>
                    </a:cubicBezTo>
                    <a:cubicBezTo>
                      <a:pt x="943" y="196"/>
                      <a:pt x="0" y="271"/>
                      <a:pt x="0" y="284"/>
                    </a:cubicBezTo>
                    <a:cubicBezTo>
                      <a:pt x="0" y="288"/>
                      <a:pt x="29" y="290"/>
                      <a:pt x="82" y="290"/>
                    </a:cubicBezTo>
                    <a:cubicBezTo>
                      <a:pt x="335" y="290"/>
                      <a:pt x="1143" y="243"/>
                      <a:pt x="2088" y="170"/>
                    </a:cubicBezTo>
                    <a:cubicBezTo>
                      <a:pt x="3244" y="95"/>
                      <a:pt x="4188" y="20"/>
                      <a:pt x="4188" y="7"/>
                    </a:cubicBezTo>
                    <a:cubicBezTo>
                      <a:pt x="4188" y="3"/>
                      <a:pt x="4159" y="0"/>
                      <a:pt x="4106" y="0"/>
                    </a:cubicBezTo>
                    <a:close/>
                  </a:path>
                </a:pathLst>
              </a:custGeom>
              <a:solidFill>
                <a:srgbClr val="EBEBEB"/>
              </a:solidFill>
              <a:ln>
                <a:noFill/>
              </a:ln>
            </p:spPr>
            <p:txBody>
              <a:bodyPr spcFirstLastPara="1" wrap="square" lIns="91425" tIns="91425" rIns="91425" bIns="91425" anchor="ctr" anchorCtr="0">
                <a:noAutofit/>
              </a:bodyPr>
              <a:lstStyle/>
              <a:p>
                <a:endParaRPr dirty="0"/>
              </a:p>
            </p:txBody>
          </p:sp>
          <p:sp>
            <p:nvSpPr>
              <p:cNvPr id="456" name="Google Shape;456;p27"/>
              <p:cNvSpPr/>
              <p:nvPr/>
            </p:nvSpPr>
            <p:spPr>
              <a:xfrm>
                <a:off x="5172775" y="3265550"/>
                <a:ext cx="91525" cy="16050"/>
              </a:xfrm>
              <a:custGeom>
                <a:avLst/>
                <a:gdLst/>
                <a:ahLst/>
                <a:cxnLst/>
                <a:rect l="l" t="t" r="r" b="b"/>
                <a:pathLst>
                  <a:path w="3661" h="642" extrusionOk="0">
                    <a:moveTo>
                      <a:pt x="1" y="0"/>
                    </a:moveTo>
                    <a:cubicBezTo>
                      <a:pt x="39" y="13"/>
                      <a:pt x="89" y="38"/>
                      <a:pt x="139" y="50"/>
                    </a:cubicBezTo>
                    <a:cubicBezTo>
                      <a:pt x="227" y="75"/>
                      <a:pt x="365" y="113"/>
                      <a:pt x="529" y="151"/>
                    </a:cubicBezTo>
                    <a:cubicBezTo>
                      <a:pt x="856" y="239"/>
                      <a:pt x="1309" y="340"/>
                      <a:pt x="1812" y="428"/>
                    </a:cubicBezTo>
                    <a:cubicBezTo>
                      <a:pt x="2315" y="516"/>
                      <a:pt x="2780" y="578"/>
                      <a:pt x="3119" y="604"/>
                    </a:cubicBezTo>
                    <a:cubicBezTo>
                      <a:pt x="3283" y="629"/>
                      <a:pt x="3421" y="641"/>
                      <a:pt x="3509" y="641"/>
                    </a:cubicBezTo>
                    <a:lnTo>
                      <a:pt x="3660" y="641"/>
                    </a:lnTo>
                    <a:cubicBezTo>
                      <a:pt x="3610" y="629"/>
                      <a:pt x="3559" y="616"/>
                      <a:pt x="3522" y="616"/>
                    </a:cubicBezTo>
                    <a:lnTo>
                      <a:pt x="3119" y="566"/>
                    </a:lnTo>
                    <a:cubicBezTo>
                      <a:pt x="2792" y="516"/>
                      <a:pt x="2327" y="453"/>
                      <a:pt x="1824" y="365"/>
                    </a:cubicBezTo>
                    <a:cubicBezTo>
                      <a:pt x="1321" y="277"/>
                      <a:pt x="856" y="176"/>
                      <a:pt x="529" y="113"/>
                    </a:cubicBezTo>
                    <a:lnTo>
                      <a:pt x="139" y="25"/>
                    </a:lnTo>
                    <a:cubicBezTo>
                      <a:pt x="101" y="13"/>
                      <a:pt x="51" y="0"/>
                      <a:pt x="1" y="0"/>
                    </a:cubicBezTo>
                    <a:close/>
                  </a:path>
                </a:pathLst>
              </a:custGeom>
              <a:solidFill>
                <a:srgbClr val="EBEBEB"/>
              </a:solidFill>
              <a:ln>
                <a:noFill/>
              </a:ln>
            </p:spPr>
            <p:txBody>
              <a:bodyPr spcFirstLastPara="1" wrap="square" lIns="91425" tIns="91425" rIns="91425" bIns="91425" anchor="ctr" anchorCtr="0">
                <a:noAutofit/>
              </a:bodyPr>
              <a:lstStyle/>
              <a:p>
                <a:endParaRPr dirty="0"/>
              </a:p>
            </p:txBody>
          </p:sp>
          <p:sp>
            <p:nvSpPr>
              <p:cNvPr id="457" name="Google Shape;457;p27"/>
              <p:cNvSpPr/>
              <p:nvPr/>
            </p:nvSpPr>
            <p:spPr>
              <a:xfrm>
                <a:off x="5147325" y="3182850"/>
                <a:ext cx="26425" cy="82075"/>
              </a:xfrm>
              <a:custGeom>
                <a:avLst/>
                <a:gdLst/>
                <a:ahLst/>
                <a:cxnLst/>
                <a:rect l="l" t="t" r="r" b="b"/>
                <a:pathLst>
                  <a:path w="1057" h="3283" extrusionOk="0">
                    <a:moveTo>
                      <a:pt x="0" y="1"/>
                    </a:moveTo>
                    <a:lnTo>
                      <a:pt x="0" y="1"/>
                    </a:lnTo>
                    <a:cubicBezTo>
                      <a:pt x="13" y="51"/>
                      <a:pt x="13" y="89"/>
                      <a:pt x="38" y="139"/>
                    </a:cubicBezTo>
                    <a:cubicBezTo>
                      <a:pt x="63" y="227"/>
                      <a:pt x="101" y="353"/>
                      <a:pt x="139" y="491"/>
                    </a:cubicBezTo>
                    <a:cubicBezTo>
                      <a:pt x="227" y="793"/>
                      <a:pt x="352" y="1195"/>
                      <a:pt x="503" y="1648"/>
                    </a:cubicBezTo>
                    <a:cubicBezTo>
                      <a:pt x="642" y="2101"/>
                      <a:pt x="780" y="2516"/>
                      <a:pt x="880" y="2805"/>
                    </a:cubicBezTo>
                    <a:lnTo>
                      <a:pt x="1006" y="3157"/>
                    </a:lnTo>
                    <a:cubicBezTo>
                      <a:pt x="1019" y="3195"/>
                      <a:pt x="1031" y="3245"/>
                      <a:pt x="1057" y="3283"/>
                    </a:cubicBezTo>
                    <a:cubicBezTo>
                      <a:pt x="1044" y="3233"/>
                      <a:pt x="1044" y="3195"/>
                      <a:pt x="1031" y="3145"/>
                    </a:cubicBezTo>
                    <a:lnTo>
                      <a:pt x="918" y="2792"/>
                    </a:lnTo>
                    <a:cubicBezTo>
                      <a:pt x="830" y="2491"/>
                      <a:pt x="704" y="2088"/>
                      <a:pt x="554" y="1636"/>
                    </a:cubicBezTo>
                    <a:cubicBezTo>
                      <a:pt x="315" y="1246"/>
                      <a:pt x="277" y="768"/>
                      <a:pt x="176" y="479"/>
                    </a:cubicBezTo>
                    <a:cubicBezTo>
                      <a:pt x="126" y="340"/>
                      <a:pt x="88" y="227"/>
                      <a:pt x="51" y="127"/>
                    </a:cubicBezTo>
                    <a:cubicBezTo>
                      <a:pt x="38" y="89"/>
                      <a:pt x="25" y="39"/>
                      <a:pt x="0" y="1"/>
                    </a:cubicBezTo>
                    <a:close/>
                  </a:path>
                </a:pathLst>
              </a:custGeom>
              <a:solidFill>
                <a:srgbClr val="EBEBEB"/>
              </a:solidFill>
              <a:ln>
                <a:noFill/>
              </a:ln>
            </p:spPr>
            <p:txBody>
              <a:bodyPr spcFirstLastPara="1" wrap="square" lIns="91425" tIns="91425" rIns="91425" bIns="91425" anchor="ctr" anchorCtr="0">
                <a:noAutofit/>
              </a:bodyPr>
              <a:lstStyle/>
              <a:p>
                <a:endParaRPr dirty="0"/>
              </a:p>
            </p:txBody>
          </p:sp>
          <p:sp>
            <p:nvSpPr>
              <p:cNvPr id="458" name="Google Shape;458;p27"/>
              <p:cNvSpPr/>
              <p:nvPr/>
            </p:nvSpPr>
            <p:spPr>
              <a:xfrm>
                <a:off x="5061175" y="3258300"/>
                <a:ext cx="34600" cy="104725"/>
              </a:xfrm>
              <a:custGeom>
                <a:avLst/>
                <a:gdLst/>
                <a:ahLst/>
                <a:cxnLst/>
                <a:rect l="l" t="t" r="r" b="b"/>
                <a:pathLst>
                  <a:path w="1384" h="4189" extrusionOk="0">
                    <a:moveTo>
                      <a:pt x="1" y="1"/>
                    </a:moveTo>
                    <a:cubicBezTo>
                      <a:pt x="13" y="64"/>
                      <a:pt x="26" y="114"/>
                      <a:pt x="38" y="177"/>
                    </a:cubicBezTo>
                    <a:cubicBezTo>
                      <a:pt x="76" y="290"/>
                      <a:pt x="127" y="441"/>
                      <a:pt x="189" y="630"/>
                    </a:cubicBezTo>
                    <a:cubicBezTo>
                      <a:pt x="303" y="1007"/>
                      <a:pt x="479" y="1522"/>
                      <a:pt x="667" y="2101"/>
                    </a:cubicBezTo>
                    <a:cubicBezTo>
                      <a:pt x="843" y="2679"/>
                      <a:pt x="1032" y="3207"/>
                      <a:pt x="1158" y="3585"/>
                    </a:cubicBezTo>
                    <a:cubicBezTo>
                      <a:pt x="1221" y="3761"/>
                      <a:pt x="1283" y="3912"/>
                      <a:pt x="1321" y="4025"/>
                    </a:cubicBezTo>
                    <a:cubicBezTo>
                      <a:pt x="1334" y="4075"/>
                      <a:pt x="1359" y="4138"/>
                      <a:pt x="1384" y="4188"/>
                    </a:cubicBezTo>
                    <a:cubicBezTo>
                      <a:pt x="1371" y="4125"/>
                      <a:pt x="1359" y="4075"/>
                      <a:pt x="1346" y="4012"/>
                    </a:cubicBezTo>
                    <a:cubicBezTo>
                      <a:pt x="1309" y="3899"/>
                      <a:pt x="1258" y="3748"/>
                      <a:pt x="1208" y="3559"/>
                    </a:cubicBezTo>
                    <a:cubicBezTo>
                      <a:pt x="1082" y="3182"/>
                      <a:pt x="906" y="2654"/>
                      <a:pt x="718" y="2076"/>
                    </a:cubicBezTo>
                    <a:cubicBezTo>
                      <a:pt x="541" y="1510"/>
                      <a:pt x="353" y="982"/>
                      <a:pt x="227" y="604"/>
                    </a:cubicBezTo>
                    <a:lnTo>
                      <a:pt x="64" y="164"/>
                    </a:lnTo>
                    <a:cubicBezTo>
                      <a:pt x="51" y="101"/>
                      <a:pt x="26" y="51"/>
                      <a:pt x="1" y="1"/>
                    </a:cubicBezTo>
                    <a:close/>
                  </a:path>
                </a:pathLst>
              </a:custGeom>
              <a:solidFill>
                <a:srgbClr val="EBEBEB"/>
              </a:solidFill>
              <a:ln>
                <a:noFill/>
              </a:ln>
            </p:spPr>
            <p:txBody>
              <a:bodyPr spcFirstLastPara="1" wrap="square" lIns="91425" tIns="91425" rIns="91425" bIns="91425" anchor="ctr" anchorCtr="0">
                <a:noAutofit/>
              </a:bodyPr>
              <a:lstStyle/>
              <a:p>
                <a:endParaRPr dirty="0"/>
              </a:p>
            </p:txBody>
          </p:sp>
          <p:sp>
            <p:nvSpPr>
              <p:cNvPr id="459" name="Google Shape;459;p27"/>
              <p:cNvSpPr/>
              <p:nvPr/>
            </p:nvSpPr>
            <p:spPr>
              <a:xfrm>
                <a:off x="5095750" y="3360175"/>
                <a:ext cx="116675" cy="17550"/>
              </a:xfrm>
              <a:custGeom>
                <a:avLst/>
                <a:gdLst/>
                <a:ahLst/>
                <a:cxnLst/>
                <a:rect l="l" t="t" r="r" b="b"/>
                <a:pathLst>
                  <a:path w="4667" h="702" extrusionOk="0">
                    <a:moveTo>
                      <a:pt x="1" y="0"/>
                    </a:moveTo>
                    <a:lnTo>
                      <a:pt x="1" y="0"/>
                    </a:lnTo>
                    <a:cubicBezTo>
                      <a:pt x="51" y="25"/>
                      <a:pt x="114" y="38"/>
                      <a:pt x="177" y="63"/>
                    </a:cubicBezTo>
                    <a:cubicBezTo>
                      <a:pt x="290" y="88"/>
                      <a:pt x="466" y="126"/>
                      <a:pt x="667" y="164"/>
                    </a:cubicBezTo>
                    <a:cubicBezTo>
                      <a:pt x="1095" y="252"/>
                      <a:pt x="1673" y="365"/>
                      <a:pt x="2315" y="453"/>
                    </a:cubicBezTo>
                    <a:cubicBezTo>
                      <a:pt x="2969" y="553"/>
                      <a:pt x="3547" y="616"/>
                      <a:pt x="3975" y="654"/>
                    </a:cubicBezTo>
                    <a:cubicBezTo>
                      <a:pt x="4188" y="679"/>
                      <a:pt x="4364" y="692"/>
                      <a:pt x="4478" y="692"/>
                    </a:cubicBezTo>
                    <a:cubicBezTo>
                      <a:pt x="4509" y="698"/>
                      <a:pt x="4540" y="701"/>
                      <a:pt x="4572" y="701"/>
                    </a:cubicBezTo>
                    <a:cubicBezTo>
                      <a:pt x="4603" y="701"/>
                      <a:pt x="4635" y="698"/>
                      <a:pt x="4666" y="692"/>
                    </a:cubicBezTo>
                    <a:cubicBezTo>
                      <a:pt x="4603" y="679"/>
                      <a:pt x="4540" y="667"/>
                      <a:pt x="4478" y="667"/>
                    </a:cubicBezTo>
                    <a:lnTo>
                      <a:pt x="3975" y="604"/>
                    </a:lnTo>
                    <a:cubicBezTo>
                      <a:pt x="3560" y="566"/>
                      <a:pt x="2969" y="490"/>
                      <a:pt x="2327" y="390"/>
                    </a:cubicBezTo>
                    <a:cubicBezTo>
                      <a:pt x="1686" y="302"/>
                      <a:pt x="1108" y="201"/>
                      <a:pt x="680" y="126"/>
                    </a:cubicBezTo>
                    <a:lnTo>
                      <a:pt x="190" y="25"/>
                    </a:lnTo>
                    <a:cubicBezTo>
                      <a:pt x="127" y="13"/>
                      <a:pt x="64" y="13"/>
                      <a:pt x="1" y="0"/>
                    </a:cubicBezTo>
                    <a:close/>
                  </a:path>
                </a:pathLst>
              </a:custGeom>
              <a:solidFill>
                <a:srgbClr val="EBEBEB"/>
              </a:solidFill>
              <a:ln>
                <a:noFill/>
              </a:ln>
            </p:spPr>
            <p:txBody>
              <a:bodyPr spcFirstLastPara="1" wrap="square" lIns="91425" tIns="91425" rIns="91425" bIns="91425" anchor="ctr" anchorCtr="0">
                <a:noAutofit/>
              </a:bodyPr>
              <a:lstStyle/>
              <a:p>
                <a:endParaRPr dirty="0"/>
              </a:p>
            </p:txBody>
          </p:sp>
          <p:sp>
            <p:nvSpPr>
              <p:cNvPr id="460" name="Google Shape;460;p27"/>
              <p:cNvSpPr/>
              <p:nvPr/>
            </p:nvSpPr>
            <p:spPr>
              <a:xfrm>
                <a:off x="4227475" y="3868100"/>
                <a:ext cx="611775" cy="459725"/>
              </a:xfrm>
              <a:custGeom>
                <a:avLst/>
                <a:gdLst/>
                <a:ahLst/>
                <a:cxnLst/>
                <a:rect l="l" t="t" r="r" b="b"/>
                <a:pathLst>
                  <a:path w="24471" h="18389" extrusionOk="0">
                    <a:moveTo>
                      <a:pt x="13292" y="1"/>
                    </a:moveTo>
                    <a:cubicBezTo>
                      <a:pt x="13071" y="1"/>
                      <a:pt x="12856" y="95"/>
                      <a:pt x="12701" y="268"/>
                    </a:cubicBezTo>
                    <a:lnTo>
                      <a:pt x="403" y="12918"/>
                    </a:lnTo>
                    <a:cubicBezTo>
                      <a:pt x="0" y="13346"/>
                      <a:pt x="541" y="14389"/>
                      <a:pt x="1094" y="14578"/>
                    </a:cubicBezTo>
                    <a:lnTo>
                      <a:pt x="12273" y="18350"/>
                    </a:lnTo>
                    <a:cubicBezTo>
                      <a:pt x="12354" y="18376"/>
                      <a:pt x="12437" y="18389"/>
                      <a:pt x="12519" y="18389"/>
                    </a:cubicBezTo>
                    <a:cubicBezTo>
                      <a:pt x="12759" y="18389"/>
                      <a:pt x="12995" y="18283"/>
                      <a:pt x="13154" y="18086"/>
                    </a:cubicBezTo>
                    <a:lnTo>
                      <a:pt x="24106" y="4518"/>
                    </a:lnTo>
                    <a:cubicBezTo>
                      <a:pt x="24471" y="4066"/>
                      <a:pt x="24471" y="3034"/>
                      <a:pt x="23930" y="2858"/>
                    </a:cubicBezTo>
                    <a:lnTo>
                      <a:pt x="13543" y="42"/>
                    </a:lnTo>
                    <a:cubicBezTo>
                      <a:pt x="13461" y="14"/>
                      <a:pt x="13376" y="1"/>
                      <a:pt x="13292"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61" name="Google Shape;461;p27"/>
              <p:cNvSpPr/>
              <p:nvPr/>
            </p:nvSpPr>
            <p:spPr>
              <a:xfrm>
                <a:off x="4232500" y="3851950"/>
                <a:ext cx="602675" cy="459525"/>
              </a:xfrm>
              <a:custGeom>
                <a:avLst/>
                <a:gdLst/>
                <a:ahLst/>
                <a:cxnLst/>
                <a:rect l="l" t="t" r="r" b="b"/>
                <a:pathLst>
                  <a:path w="24107" h="18381" extrusionOk="0">
                    <a:moveTo>
                      <a:pt x="12944" y="0"/>
                    </a:moveTo>
                    <a:cubicBezTo>
                      <a:pt x="12717" y="0"/>
                      <a:pt x="12498" y="92"/>
                      <a:pt x="12349" y="260"/>
                    </a:cubicBezTo>
                    <a:lnTo>
                      <a:pt x="403" y="13250"/>
                    </a:lnTo>
                    <a:cubicBezTo>
                      <a:pt x="1" y="13690"/>
                      <a:pt x="177" y="14381"/>
                      <a:pt x="730" y="14570"/>
                    </a:cubicBezTo>
                    <a:lnTo>
                      <a:pt x="11909" y="18343"/>
                    </a:lnTo>
                    <a:cubicBezTo>
                      <a:pt x="11993" y="18368"/>
                      <a:pt x="12078" y="18381"/>
                      <a:pt x="12162" y="18381"/>
                    </a:cubicBezTo>
                    <a:cubicBezTo>
                      <a:pt x="12407" y="18381"/>
                      <a:pt x="12643" y="18275"/>
                      <a:pt x="12802" y="18078"/>
                    </a:cubicBezTo>
                    <a:lnTo>
                      <a:pt x="23742" y="4510"/>
                    </a:lnTo>
                    <a:cubicBezTo>
                      <a:pt x="24106" y="4070"/>
                      <a:pt x="23905" y="3404"/>
                      <a:pt x="23365" y="3228"/>
                    </a:cubicBezTo>
                    <a:lnTo>
                      <a:pt x="13179" y="34"/>
                    </a:lnTo>
                    <a:cubicBezTo>
                      <a:pt x="13101" y="11"/>
                      <a:pt x="13022" y="0"/>
                      <a:pt x="12944" y="0"/>
                    </a:cubicBezTo>
                    <a:close/>
                  </a:path>
                </a:pathLst>
              </a:custGeom>
              <a:solidFill>
                <a:schemeClr val="accent2"/>
              </a:solidFill>
              <a:ln>
                <a:noFill/>
              </a:ln>
            </p:spPr>
            <p:txBody>
              <a:bodyPr spcFirstLastPara="1" wrap="square" lIns="91425" tIns="91425" rIns="91425" bIns="91425" anchor="ctr" anchorCtr="0">
                <a:noAutofit/>
              </a:bodyPr>
              <a:lstStyle/>
              <a:p>
                <a:endParaRPr dirty="0"/>
              </a:p>
            </p:txBody>
          </p:sp>
          <p:sp>
            <p:nvSpPr>
              <p:cNvPr id="462" name="Google Shape;462;p27"/>
              <p:cNvSpPr/>
              <p:nvPr/>
            </p:nvSpPr>
            <p:spPr>
              <a:xfrm>
                <a:off x="4232500" y="3851825"/>
                <a:ext cx="601100" cy="460900"/>
              </a:xfrm>
              <a:custGeom>
                <a:avLst/>
                <a:gdLst/>
                <a:ahLst/>
                <a:cxnLst/>
                <a:rect l="l" t="t" r="r" b="b"/>
                <a:pathLst>
                  <a:path w="24044" h="18436" extrusionOk="0">
                    <a:moveTo>
                      <a:pt x="12362" y="265"/>
                    </a:moveTo>
                    <a:lnTo>
                      <a:pt x="12362" y="265"/>
                    </a:lnTo>
                    <a:cubicBezTo>
                      <a:pt x="12362" y="265"/>
                      <a:pt x="12311" y="303"/>
                      <a:pt x="12248" y="378"/>
                    </a:cubicBezTo>
                    <a:cubicBezTo>
                      <a:pt x="12324" y="303"/>
                      <a:pt x="12362" y="265"/>
                      <a:pt x="12362" y="265"/>
                    </a:cubicBezTo>
                    <a:close/>
                    <a:moveTo>
                      <a:pt x="12902" y="1"/>
                    </a:moveTo>
                    <a:cubicBezTo>
                      <a:pt x="12739" y="1"/>
                      <a:pt x="12588" y="64"/>
                      <a:pt x="12462" y="152"/>
                    </a:cubicBezTo>
                    <a:cubicBezTo>
                      <a:pt x="12412" y="190"/>
                      <a:pt x="12374" y="227"/>
                      <a:pt x="12349" y="265"/>
                    </a:cubicBezTo>
                    <a:lnTo>
                      <a:pt x="12374" y="252"/>
                    </a:lnTo>
                    <a:cubicBezTo>
                      <a:pt x="12399" y="227"/>
                      <a:pt x="12437" y="202"/>
                      <a:pt x="12462" y="177"/>
                    </a:cubicBezTo>
                    <a:cubicBezTo>
                      <a:pt x="12601" y="89"/>
                      <a:pt x="12751" y="39"/>
                      <a:pt x="12902" y="39"/>
                    </a:cubicBezTo>
                    <a:cubicBezTo>
                      <a:pt x="12925" y="36"/>
                      <a:pt x="12946" y="35"/>
                      <a:pt x="12968" y="35"/>
                    </a:cubicBezTo>
                    <a:cubicBezTo>
                      <a:pt x="13068" y="35"/>
                      <a:pt x="13159" y="58"/>
                      <a:pt x="13242" y="89"/>
                    </a:cubicBezTo>
                    <a:lnTo>
                      <a:pt x="13644" y="215"/>
                    </a:lnTo>
                    <a:lnTo>
                      <a:pt x="14650" y="529"/>
                    </a:lnTo>
                    <a:lnTo>
                      <a:pt x="21051" y="2554"/>
                    </a:lnTo>
                    <a:lnTo>
                      <a:pt x="23176" y="3233"/>
                    </a:lnTo>
                    <a:cubicBezTo>
                      <a:pt x="23264" y="3258"/>
                      <a:pt x="23365" y="3283"/>
                      <a:pt x="23440" y="3321"/>
                    </a:cubicBezTo>
                    <a:cubicBezTo>
                      <a:pt x="23528" y="3358"/>
                      <a:pt x="23603" y="3409"/>
                      <a:pt x="23666" y="3472"/>
                    </a:cubicBezTo>
                    <a:cubicBezTo>
                      <a:pt x="23805" y="3610"/>
                      <a:pt x="23880" y="3799"/>
                      <a:pt x="23893" y="3987"/>
                    </a:cubicBezTo>
                    <a:cubicBezTo>
                      <a:pt x="23930" y="4390"/>
                      <a:pt x="23553" y="4679"/>
                      <a:pt x="23314" y="5006"/>
                    </a:cubicBezTo>
                    <a:lnTo>
                      <a:pt x="19969" y="9130"/>
                    </a:lnTo>
                    <a:lnTo>
                      <a:pt x="16272" y="13707"/>
                    </a:lnTo>
                    <a:lnTo>
                      <a:pt x="14323" y="16134"/>
                    </a:lnTo>
                    <a:lnTo>
                      <a:pt x="13330" y="17367"/>
                    </a:lnTo>
                    <a:lnTo>
                      <a:pt x="12827" y="17995"/>
                    </a:lnTo>
                    <a:cubicBezTo>
                      <a:pt x="12751" y="18096"/>
                      <a:pt x="12651" y="18184"/>
                      <a:pt x="12538" y="18260"/>
                    </a:cubicBezTo>
                    <a:cubicBezTo>
                      <a:pt x="12424" y="18322"/>
                      <a:pt x="12299" y="18348"/>
                      <a:pt x="12173" y="18348"/>
                    </a:cubicBezTo>
                    <a:cubicBezTo>
                      <a:pt x="12047" y="18348"/>
                      <a:pt x="11921" y="18322"/>
                      <a:pt x="11796" y="18272"/>
                    </a:cubicBezTo>
                    <a:lnTo>
                      <a:pt x="11418" y="18134"/>
                    </a:lnTo>
                    <a:lnTo>
                      <a:pt x="10651" y="17882"/>
                    </a:lnTo>
                    <a:lnTo>
                      <a:pt x="9142" y="17367"/>
                    </a:lnTo>
                    <a:lnTo>
                      <a:pt x="6200" y="16373"/>
                    </a:lnTo>
                    <a:lnTo>
                      <a:pt x="3358" y="15418"/>
                    </a:lnTo>
                    <a:lnTo>
                      <a:pt x="1975" y="14952"/>
                    </a:lnTo>
                    <a:lnTo>
                      <a:pt x="1296" y="14726"/>
                    </a:lnTo>
                    <a:lnTo>
                      <a:pt x="969" y="14613"/>
                    </a:lnTo>
                    <a:cubicBezTo>
                      <a:pt x="856" y="14575"/>
                      <a:pt x="742" y="14537"/>
                      <a:pt x="642" y="14487"/>
                    </a:cubicBezTo>
                    <a:cubicBezTo>
                      <a:pt x="227" y="14273"/>
                      <a:pt x="101" y="13745"/>
                      <a:pt x="378" y="13368"/>
                    </a:cubicBezTo>
                    <a:cubicBezTo>
                      <a:pt x="667" y="13028"/>
                      <a:pt x="994" y="12689"/>
                      <a:pt x="1283" y="12362"/>
                    </a:cubicBezTo>
                    <a:cubicBezTo>
                      <a:pt x="1887" y="11708"/>
                      <a:pt x="2465" y="11079"/>
                      <a:pt x="3031" y="10463"/>
                    </a:cubicBezTo>
                    <a:lnTo>
                      <a:pt x="6162" y="7055"/>
                    </a:lnTo>
                    <a:lnTo>
                      <a:pt x="10702" y="2088"/>
                    </a:lnTo>
                    <a:lnTo>
                      <a:pt x="11934" y="730"/>
                    </a:lnTo>
                    <a:lnTo>
                      <a:pt x="12248" y="378"/>
                    </a:lnTo>
                    <a:lnTo>
                      <a:pt x="11921" y="718"/>
                    </a:lnTo>
                    <a:lnTo>
                      <a:pt x="10677" y="2063"/>
                    </a:lnTo>
                    <a:lnTo>
                      <a:pt x="6124" y="6993"/>
                    </a:lnTo>
                    <a:lnTo>
                      <a:pt x="2981" y="10400"/>
                    </a:lnTo>
                    <a:lnTo>
                      <a:pt x="1220" y="12299"/>
                    </a:lnTo>
                    <a:cubicBezTo>
                      <a:pt x="931" y="12626"/>
                      <a:pt x="617" y="12953"/>
                      <a:pt x="315" y="13292"/>
                    </a:cubicBezTo>
                    <a:cubicBezTo>
                      <a:pt x="1" y="13720"/>
                      <a:pt x="139" y="14311"/>
                      <a:pt x="604" y="14550"/>
                    </a:cubicBezTo>
                    <a:cubicBezTo>
                      <a:pt x="717" y="14600"/>
                      <a:pt x="830" y="14651"/>
                      <a:pt x="944" y="14676"/>
                    </a:cubicBezTo>
                    <a:lnTo>
                      <a:pt x="1271" y="14789"/>
                    </a:lnTo>
                    <a:lnTo>
                      <a:pt x="1950" y="15028"/>
                    </a:lnTo>
                    <a:lnTo>
                      <a:pt x="3333" y="15493"/>
                    </a:lnTo>
                    <a:lnTo>
                      <a:pt x="6175" y="16461"/>
                    </a:lnTo>
                    <a:lnTo>
                      <a:pt x="9117" y="17455"/>
                    </a:lnTo>
                    <a:lnTo>
                      <a:pt x="10626" y="17958"/>
                    </a:lnTo>
                    <a:lnTo>
                      <a:pt x="11393" y="18222"/>
                    </a:lnTo>
                    <a:lnTo>
                      <a:pt x="11771" y="18348"/>
                    </a:lnTo>
                    <a:cubicBezTo>
                      <a:pt x="11896" y="18398"/>
                      <a:pt x="12035" y="18436"/>
                      <a:pt x="12173" y="18436"/>
                    </a:cubicBezTo>
                    <a:cubicBezTo>
                      <a:pt x="12324" y="18436"/>
                      <a:pt x="12462" y="18398"/>
                      <a:pt x="12588" y="18335"/>
                    </a:cubicBezTo>
                    <a:cubicBezTo>
                      <a:pt x="12714" y="18260"/>
                      <a:pt x="12814" y="18159"/>
                      <a:pt x="12902" y="18046"/>
                    </a:cubicBezTo>
                    <a:lnTo>
                      <a:pt x="13405" y="17417"/>
                    </a:lnTo>
                    <a:lnTo>
                      <a:pt x="14399" y="16185"/>
                    </a:lnTo>
                    <a:lnTo>
                      <a:pt x="16360" y="13770"/>
                    </a:lnTo>
                    <a:cubicBezTo>
                      <a:pt x="17630" y="12173"/>
                      <a:pt x="18875" y="10652"/>
                      <a:pt x="20045" y="9193"/>
                    </a:cubicBezTo>
                    <a:lnTo>
                      <a:pt x="23377" y="5056"/>
                    </a:lnTo>
                    <a:lnTo>
                      <a:pt x="23754" y="4566"/>
                    </a:lnTo>
                    <a:cubicBezTo>
                      <a:pt x="24044" y="4239"/>
                      <a:pt x="24031" y="3736"/>
                      <a:pt x="23717" y="3421"/>
                    </a:cubicBezTo>
                    <a:cubicBezTo>
                      <a:pt x="23654" y="3346"/>
                      <a:pt x="23566" y="3296"/>
                      <a:pt x="23478" y="3245"/>
                    </a:cubicBezTo>
                    <a:cubicBezTo>
                      <a:pt x="23377" y="3208"/>
                      <a:pt x="23289" y="3182"/>
                      <a:pt x="23189" y="3157"/>
                    </a:cubicBezTo>
                    <a:lnTo>
                      <a:pt x="21063" y="2491"/>
                    </a:lnTo>
                    <a:lnTo>
                      <a:pt x="14663" y="491"/>
                    </a:lnTo>
                    <a:lnTo>
                      <a:pt x="13657" y="177"/>
                    </a:lnTo>
                    <a:lnTo>
                      <a:pt x="13254" y="51"/>
                    </a:lnTo>
                    <a:cubicBezTo>
                      <a:pt x="13141" y="14"/>
                      <a:pt x="13028" y="1"/>
                      <a:pt x="12902"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63" name="Google Shape;463;p27"/>
              <p:cNvSpPr/>
              <p:nvPr/>
            </p:nvSpPr>
            <p:spPr>
              <a:xfrm>
                <a:off x="4379625" y="4228450"/>
                <a:ext cx="36800" cy="25825"/>
              </a:xfrm>
              <a:custGeom>
                <a:avLst/>
                <a:gdLst/>
                <a:ahLst/>
                <a:cxnLst/>
                <a:rect l="l" t="t" r="r" b="b"/>
                <a:pathLst>
                  <a:path w="1472" h="1033" extrusionOk="0">
                    <a:moveTo>
                      <a:pt x="761" y="0"/>
                    </a:moveTo>
                    <a:cubicBezTo>
                      <a:pt x="751" y="0"/>
                      <a:pt x="740" y="0"/>
                      <a:pt x="730" y="1"/>
                    </a:cubicBezTo>
                    <a:cubicBezTo>
                      <a:pt x="328" y="1"/>
                      <a:pt x="1" y="239"/>
                      <a:pt x="13" y="529"/>
                    </a:cubicBezTo>
                    <a:cubicBezTo>
                      <a:pt x="13" y="810"/>
                      <a:pt x="323" y="1032"/>
                      <a:pt x="722" y="1032"/>
                    </a:cubicBezTo>
                    <a:cubicBezTo>
                      <a:pt x="733" y="1032"/>
                      <a:pt x="744" y="1032"/>
                      <a:pt x="755" y="1032"/>
                    </a:cubicBezTo>
                    <a:cubicBezTo>
                      <a:pt x="1157" y="1032"/>
                      <a:pt x="1472" y="793"/>
                      <a:pt x="1472" y="504"/>
                    </a:cubicBezTo>
                    <a:cubicBezTo>
                      <a:pt x="1472" y="234"/>
                      <a:pt x="1161" y="0"/>
                      <a:pt x="761" y="0"/>
                    </a:cubicBezTo>
                    <a:close/>
                  </a:path>
                </a:pathLst>
              </a:custGeom>
              <a:solidFill>
                <a:schemeClr val="lt1"/>
              </a:solidFill>
              <a:ln>
                <a:noFill/>
              </a:ln>
            </p:spPr>
            <p:txBody>
              <a:bodyPr spcFirstLastPara="1" wrap="square" lIns="91425" tIns="91425" rIns="91425" bIns="91425" anchor="ctr" anchorCtr="0">
                <a:noAutofit/>
              </a:bodyPr>
              <a:lstStyle/>
              <a:p>
                <a:endParaRPr dirty="0"/>
              </a:p>
            </p:txBody>
          </p:sp>
          <p:sp>
            <p:nvSpPr>
              <p:cNvPr id="464" name="Google Shape;464;p27"/>
              <p:cNvSpPr/>
              <p:nvPr/>
            </p:nvSpPr>
            <p:spPr>
              <a:xfrm>
                <a:off x="4267400" y="3866600"/>
                <a:ext cx="535400" cy="402125"/>
              </a:xfrm>
              <a:custGeom>
                <a:avLst/>
                <a:gdLst/>
                <a:ahLst/>
                <a:cxnLst/>
                <a:rect l="l" t="t" r="r" b="b"/>
                <a:pathLst>
                  <a:path w="21416" h="16085" extrusionOk="0">
                    <a:moveTo>
                      <a:pt x="11494" y="1"/>
                    </a:moveTo>
                    <a:lnTo>
                      <a:pt x="0" y="12412"/>
                    </a:lnTo>
                    <a:lnTo>
                      <a:pt x="10840" y="16084"/>
                    </a:lnTo>
                    <a:lnTo>
                      <a:pt x="21415" y="3220"/>
                    </a:lnTo>
                    <a:lnTo>
                      <a:pt x="11494" y="1"/>
                    </a:ln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465" name="Google Shape;465;p27"/>
              <p:cNvSpPr/>
              <p:nvPr/>
            </p:nvSpPr>
            <p:spPr>
              <a:xfrm>
                <a:off x="4746500" y="3943000"/>
                <a:ext cx="35225" cy="10725"/>
              </a:xfrm>
              <a:custGeom>
                <a:avLst/>
                <a:gdLst/>
                <a:ahLst/>
                <a:cxnLst/>
                <a:rect l="l" t="t" r="r" b="b"/>
                <a:pathLst>
                  <a:path w="1409" h="429" extrusionOk="0">
                    <a:moveTo>
                      <a:pt x="0" y="1"/>
                    </a:moveTo>
                    <a:lnTo>
                      <a:pt x="0" y="1"/>
                    </a:lnTo>
                    <a:cubicBezTo>
                      <a:pt x="214" y="89"/>
                      <a:pt x="453" y="164"/>
                      <a:pt x="679" y="227"/>
                    </a:cubicBezTo>
                    <a:cubicBezTo>
                      <a:pt x="918" y="315"/>
                      <a:pt x="1157" y="378"/>
                      <a:pt x="1409" y="428"/>
                    </a:cubicBezTo>
                    <a:cubicBezTo>
                      <a:pt x="1182" y="340"/>
                      <a:pt x="943" y="265"/>
                      <a:pt x="717" y="202"/>
                    </a:cubicBezTo>
                    <a:cubicBezTo>
                      <a:pt x="478" y="114"/>
                      <a:pt x="239" y="51"/>
                      <a:pt x="0"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66" name="Google Shape;466;p27"/>
              <p:cNvSpPr/>
              <p:nvPr/>
            </p:nvSpPr>
            <p:spPr>
              <a:xfrm>
                <a:off x="4742400" y="3947400"/>
                <a:ext cx="35250" cy="10725"/>
              </a:xfrm>
              <a:custGeom>
                <a:avLst/>
                <a:gdLst/>
                <a:ahLst/>
                <a:cxnLst/>
                <a:rect l="l" t="t" r="r" b="b"/>
                <a:pathLst>
                  <a:path w="1410" h="429" extrusionOk="0">
                    <a:moveTo>
                      <a:pt x="1" y="1"/>
                    </a:moveTo>
                    <a:cubicBezTo>
                      <a:pt x="215" y="89"/>
                      <a:pt x="454" y="164"/>
                      <a:pt x="680" y="227"/>
                    </a:cubicBezTo>
                    <a:cubicBezTo>
                      <a:pt x="919" y="315"/>
                      <a:pt x="1158" y="378"/>
                      <a:pt x="1409" y="428"/>
                    </a:cubicBezTo>
                    <a:cubicBezTo>
                      <a:pt x="1183" y="340"/>
                      <a:pt x="957" y="265"/>
                      <a:pt x="718" y="202"/>
                    </a:cubicBezTo>
                    <a:cubicBezTo>
                      <a:pt x="479" y="114"/>
                      <a:pt x="240" y="51"/>
                      <a:pt x="1"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67" name="Google Shape;467;p27"/>
              <p:cNvSpPr/>
              <p:nvPr/>
            </p:nvSpPr>
            <p:spPr>
              <a:xfrm>
                <a:off x="4738325" y="3952125"/>
                <a:ext cx="35550" cy="10700"/>
              </a:xfrm>
              <a:custGeom>
                <a:avLst/>
                <a:gdLst/>
                <a:ahLst/>
                <a:cxnLst/>
                <a:rect l="l" t="t" r="r" b="b"/>
                <a:pathLst>
                  <a:path w="1422" h="428" extrusionOk="0">
                    <a:moveTo>
                      <a:pt x="0" y="0"/>
                    </a:moveTo>
                    <a:lnTo>
                      <a:pt x="0" y="0"/>
                    </a:lnTo>
                    <a:cubicBezTo>
                      <a:pt x="227" y="88"/>
                      <a:pt x="453" y="164"/>
                      <a:pt x="692" y="227"/>
                    </a:cubicBezTo>
                    <a:cubicBezTo>
                      <a:pt x="931" y="302"/>
                      <a:pt x="1170" y="378"/>
                      <a:pt x="1421" y="428"/>
                    </a:cubicBezTo>
                    <a:cubicBezTo>
                      <a:pt x="1195" y="327"/>
                      <a:pt x="956" y="252"/>
                      <a:pt x="730" y="189"/>
                    </a:cubicBezTo>
                    <a:cubicBezTo>
                      <a:pt x="491" y="113"/>
                      <a:pt x="252" y="51"/>
                      <a:pt x="0"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68" name="Google Shape;468;p27"/>
              <p:cNvSpPr/>
              <p:nvPr/>
            </p:nvSpPr>
            <p:spPr>
              <a:xfrm>
                <a:off x="4525175" y="3927600"/>
                <a:ext cx="205950" cy="69500"/>
              </a:xfrm>
              <a:custGeom>
                <a:avLst/>
                <a:gdLst/>
                <a:ahLst/>
                <a:cxnLst/>
                <a:rect l="l" t="t" r="r" b="b"/>
                <a:pathLst>
                  <a:path w="8238" h="2780" extrusionOk="0">
                    <a:moveTo>
                      <a:pt x="14" y="0"/>
                    </a:moveTo>
                    <a:cubicBezTo>
                      <a:pt x="13" y="0"/>
                      <a:pt x="13" y="0"/>
                      <a:pt x="13" y="0"/>
                    </a:cubicBezTo>
                    <a:cubicBezTo>
                      <a:pt x="1" y="13"/>
                      <a:pt x="1774" y="642"/>
                      <a:pt x="4012" y="1396"/>
                    </a:cubicBezTo>
                    <a:cubicBezTo>
                      <a:pt x="6313" y="2163"/>
                      <a:pt x="8225" y="2780"/>
                      <a:pt x="8225" y="2780"/>
                    </a:cubicBezTo>
                    <a:cubicBezTo>
                      <a:pt x="8237" y="2767"/>
                      <a:pt x="6338" y="2138"/>
                      <a:pt x="4037" y="1371"/>
                    </a:cubicBezTo>
                    <a:cubicBezTo>
                      <a:pt x="1821" y="612"/>
                      <a:pt x="49" y="0"/>
                      <a:pt x="14"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69" name="Google Shape;469;p27"/>
              <p:cNvSpPr/>
              <p:nvPr/>
            </p:nvSpPr>
            <p:spPr>
              <a:xfrm>
                <a:off x="4565425" y="3948025"/>
                <a:ext cx="98425" cy="33675"/>
              </a:xfrm>
              <a:custGeom>
                <a:avLst/>
                <a:gdLst/>
                <a:ahLst/>
                <a:cxnLst/>
                <a:rect l="l" t="t" r="r" b="b"/>
                <a:pathLst>
                  <a:path w="3937" h="1347" extrusionOk="0">
                    <a:moveTo>
                      <a:pt x="13" y="1"/>
                    </a:moveTo>
                    <a:cubicBezTo>
                      <a:pt x="0" y="13"/>
                      <a:pt x="843" y="315"/>
                      <a:pt x="1924" y="692"/>
                    </a:cubicBezTo>
                    <a:cubicBezTo>
                      <a:pt x="3018" y="1057"/>
                      <a:pt x="3911" y="1346"/>
                      <a:pt x="3924" y="1346"/>
                    </a:cubicBezTo>
                    <a:cubicBezTo>
                      <a:pt x="3936" y="1334"/>
                      <a:pt x="3031" y="1032"/>
                      <a:pt x="1962" y="655"/>
                    </a:cubicBezTo>
                    <a:cubicBezTo>
                      <a:pt x="893" y="290"/>
                      <a:pt x="25" y="1"/>
                      <a:pt x="13"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70" name="Google Shape;470;p27"/>
              <p:cNvSpPr/>
              <p:nvPr/>
            </p:nvSpPr>
            <p:spPr>
              <a:xfrm>
                <a:off x="4494050" y="3952850"/>
                <a:ext cx="107550" cy="41950"/>
              </a:xfrm>
              <a:custGeom>
                <a:avLst/>
                <a:gdLst/>
                <a:ahLst/>
                <a:cxnLst/>
                <a:rect l="l" t="t" r="r" b="b"/>
                <a:pathLst>
                  <a:path w="4302" h="1678" extrusionOk="0">
                    <a:moveTo>
                      <a:pt x="928" y="1"/>
                    </a:moveTo>
                    <a:cubicBezTo>
                      <a:pt x="690" y="1"/>
                      <a:pt x="458" y="70"/>
                      <a:pt x="252" y="210"/>
                    </a:cubicBezTo>
                    <a:cubicBezTo>
                      <a:pt x="1" y="399"/>
                      <a:pt x="76" y="650"/>
                      <a:pt x="428" y="764"/>
                    </a:cubicBezTo>
                    <a:lnTo>
                      <a:pt x="2994" y="1619"/>
                    </a:lnTo>
                    <a:cubicBezTo>
                      <a:pt x="3122" y="1658"/>
                      <a:pt x="3253" y="1678"/>
                      <a:pt x="3382" y="1678"/>
                    </a:cubicBezTo>
                    <a:cubicBezTo>
                      <a:pt x="3623" y="1678"/>
                      <a:pt x="3858" y="1611"/>
                      <a:pt x="4062" y="1480"/>
                    </a:cubicBezTo>
                    <a:cubicBezTo>
                      <a:pt x="4301" y="1279"/>
                      <a:pt x="4213" y="1028"/>
                      <a:pt x="3861" y="914"/>
                    </a:cubicBezTo>
                    <a:lnTo>
                      <a:pt x="1309" y="59"/>
                    </a:lnTo>
                    <a:cubicBezTo>
                      <a:pt x="1182" y="20"/>
                      <a:pt x="1055" y="1"/>
                      <a:pt x="928" y="1"/>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471" name="Google Shape;471;p27"/>
              <p:cNvSpPr/>
              <p:nvPr/>
            </p:nvSpPr>
            <p:spPr>
              <a:xfrm>
                <a:off x="4599375" y="3988600"/>
                <a:ext cx="106900" cy="42450"/>
              </a:xfrm>
              <a:custGeom>
                <a:avLst/>
                <a:gdLst/>
                <a:ahLst/>
                <a:cxnLst/>
                <a:rect l="l" t="t" r="r" b="b"/>
                <a:pathLst>
                  <a:path w="4276" h="1698" extrusionOk="0">
                    <a:moveTo>
                      <a:pt x="859" y="0"/>
                    </a:moveTo>
                    <a:cubicBezTo>
                      <a:pt x="799" y="0"/>
                      <a:pt x="739" y="5"/>
                      <a:pt x="679" y="13"/>
                    </a:cubicBezTo>
                    <a:cubicBezTo>
                      <a:pt x="503" y="25"/>
                      <a:pt x="327" y="75"/>
                      <a:pt x="189" y="163"/>
                    </a:cubicBezTo>
                    <a:cubicBezTo>
                      <a:pt x="76" y="226"/>
                      <a:pt x="13" y="327"/>
                      <a:pt x="0" y="440"/>
                    </a:cubicBezTo>
                    <a:cubicBezTo>
                      <a:pt x="13" y="553"/>
                      <a:pt x="76" y="654"/>
                      <a:pt x="176" y="704"/>
                    </a:cubicBezTo>
                    <a:cubicBezTo>
                      <a:pt x="227" y="742"/>
                      <a:pt x="290" y="767"/>
                      <a:pt x="365" y="792"/>
                    </a:cubicBezTo>
                    <a:lnTo>
                      <a:pt x="566" y="855"/>
                    </a:lnTo>
                    <a:lnTo>
                      <a:pt x="956" y="981"/>
                    </a:lnTo>
                    <a:lnTo>
                      <a:pt x="1648" y="1195"/>
                    </a:lnTo>
                    <a:lnTo>
                      <a:pt x="2679" y="1509"/>
                    </a:lnTo>
                    <a:lnTo>
                      <a:pt x="2955" y="1597"/>
                    </a:lnTo>
                    <a:cubicBezTo>
                      <a:pt x="2993" y="1610"/>
                      <a:pt x="3018" y="1610"/>
                      <a:pt x="3056" y="1622"/>
                    </a:cubicBezTo>
                    <a:cubicBezTo>
                      <a:pt x="3031" y="1610"/>
                      <a:pt x="2993" y="1597"/>
                      <a:pt x="2968" y="1584"/>
                    </a:cubicBezTo>
                    <a:lnTo>
                      <a:pt x="2691" y="1496"/>
                    </a:lnTo>
                    <a:lnTo>
                      <a:pt x="1685" y="1169"/>
                    </a:lnTo>
                    <a:lnTo>
                      <a:pt x="981" y="943"/>
                    </a:lnTo>
                    <a:lnTo>
                      <a:pt x="604" y="817"/>
                    </a:lnTo>
                    <a:lnTo>
                      <a:pt x="403" y="754"/>
                    </a:lnTo>
                    <a:cubicBezTo>
                      <a:pt x="340" y="729"/>
                      <a:pt x="277" y="704"/>
                      <a:pt x="227" y="666"/>
                    </a:cubicBezTo>
                    <a:cubicBezTo>
                      <a:pt x="139" y="629"/>
                      <a:pt x="76" y="528"/>
                      <a:pt x="76" y="428"/>
                    </a:cubicBezTo>
                    <a:cubicBezTo>
                      <a:pt x="76" y="327"/>
                      <a:pt x="151" y="226"/>
                      <a:pt x="239" y="176"/>
                    </a:cubicBezTo>
                    <a:cubicBezTo>
                      <a:pt x="378" y="101"/>
                      <a:pt x="528" y="50"/>
                      <a:pt x="692" y="38"/>
                    </a:cubicBezTo>
                    <a:cubicBezTo>
                      <a:pt x="751" y="29"/>
                      <a:pt x="809" y="25"/>
                      <a:pt x="868" y="25"/>
                    </a:cubicBezTo>
                    <a:cubicBezTo>
                      <a:pt x="984" y="25"/>
                      <a:pt x="1099" y="42"/>
                      <a:pt x="1208" y="75"/>
                    </a:cubicBezTo>
                    <a:cubicBezTo>
                      <a:pt x="1849" y="289"/>
                      <a:pt x="2465" y="490"/>
                      <a:pt x="3031" y="666"/>
                    </a:cubicBezTo>
                    <a:lnTo>
                      <a:pt x="3836" y="918"/>
                    </a:lnTo>
                    <a:cubicBezTo>
                      <a:pt x="4100" y="993"/>
                      <a:pt x="4225" y="1132"/>
                      <a:pt x="4225" y="1257"/>
                    </a:cubicBezTo>
                    <a:cubicBezTo>
                      <a:pt x="4225" y="1396"/>
                      <a:pt x="4100" y="1509"/>
                      <a:pt x="3949" y="1572"/>
                    </a:cubicBezTo>
                    <a:cubicBezTo>
                      <a:pt x="3798" y="1635"/>
                      <a:pt x="3634" y="1672"/>
                      <a:pt x="3471" y="1672"/>
                    </a:cubicBezTo>
                    <a:cubicBezTo>
                      <a:pt x="3370" y="1672"/>
                      <a:pt x="3257" y="1672"/>
                      <a:pt x="3157" y="1647"/>
                    </a:cubicBezTo>
                    <a:cubicBezTo>
                      <a:pt x="3094" y="1635"/>
                      <a:pt x="3056" y="1622"/>
                      <a:pt x="3056" y="1622"/>
                    </a:cubicBezTo>
                    <a:lnTo>
                      <a:pt x="3056" y="1622"/>
                    </a:lnTo>
                    <a:cubicBezTo>
                      <a:pt x="3081" y="1635"/>
                      <a:pt x="3119" y="1647"/>
                      <a:pt x="3144" y="1660"/>
                    </a:cubicBezTo>
                    <a:cubicBezTo>
                      <a:pt x="3245" y="1685"/>
                      <a:pt x="3358" y="1698"/>
                      <a:pt x="3471" y="1698"/>
                    </a:cubicBezTo>
                    <a:cubicBezTo>
                      <a:pt x="3634" y="1698"/>
                      <a:pt x="3811" y="1660"/>
                      <a:pt x="3961" y="1597"/>
                    </a:cubicBezTo>
                    <a:cubicBezTo>
                      <a:pt x="4137" y="1534"/>
                      <a:pt x="4276" y="1408"/>
                      <a:pt x="4276" y="1270"/>
                    </a:cubicBezTo>
                    <a:cubicBezTo>
                      <a:pt x="4276" y="1195"/>
                      <a:pt x="4238" y="1119"/>
                      <a:pt x="4188" y="1056"/>
                    </a:cubicBezTo>
                    <a:cubicBezTo>
                      <a:pt x="4087" y="981"/>
                      <a:pt x="3987" y="931"/>
                      <a:pt x="3873" y="905"/>
                    </a:cubicBezTo>
                    <a:lnTo>
                      <a:pt x="3069" y="641"/>
                    </a:lnTo>
                    <a:lnTo>
                      <a:pt x="1245" y="63"/>
                    </a:lnTo>
                    <a:cubicBezTo>
                      <a:pt x="1116" y="20"/>
                      <a:pt x="987" y="0"/>
                      <a:pt x="859" y="0"/>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472" name="Google Shape;472;p27"/>
              <p:cNvSpPr/>
              <p:nvPr/>
            </p:nvSpPr>
            <p:spPr>
              <a:xfrm>
                <a:off x="4556000" y="3914075"/>
                <a:ext cx="174500" cy="65100"/>
              </a:xfrm>
              <a:custGeom>
                <a:avLst/>
                <a:gdLst/>
                <a:ahLst/>
                <a:cxnLst/>
                <a:rect l="l" t="t" r="r" b="b"/>
                <a:pathLst>
                  <a:path w="6980" h="2604" extrusionOk="0">
                    <a:moveTo>
                      <a:pt x="365" y="1"/>
                    </a:moveTo>
                    <a:lnTo>
                      <a:pt x="0" y="403"/>
                    </a:lnTo>
                    <a:lnTo>
                      <a:pt x="6677" y="2604"/>
                    </a:lnTo>
                    <a:lnTo>
                      <a:pt x="6979" y="2189"/>
                    </a:lnTo>
                    <a:lnTo>
                      <a:pt x="365" y="1"/>
                    </a:ln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473" name="Google Shape;473;p27"/>
              <p:cNvSpPr/>
              <p:nvPr/>
            </p:nvSpPr>
            <p:spPr>
              <a:xfrm>
                <a:off x="4464500" y="4107100"/>
                <a:ext cx="186775" cy="146875"/>
              </a:xfrm>
              <a:custGeom>
                <a:avLst/>
                <a:gdLst/>
                <a:ahLst/>
                <a:cxnLst/>
                <a:rect l="l" t="t" r="r" b="b"/>
                <a:pathLst>
                  <a:path w="7471" h="5875" extrusionOk="0">
                    <a:moveTo>
                      <a:pt x="6804" y="1"/>
                    </a:moveTo>
                    <a:cubicBezTo>
                      <a:pt x="6653" y="1"/>
                      <a:pt x="6653" y="76"/>
                      <a:pt x="6452" y="617"/>
                    </a:cubicBezTo>
                    <a:cubicBezTo>
                      <a:pt x="6452" y="617"/>
                      <a:pt x="6359" y="812"/>
                      <a:pt x="6304" y="812"/>
                    </a:cubicBezTo>
                    <a:cubicBezTo>
                      <a:pt x="6298" y="812"/>
                      <a:pt x="6293" y="810"/>
                      <a:pt x="6288" y="805"/>
                    </a:cubicBezTo>
                    <a:cubicBezTo>
                      <a:pt x="6238" y="743"/>
                      <a:pt x="6301" y="240"/>
                      <a:pt x="6276" y="114"/>
                    </a:cubicBezTo>
                    <a:cubicBezTo>
                      <a:pt x="6272" y="96"/>
                      <a:pt x="6254" y="87"/>
                      <a:pt x="6231" y="87"/>
                    </a:cubicBezTo>
                    <a:cubicBezTo>
                      <a:pt x="6170" y="87"/>
                      <a:pt x="6067" y="144"/>
                      <a:pt x="6049" y="252"/>
                    </a:cubicBezTo>
                    <a:cubicBezTo>
                      <a:pt x="6024" y="441"/>
                      <a:pt x="5986" y="629"/>
                      <a:pt x="5911" y="805"/>
                    </a:cubicBezTo>
                    <a:cubicBezTo>
                      <a:pt x="5898" y="818"/>
                      <a:pt x="5873" y="831"/>
                      <a:pt x="5848" y="856"/>
                    </a:cubicBezTo>
                    <a:cubicBezTo>
                      <a:pt x="5710" y="906"/>
                      <a:pt x="5597" y="1007"/>
                      <a:pt x="5521" y="1145"/>
                    </a:cubicBezTo>
                    <a:lnTo>
                      <a:pt x="5395" y="1359"/>
                    </a:lnTo>
                    <a:lnTo>
                      <a:pt x="2755" y="4100"/>
                    </a:lnTo>
                    <a:lnTo>
                      <a:pt x="2491" y="3295"/>
                    </a:lnTo>
                    <a:lnTo>
                      <a:pt x="1" y="3773"/>
                    </a:lnTo>
                    <a:lnTo>
                      <a:pt x="843" y="5307"/>
                    </a:lnTo>
                    <a:cubicBezTo>
                      <a:pt x="994" y="5571"/>
                      <a:pt x="1371" y="5772"/>
                      <a:pt x="1862" y="5848"/>
                    </a:cubicBezTo>
                    <a:cubicBezTo>
                      <a:pt x="1993" y="5866"/>
                      <a:pt x="2127" y="5875"/>
                      <a:pt x="2261" y="5875"/>
                    </a:cubicBezTo>
                    <a:cubicBezTo>
                      <a:pt x="2963" y="5875"/>
                      <a:pt x="3668" y="5635"/>
                      <a:pt x="3974" y="5244"/>
                    </a:cubicBezTo>
                    <a:lnTo>
                      <a:pt x="6841" y="1560"/>
                    </a:lnTo>
                    <a:cubicBezTo>
                      <a:pt x="6841" y="1560"/>
                      <a:pt x="7470" y="856"/>
                      <a:pt x="7181" y="768"/>
                    </a:cubicBezTo>
                    <a:cubicBezTo>
                      <a:pt x="7181" y="768"/>
                      <a:pt x="7170" y="767"/>
                      <a:pt x="7153" y="767"/>
                    </a:cubicBezTo>
                    <a:cubicBezTo>
                      <a:pt x="7111" y="767"/>
                      <a:pt x="7035" y="773"/>
                      <a:pt x="7018" y="818"/>
                    </a:cubicBezTo>
                    <a:cubicBezTo>
                      <a:pt x="7018" y="818"/>
                      <a:pt x="7030" y="692"/>
                      <a:pt x="6879" y="692"/>
                    </a:cubicBezTo>
                    <a:cubicBezTo>
                      <a:pt x="6804" y="692"/>
                      <a:pt x="6728" y="730"/>
                      <a:pt x="6691" y="805"/>
                    </a:cubicBezTo>
                    <a:cubicBezTo>
                      <a:pt x="6691" y="805"/>
                      <a:pt x="6992" y="1"/>
                      <a:pt x="6804" y="1"/>
                    </a:cubicBezTo>
                    <a:close/>
                  </a:path>
                </a:pathLst>
              </a:custGeom>
              <a:solidFill>
                <a:srgbClr val="AA6550"/>
              </a:solidFill>
              <a:ln>
                <a:noFill/>
              </a:ln>
            </p:spPr>
            <p:txBody>
              <a:bodyPr spcFirstLastPara="1" wrap="square" lIns="91425" tIns="91425" rIns="91425" bIns="91425" anchor="ctr" anchorCtr="0">
                <a:noAutofit/>
              </a:bodyPr>
              <a:lstStyle/>
              <a:p>
                <a:endParaRPr dirty="0"/>
              </a:p>
            </p:txBody>
          </p:sp>
          <p:sp>
            <p:nvSpPr>
              <p:cNvPr id="474" name="Google Shape;474;p27"/>
              <p:cNvSpPr/>
              <p:nvPr/>
            </p:nvSpPr>
            <p:spPr>
              <a:xfrm>
                <a:off x="4607850" y="4130250"/>
                <a:ext cx="20150" cy="10825"/>
              </a:xfrm>
              <a:custGeom>
                <a:avLst/>
                <a:gdLst/>
                <a:ahLst/>
                <a:cxnLst/>
                <a:rect l="l" t="t" r="r" b="b"/>
                <a:pathLst>
                  <a:path w="806" h="433" extrusionOk="0">
                    <a:moveTo>
                      <a:pt x="671" y="0"/>
                    </a:moveTo>
                    <a:cubicBezTo>
                      <a:pt x="658" y="0"/>
                      <a:pt x="644" y="2"/>
                      <a:pt x="630" y="5"/>
                    </a:cubicBezTo>
                    <a:cubicBezTo>
                      <a:pt x="567" y="5"/>
                      <a:pt x="504" y="18"/>
                      <a:pt x="428" y="30"/>
                    </a:cubicBezTo>
                    <a:cubicBezTo>
                      <a:pt x="336" y="53"/>
                      <a:pt x="244" y="87"/>
                      <a:pt x="161" y="131"/>
                    </a:cubicBezTo>
                    <a:lnTo>
                      <a:pt x="161" y="131"/>
                    </a:lnTo>
                    <a:cubicBezTo>
                      <a:pt x="147" y="87"/>
                      <a:pt x="123" y="54"/>
                      <a:pt x="76" y="43"/>
                    </a:cubicBezTo>
                    <a:cubicBezTo>
                      <a:pt x="64" y="43"/>
                      <a:pt x="127" y="81"/>
                      <a:pt x="127" y="144"/>
                    </a:cubicBezTo>
                    <a:lnTo>
                      <a:pt x="127" y="169"/>
                    </a:lnTo>
                    <a:lnTo>
                      <a:pt x="164" y="156"/>
                    </a:lnTo>
                    <a:cubicBezTo>
                      <a:pt x="252" y="106"/>
                      <a:pt x="340" y="81"/>
                      <a:pt x="441" y="56"/>
                    </a:cubicBezTo>
                    <a:cubicBezTo>
                      <a:pt x="504" y="43"/>
                      <a:pt x="567" y="30"/>
                      <a:pt x="642" y="30"/>
                    </a:cubicBezTo>
                    <a:cubicBezTo>
                      <a:pt x="655" y="24"/>
                      <a:pt x="667" y="21"/>
                      <a:pt x="680" y="21"/>
                    </a:cubicBezTo>
                    <a:cubicBezTo>
                      <a:pt x="692" y="21"/>
                      <a:pt x="705" y="24"/>
                      <a:pt x="718" y="30"/>
                    </a:cubicBezTo>
                    <a:cubicBezTo>
                      <a:pt x="743" y="30"/>
                      <a:pt x="743" y="56"/>
                      <a:pt x="743" y="68"/>
                    </a:cubicBezTo>
                    <a:cubicBezTo>
                      <a:pt x="730" y="106"/>
                      <a:pt x="667" y="131"/>
                      <a:pt x="630" y="156"/>
                    </a:cubicBezTo>
                    <a:cubicBezTo>
                      <a:pt x="579" y="181"/>
                      <a:pt x="542" y="206"/>
                      <a:pt x="491" y="232"/>
                    </a:cubicBezTo>
                    <a:cubicBezTo>
                      <a:pt x="403" y="282"/>
                      <a:pt x="328" y="307"/>
                      <a:pt x="252" y="345"/>
                    </a:cubicBezTo>
                    <a:cubicBezTo>
                      <a:pt x="101" y="395"/>
                      <a:pt x="1" y="433"/>
                      <a:pt x="1" y="433"/>
                    </a:cubicBezTo>
                    <a:cubicBezTo>
                      <a:pt x="89" y="420"/>
                      <a:pt x="177" y="395"/>
                      <a:pt x="265" y="370"/>
                    </a:cubicBezTo>
                    <a:cubicBezTo>
                      <a:pt x="353" y="345"/>
                      <a:pt x="441" y="307"/>
                      <a:pt x="529" y="269"/>
                    </a:cubicBezTo>
                    <a:lnTo>
                      <a:pt x="667" y="194"/>
                    </a:lnTo>
                    <a:cubicBezTo>
                      <a:pt x="705" y="156"/>
                      <a:pt x="768" y="131"/>
                      <a:pt x="793" y="93"/>
                    </a:cubicBezTo>
                    <a:cubicBezTo>
                      <a:pt x="806" y="56"/>
                      <a:pt x="793" y="18"/>
                      <a:pt x="755" y="18"/>
                    </a:cubicBezTo>
                    <a:cubicBezTo>
                      <a:pt x="729" y="9"/>
                      <a:pt x="702" y="0"/>
                      <a:pt x="671" y="0"/>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475" name="Google Shape;475;p27"/>
              <p:cNvSpPr/>
              <p:nvPr/>
            </p:nvSpPr>
            <p:spPr>
              <a:xfrm>
                <a:off x="4622625" y="4128175"/>
                <a:ext cx="16375" cy="13025"/>
              </a:xfrm>
              <a:custGeom>
                <a:avLst/>
                <a:gdLst/>
                <a:ahLst/>
                <a:cxnLst/>
                <a:rect l="l" t="t" r="r" b="b"/>
                <a:pathLst>
                  <a:path w="655" h="521" extrusionOk="0">
                    <a:moveTo>
                      <a:pt x="353" y="0"/>
                    </a:moveTo>
                    <a:cubicBezTo>
                      <a:pt x="303" y="50"/>
                      <a:pt x="252" y="101"/>
                      <a:pt x="215" y="164"/>
                    </a:cubicBezTo>
                    <a:lnTo>
                      <a:pt x="76" y="315"/>
                    </a:lnTo>
                    <a:cubicBezTo>
                      <a:pt x="51" y="352"/>
                      <a:pt x="26" y="390"/>
                      <a:pt x="13" y="415"/>
                    </a:cubicBezTo>
                    <a:cubicBezTo>
                      <a:pt x="1" y="440"/>
                      <a:pt x="1" y="465"/>
                      <a:pt x="13" y="491"/>
                    </a:cubicBezTo>
                    <a:cubicBezTo>
                      <a:pt x="32" y="509"/>
                      <a:pt x="57" y="521"/>
                      <a:pt x="84" y="521"/>
                    </a:cubicBezTo>
                    <a:cubicBezTo>
                      <a:pt x="94" y="521"/>
                      <a:pt x="104" y="519"/>
                      <a:pt x="114" y="516"/>
                    </a:cubicBezTo>
                    <a:cubicBezTo>
                      <a:pt x="177" y="503"/>
                      <a:pt x="227" y="478"/>
                      <a:pt x="265" y="428"/>
                    </a:cubicBezTo>
                    <a:cubicBezTo>
                      <a:pt x="303" y="403"/>
                      <a:pt x="340" y="365"/>
                      <a:pt x="366" y="340"/>
                    </a:cubicBezTo>
                    <a:cubicBezTo>
                      <a:pt x="441" y="289"/>
                      <a:pt x="479" y="227"/>
                      <a:pt x="529" y="176"/>
                    </a:cubicBezTo>
                    <a:cubicBezTo>
                      <a:pt x="579" y="139"/>
                      <a:pt x="617" y="76"/>
                      <a:pt x="655" y="25"/>
                    </a:cubicBezTo>
                    <a:lnTo>
                      <a:pt x="655" y="25"/>
                    </a:lnTo>
                    <a:cubicBezTo>
                      <a:pt x="592" y="63"/>
                      <a:pt x="542" y="113"/>
                      <a:pt x="491" y="164"/>
                    </a:cubicBezTo>
                    <a:cubicBezTo>
                      <a:pt x="454" y="214"/>
                      <a:pt x="403" y="264"/>
                      <a:pt x="340" y="327"/>
                    </a:cubicBezTo>
                    <a:cubicBezTo>
                      <a:pt x="303" y="352"/>
                      <a:pt x="265" y="390"/>
                      <a:pt x="240" y="415"/>
                    </a:cubicBezTo>
                    <a:cubicBezTo>
                      <a:pt x="202" y="453"/>
                      <a:pt x="152" y="478"/>
                      <a:pt x="114" y="491"/>
                    </a:cubicBezTo>
                    <a:cubicBezTo>
                      <a:pt x="64" y="491"/>
                      <a:pt x="39" y="453"/>
                      <a:pt x="51" y="428"/>
                    </a:cubicBezTo>
                    <a:cubicBezTo>
                      <a:pt x="76" y="390"/>
                      <a:pt x="101" y="365"/>
                      <a:pt x="127" y="327"/>
                    </a:cubicBezTo>
                    <a:lnTo>
                      <a:pt x="252" y="164"/>
                    </a:lnTo>
                    <a:cubicBezTo>
                      <a:pt x="290" y="113"/>
                      <a:pt x="328" y="63"/>
                      <a:pt x="353" y="0"/>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476" name="Google Shape;476;p27"/>
              <p:cNvSpPr/>
              <p:nvPr/>
            </p:nvSpPr>
            <p:spPr>
              <a:xfrm>
                <a:off x="4630500" y="4131300"/>
                <a:ext cx="13850" cy="8975"/>
              </a:xfrm>
              <a:custGeom>
                <a:avLst/>
                <a:gdLst/>
                <a:ahLst/>
                <a:cxnLst/>
                <a:rect l="l" t="t" r="r" b="b"/>
                <a:pathLst>
                  <a:path w="554" h="359" extrusionOk="0">
                    <a:moveTo>
                      <a:pt x="528" y="1"/>
                    </a:moveTo>
                    <a:lnTo>
                      <a:pt x="528" y="1"/>
                    </a:lnTo>
                    <a:cubicBezTo>
                      <a:pt x="428" y="102"/>
                      <a:pt x="315" y="190"/>
                      <a:pt x="189" y="278"/>
                    </a:cubicBezTo>
                    <a:cubicBezTo>
                      <a:pt x="164" y="290"/>
                      <a:pt x="139" y="303"/>
                      <a:pt x="113" y="328"/>
                    </a:cubicBezTo>
                    <a:cubicBezTo>
                      <a:pt x="99" y="335"/>
                      <a:pt x="89" y="342"/>
                      <a:pt x="80" y="342"/>
                    </a:cubicBezTo>
                    <a:cubicBezTo>
                      <a:pt x="74" y="342"/>
                      <a:pt x="68" y="339"/>
                      <a:pt x="63" y="328"/>
                    </a:cubicBezTo>
                    <a:cubicBezTo>
                      <a:pt x="51" y="290"/>
                      <a:pt x="63" y="252"/>
                      <a:pt x="76" y="227"/>
                    </a:cubicBezTo>
                    <a:cubicBezTo>
                      <a:pt x="101" y="177"/>
                      <a:pt x="139" y="139"/>
                      <a:pt x="139" y="139"/>
                    </a:cubicBezTo>
                    <a:lnTo>
                      <a:pt x="139" y="139"/>
                    </a:lnTo>
                    <a:cubicBezTo>
                      <a:pt x="101" y="152"/>
                      <a:pt x="63" y="177"/>
                      <a:pt x="38" y="215"/>
                    </a:cubicBezTo>
                    <a:cubicBezTo>
                      <a:pt x="25" y="227"/>
                      <a:pt x="13" y="252"/>
                      <a:pt x="13" y="265"/>
                    </a:cubicBezTo>
                    <a:cubicBezTo>
                      <a:pt x="0" y="290"/>
                      <a:pt x="0" y="303"/>
                      <a:pt x="13" y="328"/>
                    </a:cubicBezTo>
                    <a:cubicBezTo>
                      <a:pt x="25" y="340"/>
                      <a:pt x="38" y="353"/>
                      <a:pt x="63" y="353"/>
                    </a:cubicBezTo>
                    <a:cubicBezTo>
                      <a:pt x="72" y="357"/>
                      <a:pt x="80" y="359"/>
                      <a:pt x="88" y="359"/>
                    </a:cubicBezTo>
                    <a:cubicBezTo>
                      <a:pt x="105" y="359"/>
                      <a:pt x="122" y="353"/>
                      <a:pt x="139" y="353"/>
                    </a:cubicBezTo>
                    <a:cubicBezTo>
                      <a:pt x="164" y="340"/>
                      <a:pt x="201" y="315"/>
                      <a:pt x="227" y="303"/>
                    </a:cubicBezTo>
                    <a:cubicBezTo>
                      <a:pt x="466" y="164"/>
                      <a:pt x="554" y="1"/>
                      <a:pt x="528"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477" name="Google Shape;477;p27"/>
              <p:cNvSpPr/>
              <p:nvPr/>
            </p:nvSpPr>
            <p:spPr>
              <a:xfrm>
                <a:off x="4217100" y="4082200"/>
                <a:ext cx="318475" cy="150350"/>
              </a:xfrm>
              <a:custGeom>
                <a:avLst/>
                <a:gdLst/>
                <a:ahLst/>
                <a:cxnLst/>
                <a:rect l="l" t="t" r="r" b="b"/>
                <a:pathLst>
                  <a:path w="12739" h="6014" extrusionOk="0">
                    <a:moveTo>
                      <a:pt x="6269" y="1"/>
                    </a:moveTo>
                    <a:cubicBezTo>
                      <a:pt x="5459" y="1"/>
                      <a:pt x="4324" y="139"/>
                      <a:pt x="2830" y="619"/>
                    </a:cubicBezTo>
                    <a:lnTo>
                      <a:pt x="0" y="1500"/>
                    </a:lnTo>
                    <a:lnTo>
                      <a:pt x="214" y="1764"/>
                    </a:lnTo>
                    <a:lnTo>
                      <a:pt x="1208" y="3021"/>
                    </a:lnTo>
                    <a:lnTo>
                      <a:pt x="1409" y="3273"/>
                    </a:lnTo>
                    <a:lnTo>
                      <a:pt x="3370" y="2644"/>
                    </a:lnTo>
                    <a:lnTo>
                      <a:pt x="1748" y="4555"/>
                    </a:lnTo>
                    <a:lnTo>
                      <a:pt x="7042" y="6014"/>
                    </a:lnTo>
                    <a:lnTo>
                      <a:pt x="9369" y="4316"/>
                    </a:lnTo>
                    <a:lnTo>
                      <a:pt x="9507" y="5310"/>
                    </a:lnTo>
                    <a:lnTo>
                      <a:pt x="12739" y="4694"/>
                    </a:lnTo>
                    <a:cubicBezTo>
                      <a:pt x="12739" y="4694"/>
                      <a:pt x="12512" y="3650"/>
                      <a:pt x="12336" y="2669"/>
                    </a:cubicBezTo>
                    <a:cubicBezTo>
                      <a:pt x="12135" y="1475"/>
                      <a:pt x="10362" y="959"/>
                      <a:pt x="10362" y="959"/>
                    </a:cubicBezTo>
                    <a:lnTo>
                      <a:pt x="7872" y="255"/>
                    </a:lnTo>
                    <a:cubicBezTo>
                      <a:pt x="7872" y="255"/>
                      <a:pt x="7368" y="1"/>
                      <a:pt x="6269" y="1"/>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478" name="Google Shape;478;p27"/>
              <p:cNvSpPr/>
              <p:nvPr/>
            </p:nvSpPr>
            <p:spPr>
              <a:xfrm>
                <a:off x="4615400" y="4138550"/>
                <a:ext cx="9775" cy="8200"/>
              </a:xfrm>
              <a:custGeom>
                <a:avLst/>
                <a:gdLst/>
                <a:ahLst/>
                <a:cxnLst/>
                <a:rect l="l" t="t" r="r" b="b"/>
                <a:pathLst>
                  <a:path w="391" h="328" extrusionOk="0">
                    <a:moveTo>
                      <a:pt x="1" y="0"/>
                    </a:moveTo>
                    <a:cubicBezTo>
                      <a:pt x="89" y="38"/>
                      <a:pt x="164" y="88"/>
                      <a:pt x="227" y="138"/>
                    </a:cubicBezTo>
                    <a:cubicBezTo>
                      <a:pt x="328" y="226"/>
                      <a:pt x="340" y="327"/>
                      <a:pt x="353" y="327"/>
                    </a:cubicBezTo>
                    <a:cubicBezTo>
                      <a:pt x="365" y="327"/>
                      <a:pt x="390" y="214"/>
                      <a:pt x="277" y="126"/>
                    </a:cubicBezTo>
                    <a:cubicBezTo>
                      <a:pt x="202" y="50"/>
                      <a:pt x="101" y="0"/>
                      <a:pt x="1" y="0"/>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479" name="Google Shape;479;p27"/>
              <p:cNvSpPr/>
              <p:nvPr/>
            </p:nvSpPr>
            <p:spPr>
              <a:xfrm>
                <a:off x="4528325" y="4208950"/>
                <a:ext cx="5375" cy="15125"/>
              </a:xfrm>
              <a:custGeom>
                <a:avLst/>
                <a:gdLst/>
                <a:ahLst/>
                <a:cxnLst/>
                <a:rect l="l" t="t" r="r" b="b"/>
                <a:pathLst>
                  <a:path w="215" h="605" extrusionOk="0">
                    <a:moveTo>
                      <a:pt x="214" y="1"/>
                    </a:moveTo>
                    <a:lnTo>
                      <a:pt x="214" y="1"/>
                    </a:lnTo>
                    <a:cubicBezTo>
                      <a:pt x="139" y="76"/>
                      <a:pt x="88" y="190"/>
                      <a:pt x="51" y="290"/>
                    </a:cubicBezTo>
                    <a:cubicBezTo>
                      <a:pt x="13" y="391"/>
                      <a:pt x="0" y="491"/>
                      <a:pt x="13" y="604"/>
                    </a:cubicBezTo>
                    <a:cubicBezTo>
                      <a:pt x="51" y="504"/>
                      <a:pt x="88" y="403"/>
                      <a:pt x="114" y="303"/>
                    </a:cubicBezTo>
                    <a:cubicBezTo>
                      <a:pt x="151" y="202"/>
                      <a:pt x="189" y="101"/>
                      <a:pt x="214"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480" name="Google Shape;480;p27"/>
              <p:cNvSpPr/>
              <p:nvPr/>
            </p:nvSpPr>
            <p:spPr>
              <a:xfrm>
                <a:off x="4251375" y="4143250"/>
                <a:ext cx="67600" cy="20475"/>
              </a:xfrm>
              <a:custGeom>
                <a:avLst/>
                <a:gdLst/>
                <a:ahLst/>
                <a:cxnLst/>
                <a:rect l="l" t="t" r="r" b="b"/>
                <a:pathLst>
                  <a:path w="2704" h="819" extrusionOk="0">
                    <a:moveTo>
                      <a:pt x="2704" y="1"/>
                    </a:moveTo>
                    <a:lnTo>
                      <a:pt x="2704" y="1"/>
                    </a:lnTo>
                    <a:cubicBezTo>
                      <a:pt x="2703" y="1"/>
                      <a:pt x="2100" y="177"/>
                      <a:pt x="1346" y="391"/>
                    </a:cubicBezTo>
                    <a:cubicBezTo>
                      <a:pt x="604" y="617"/>
                      <a:pt x="0" y="806"/>
                      <a:pt x="0" y="818"/>
                    </a:cubicBezTo>
                    <a:cubicBezTo>
                      <a:pt x="0" y="819"/>
                      <a:pt x="2" y="819"/>
                      <a:pt x="3" y="819"/>
                    </a:cubicBezTo>
                    <a:cubicBezTo>
                      <a:pt x="54" y="819"/>
                      <a:pt x="654" y="647"/>
                      <a:pt x="1371" y="428"/>
                    </a:cubicBezTo>
                    <a:cubicBezTo>
                      <a:pt x="2112" y="202"/>
                      <a:pt x="2703" y="1"/>
                      <a:pt x="2704"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81" name="Google Shape;481;p27"/>
              <p:cNvSpPr/>
              <p:nvPr/>
            </p:nvSpPr>
            <p:spPr>
              <a:xfrm>
                <a:off x="4434325" y="4167475"/>
                <a:ext cx="43100" cy="37100"/>
              </a:xfrm>
              <a:custGeom>
                <a:avLst/>
                <a:gdLst/>
                <a:ahLst/>
                <a:cxnLst/>
                <a:rect l="l" t="t" r="r" b="b"/>
                <a:pathLst>
                  <a:path w="1724" h="1484" extrusionOk="0">
                    <a:moveTo>
                      <a:pt x="1723" y="0"/>
                    </a:moveTo>
                    <a:lnTo>
                      <a:pt x="1723" y="0"/>
                    </a:lnTo>
                    <a:cubicBezTo>
                      <a:pt x="1698" y="13"/>
                      <a:pt x="1673" y="38"/>
                      <a:pt x="1660" y="63"/>
                    </a:cubicBezTo>
                    <a:cubicBezTo>
                      <a:pt x="1610" y="101"/>
                      <a:pt x="1547" y="164"/>
                      <a:pt x="1484" y="226"/>
                    </a:cubicBezTo>
                    <a:cubicBezTo>
                      <a:pt x="1334" y="365"/>
                      <a:pt x="1132" y="541"/>
                      <a:pt x="893" y="755"/>
                    </a:cubicBezTo>
                    <a:cubicBezTo>
                      <a:pt x="654" y="956"/>
                      <a:pt x="416" y="1132"/>
                      <a:pt x="265" y="1270"/>
                    </a:cubicBezTo>
                    <a:lnTo>
                      <a:pt x="63" y="1421"/>
                    </a:lnTo>
                    <a:cubicBezTo>
                      <a:pt x="26" y="1459"/>
                      <a:pt x="1" y="1484"/>
                      <a:pt x="1" y="1484"/>
                    </a:cubicBezTo>
                    <a:cubicBezTo>
                      <a:pt x="26" y="1471"/>
                      <a:pt x="63" y="1446"/>
                      <a:pt x="89" y="1434"/>
                    </a:cubicBezTo>
                    <a:cubicBezTo>
                      <a:pt x="139" y="1396"/>
                      <a:pt x="214" y="1333"/>
                      <a:pt x="290" y="1270"/>
                    </a:cubicBezTo>
                    <a:cubicBezTo>
                      <a:pt x="466" y="1144"/>
                      <a:pt x="692" y="968"/>
                      <a:pt x="931" y="755"/>
                    </a:cubicBezTo>
                    <a:cubicBezTo>
                      <a:pt x="1170" y="553"/>
                      <a:pt x="1371" y="365"/>
                      <a:pt x="1510" y="226"/>
                    </a:cubicBezTo>
                    <a:cubicBezTo>
                      <a:pt x="1572" y="151"/>
                      <a:pt x="1635" y="101"/>
                      <a:pt x="1673" y="63"/>
                    </a:cubicBezTo>
                    <a:cubicBezTo>
                      <a:pt x="1686" y="38"/>
                      <a:pt x="1698" y="25"/>
                      <a:pt x="1723"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82" name="Google Shape;482;p27"/>
              <p:cNvSpPr/>
              <p:nvPr/>
            </p:nvSpPr>
            <p:spPr>
              <a:xfrm>
                <a:off x="4405400" y="3993175"/>
                <a:ext cx="171675" cy="113650"/>
              </a:xfrm>
              <a:custGeom>
                <a:avLst/>
                <a:gdLst/>
                <a:ahLst/>
                <a:cxnLst/>
                <a:rect l="l" t="t" r="r" b="b"/>
                <a:pathLst>
                  <a:path w="6867" h="4546" extrusionOk="0">
                    <a:moveTo>
                      <a:pt x="3860" y="0"/>
                    </a:moveTo>
                    <a:cubicBezTo>
                      <a:pt x="3755" y="0"/>
                      <a:pt x="3657" y="6"/>
                      <a:pt x="3572" y="18"/>
                    </a:cubicBezTo>
                    <a:cubicBezTo>
                      <a:pt x="3056" y="68"/>
                      <a:pt x="2566" y="282"/>
                      <a:pt x="2164" y="609"/>
                    </a:cubicBezTo>
                    <a:cubicBezTo>
                      <a:pt x="1937" y="798"/>
                      <a:pt x="1749" y="1037"/>
                      <a:pt x="1409" y="1150"/>
                    </a:cubicBezTo>
                    <a:cubicBezTo>
                      <a:pt x="1170" y="1238"/>
                      <a:pt x="894" y="1225"/>
                      <a:pt x="642" y="1313"/>
                    </a:cubicBezTo>
                    <a:cubicBezTo>
                      <a:pt x="428" y="1389"/>
                      <a:pt x="252" y="1540"/>
                      <a:pt x="152" y="1754"/>
                    </a:cubicBezTo>
                    <a:cubicBezTo>
                      <a:pt x="1" y="2068"/>
                      <a:pt x="126" y="2458"/>
                      <a:pt x="453" y="2609"/>
                    </a:cubicBezTo>
                    <a:cubicBezTo>
                      <a:pt x="592" y="2697"/>
                      <a:pt x="13" y="2986"/>
                      <a:pt x="114" y="3086"/>
                    </a:cubicBezTo>
                    <a:cubicBezTo>
                      <a:pt x="214" y="3200"/>
                      <a:pt x="667" y="3489"/>
                      <a:pt x="705" y="3640"/>
                    </a:cubicBezTo>
                    <a:cubicBezTo>
                      <a:pt x="818" y="4055"/>
                      <a:pt x="1661" y="4042"/>
                      <a:pt x="2352" y="4080"/>
                    </a:cubicBezTo>
                    <a:cubicBezTo>
                      <a:pt x="2491" y="4080"/>
                      <a:pt x="2641" y="4080"/>
                      <a:pt x="2767" y="4092"/>
                    </a:cubicBezTo>
                    <a:cubicBezTo>
                      <a:pt x="2968" y="4143"/>
                      <a:pt x="3157" y="4218"/>
                      <a:pt x="3333" y="4319"/>
                    </a:cubicBezTo>
                    <a:cubicBezTo>
                      <a:pt x="3717" y="4468"/>
                      <a:pt x="4121" y="4545"/>
                      <a:pt x="4527" y="4545"/>
                    </a:cubicBezTo>
                    <a:cubicBezTo>
                      <a:pt x="4839" y="4545"/>
                      <a:pt x="5152" y="4500"/>
                      <a:pt x="5458" y="4407"/>
                    </a:cubicBezTo>
                    <a:cubicBezTo>
                      <a:pt x="6188" y="4180"/>
                      <a:pt x="6741" y="3652"/>
                      <a:pt x="6615" y="3200"/>
                    </a:cubicBezTo>
                    <a:cubicBezTo>
                      <a:pt x="6577" y="3024"/>
                      <a:pt x="6426" y="2860"/>
                      <a:pt x="6452" y="2671"/>
                    </a:cubicBezTo>
                    <a:cubicBezTo>
                      <a:pt x="6477" y="2508"/>
                      <a:pt x="6615" y="2345"/>
                      <a:pt x="6703" y="2181"/>
                    </a:cubicBezTo>
                    <a:cubicBezTo>
                      <a:pt x="6867" y="1930"/>
                      <a:pt x="6854" y="1603"/>
                      <a:pt x="6678" y="1351"/>
                    </a:cubicBezTo>
                    <a:cubicBezTo>
                      <a:pt x="6452" y="1087"/>
                      <a:pt x="6137" y="911"/>
                      <a:pt x="5785" y="861"/>
                    </a:cubicBezTo>
                    <a:lnTo>
                      <a:pt x="5270" y="458"/>
                    </a:lnTo>
                    <a:cubicBezTo>
                      <a:pt x="5164" y="163"/>
                      <a:pt x="4412" y="0"/>
                      <a:pt x="3860"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83" name="Google Shape;483;p27"/>
              <p:cNvSpPr/>
              <p:nvPr/>
            </p:nvSpPr>
            <p:spPr>
              <a:xfrm>
                <a:off x="4405100" y="4001475"/>
                <a:ext cx="149975" cy="129325"/>
              </a:xfrm>
              <a:custGeom>
                <a:avLst/>
                <a:gdLst/>
                <a:ahLst/>
                <a:cxnLst/>
                <a:rect l="l" t="t" r="r" b="b"/>
                <a:pathLst>
                  <a:path w="5999" h="5173" extrusionOk="0">
                    <a:moveTo>
                      <a:pt x="3270" y="1"/>
                    </a:moveTo>
                    <a:cubicBezTo>
                      <a:pt x="3270" y="1"/>
                      <a:pt x="1610" y="1447"/>
                      <a:pt x="1094" y="2138"/>
                    </a:cubicBezTo>
                    <a:cubicBezTo>
                      <a:pt x="553" y="2868"/>
                      <a:pt x="1258" y="3195"/>
                      <a:pt x="1258" y="3195"/>
                    </a:cubicBezTo>
                    <a:cubicBezTo>
                      <a:pt x="1258" y="3195"/>
                      <a:pt x="830" y="3622"/>
                      <a:pt x="415" y="4024"/>
                    </a:cubicBezTo>
                    <a:cubicBezTo>
                      <a:pt x="0" y="4402"/>
                      <a:pt x="189" y="4880"/>
                      <a:pt x="830" y="5081"/>
                    </a:cubicBezTo>
                    <a:cubicBezTo>
                      <a:pt x="1025" y="5143"/>
                      <a:pt x="1240" y="5173"/>
                      <a:pt x="1455" y="5173"/>
                    </a:cubicBezTo>
                    <a:cubicBezTo>
                      <a:pt x="1932" y="5173"/>
                      <a:pt x="2410" y="5026"/>
                      <a:pt x="2679" y="4766"/>
                    </a:cubicBezTo>
                    <a:lnTo>
                      <a:pt x="5998" y="1510"/>
                    </a:lnTo>
                    <a:cubicBezTo>
                      <a:pt x="5785" y="667"/>
                      <a:pt x="4665" y="51"/>
                      <a:pt x="3270" y="1"/>
                    </a:cubicBezTo>
                    <a:close/>
                  </a:path>
                </a:pathLst>
              </a:custGeom>
              <a:solidFill>
                <a:srgbClr val="AA6550"/>
              </a:solidFill>
              <a:ln>
                <a:noFill/>
              </a:ln>
            </p:spPr>
            <p:txBody>
              <a:bodyPr spcFirstLastPara="1" wrap="square" lIns="91425" tIns="91425" rIns="91425" bIns="91425" anchor="ctr" anchorCtr="0">
                <a:noAutofit/>
              </a:bodyPr>
              <a:lstStyle/>
              <a:p>
                <a:endParaRPr dirty="0"/>
              </a:p>
            </p:txBody>
          </p:sp>
          <p:sp>
            <p:nvSpPr>
              <p:cNvPr id="484" name="Google Shape;484;p27"/>
              <p:cNvSpPr/>
              <p:nvPr/>
            </p:nvSpPr>
            <p:spPr>
              <a:xfrm>
                <a:off x="4462625" y="4031025"/>
                <a:ext cx="8500" cy="4675"/>
              </a:xfrm>
              <a:custGeom>
                <a:avLst/>
                <a:gdLst/>
                <a:ahLst/>
                <a:cxnLst/>
                <a:rect l="l" t="t" r="r" b="b"/>
                <a:pathLst>
                  <a:path w="340" h="187" extrusionOk="0">
                    <a:moveTo>
                      <a:pt x="189" y="1"/>
                    </a:moveTo>
                    <a:cubicBezTo>
                      <a:pt x="140" y="1"/>
                      <a:pt x="93" y="17"/>
                      <a:pt x="51" y="51"/>
                    </a:cubicBezTo>
                    <a:cubicBezTo>
                      <a:pt x="0" y="89"/>
                      <a:pt x="13" y="151"/>
                      <a:pt x="88" y="177"/>
                    </a:cubicBezTo>
                    <a:cubicBezTo>
                      <a:pt x="106" y="184"/>
                      <a:pt x="125" y="187"/>
                      <a:pt x="146" y="187"/>
                    </a:cubicBezTo>
                    <a:cubicBezTo>
                      <a:pt x="197" y="187"/>
                      <a:pt x="253" y="166"/>
                      <a:pt x="290" y="139"/>
                    </a:cubicBezTo>
                    <a:cubicBezTo>
                      <a:pt x="340" y="89"/>
                      <a:pt x="327" y="38"/>
                      <a:pt x="264" y="13"/>
                    </a:cubicBezTo>
                    <a:cubicBezTo>
                      <a:pt x="239" y="5"/>
                      <a:pt x="214" y="1"/>
                      <a:pt x="189"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85" name="Google Shape;485;p27"/>
              <p:cNvSpPr/>
              <p:nvPr/>
            </p:nvSpPr>
            <p:spPr>
              <a:xfrm>
                <a:off x="4461675" y="4027875"/>
                <a:ext cx="13550" cy="5075"/>
              </a:xfrm>
              <a:custGeom>
                <a:avLst/>
                <a:gdLst/>
                <a:ahLst/>
                <a:cxnLst/>
                <a:rect l="l" t="t" r="r" b="b"/>
                <a:pathLst>
                  <a:path w="542" h="203" extrusionOk="0">
                    <a:moveTo>
                      <a:pt x="114" y="1"/>
                    </a:moveTo>
                    <a:cubicBezTo>
                      <a:pt x="38" y="13"/>
                      <a:pt x="1" y="26"/>
                      <a:pt x="1" y="39"/>
                    </a:cubicBezTo>
                    <a:cubicBezTo>
                      <a:pt x="1" y="51"/>
                      <a:pt x="151" y="39"/>
                      <a:pt x="290" y="76"/>
                    </a:cubicBezTo>
                    <a:cubicBezTo>
                      <a:pt x="416" y="127"/>
                      <a:pt x="478" y="202"/>
                      <a:pt x="504" y="202"/>
                    </a:cubicBezTo>
                    <a:cubicBezTo>
                      <a:pt x="541" y="189"/>
                      <a:pt x="529" y="164"/>
                      <a:pt x="504" y="139"/>
                    </a:cubicBezTo>
                    <a:cubicBezTo>
                      <a:pt x="466" y="76"/>
                      <a:pt x="416" y="39"/>
                      <a:pt x="353" y="26"/>
                    </a:cubicBezTo>
                    <a:cubicBezTo>
                      <a:pt x="277" y="1"/>
                      <a:pt x="189" y="1"/>
                      <a:pt x="114"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86" name="Google Shape;486;p27"/>
              <p:cNvSpPr/>
              <p:nvPr/>
            </p:nvSpPr>
            <p:spPr>
              <a:xfrm>
                <a:off x="4497200" y="4042650"/>
                <a:ext cx="8825" cy="4750"/>
              </a:xfrm>
              <a:custGeom>
                <a:avLst/>
                <a:gdLst/>
                <a:ahLst/>
                <a:cxnLst/>
                <a:rect l="l" t="t" r="r" b="b"/>
                <a:pathLst>
                  <a:path w="353" h="190" extrusionOk="0">
                    <a:moveTo>
                      <a:pt x="190" y="1"/>
                    </a:moveTo>
                    <a:cubicBezTo>
                      <a:pt x="140" y="1"/>
                      <a:pt x="93" y="18"/>
                      <a:pt x="51" y="51"/>
                    </a:cubicBezTo>
                    <a:cubicBezTo>
                      <a:pt x="1" y="89"/>
                      <a:pt x="26" y="152"/>
                      <a:pt x="89" y="177"/>
                    </a:cubicBezTo>
                    <a:cubicBezTo>
                      <a:pt x="114" y="185"/>
                      <a:pt x="139" y="189"/>
                      <a:pt x="164" y="189"/>
                    </a:cubicBezTo>
                    <a:cubicBezTo>
                      <a:pt x="213" y="189"/>
                      <a:pt x="260" y="173"/>
                      <a:pt x="302" y="139"/>
                    </a:cubicBezTo>
                    <a:cubicBezTo>
                      <a:pt x="353" y="89"/>
                      <a:pt x="327" y="39"/>
                      <a:pt x="265" y="13"/>
                    </a:cubicBezTo>
                    <a:cubicBezTo>
                      <a:pt x="239" y="5"/>
                      <a:pt x="214" y="1"/>
                      <a:pt x="190"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87" name="Google Shape;487;p27"/>
              <p:cNvSpPr/>
              <p:nvPr/>
            </p:nvSpPr>
            <p:spPr>
              <a:xfrm>
                <a:off x="4497200" y="4040150"/>
                <a:ext cx="13550" cy="5050"/>
              </a:xfrm>
              <a:custGeom>
                <a:avLst/>
                <a:gdLst/>
                <a:ahLst/>
                <a:cxnLst/>
                <a:rect l="l" t="t" r="r" b="b"/>
                <a:pathLst>
                  <a:path w="542" h="202" extrusionOk="0">
                    <a:moveTo>
                      <a:pt x="114" y="0"/>
                    </a:moveTo>
                    <a:cubicBezTo>
                      <a:pt x="26" y="13"/>
                      <a:pt x="1" y="25"/>
                      <a:pt x="1" y="38"/>
                    </a:cubicBezTo>
                    <a:cubicBezTo>
                      <a:pt x="1" y="51"/>
                      <a:pt x="151" y="38"/>
                      <a:pt x="290" y="76"/>
                    </a:cubicBezTo>
                    <a:cubicBezTo>
                      <a:pt x="428" y="126"/>
                      <a:pt x="491" y="201"/>
                      <a:pt x="516" y="201"/>
                    </a:cubicBezTo>
                    <a:cubicBezTo>
                      <a:pt x="541" y="189"/>
                      <a:pt x="529" y="164"/>
                      <a:pt x="516" y="139"/>
                    </a:cubicBezTo>
                    <a:cubicBezTo>
                      <a:pt x="478" y="76"/>
                      <a:pt x="416" y="38"/>
                      <a:pt x="353" y="25"/>
                    </a:cubicBezTo>
                    <a:cubicBezTo>
                      <a:pt x="277" y="0"/>
                      <a:pt x="189" y="0"/>
                      <a:pt x="114"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88" name="Google Shape;488;p27"/>
              <p:cNvSpPr/>
              <p:nvPr/>
            </p:nvSpPr>
            <p:spPr>
              <a:xfrm>
                <a:off x="4459150" y="4035425"/>
                <a:ext cx="28950" cy="18900"/>
              </a:xfrm>
              <a:custGeom>
                <a:avLst/>
                <a:gdLst/>
                <a:ahLst/>
                <a:cxnLst/>
                <a:rect l="l" t="t" r="r" b="b"/>
                <a:pathLst>
                  <a:path w="1158" h="756" extrusionOk="0">
                    <a:moveTo>
                      <a:pt x="1158" y="1"/>
                    </a:moveTo>
                    <a:lnTo>
                      <a:pt x="1158" y="1"/>
                    </a:lnTo>
                    <a:cubicBezTo>
                      <a:pt x="906" y="114"/>
                      <a:pt x="655" y="240"/>
                      <a:pt x="403" y="378"/>
                    </a:cubicBezTo>
                    <a:lnTo>
                      <a:pt x="114" y="529"/>
                    </a:lnTo>
                    <a:cubicBezTo>
                      <a:pt x="76" y="554"/>
                      <a:pt x="26" y="579"/>
                      <a:pt x="1" y="617"/>
                    </a:cubicBezTo>
                    <a:cubicBezTo>
                      <a:pt x="1" y="642"/>
                      <a:pt x="14" y="655"/>
                      <a:pt x="26" y="667"/>
                    </a:cubicBezTo>
                    <a:cubicBezTo>
                      <a:pt x="39" y="680"/>
                      <a:pt x="64" y="692"/>
                      <a:pt x="89" y="692"/>
                    </a:cubicBezTo>
                    <a:cubicBezTo>
                      <a:pt x="152" y="717"/>
                      <a:pt x="240" y="743"/>
                      <a:pt x="315" y="755"/>
                    </a:cubicBezTo>
                    <a:cubicBezTo>
                      <a:pt x="252" y="717"/>
                      <a:pt x="190" y="680"/>
                      <a:pt x="114" y="667"/>
                    </a:cubicBezTo>
                    <a:cubicBezTo>
                      <a:pt x="76" y="655"/>
                      <a:pt x="51" y="629"/>
                      <a:pt x="64" y="617"/>
                    </a:cubicBezTo>
                    <a:cubicBezTo>
                      <a:pt x="89" y="592"/>
                      <a:pt x="114" y="566"/>
                      <a:pt x="152" y="554"/>
                    </a:cubicBezTo>
                    <a:lnTo>
                      <a:pt x="454" y="403"/>
                    </a:lnTo>
                    <a:cubicBezTo>
                      <a:pt x="693" y="290"/>
                      <a:pt x="932" y="152"/>
                      <a:pt x="1158"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89" name="Google Shape;489;p27"/>
              <p:cNvSpPr/>
              <p:nvPr/>
            </p:nvSpPr>
            <p:spPr>
              <a:xfrm>
                <a:off x="4432450" y="4081325"/>
                <a:ext cx="44650" cy="8525"/>
              </a:xfrm>
              <a:custGeom>
                <a:avLst/>
                <a:gdLst/>
                <a:ahLst/>
                <a:cxnLst/>
                <a:rect l="l" t="t" r="r" b="b"/>
                <a:pathLst>
                  <a:path w="1786" h="341" extrusionOk="0">
                    <a:moveTo>
                      <a:pt x="151" y="1"/>
                    </a:moveTo>
                    <a:lnTo>
                      <a:pt x="0" y="164"/>
                    </a:lnTo>
                    <a:cubicBezTo>
                      <a:pt x="297" y="280"/>
                      <a:pt x="608" y="340"/>
                      <a:pt x="918" y="340"/>
                    </a:cubicBezTo>
                    <a:cubicBezTo>
                      <a:pt x="1211" y="340"/>
                      <a:pt x="1505" y="287"/>
                      <a:pt x="1786" y="177"/>
                    </a:cubicBezTo>
                    <a:lnTo>
                      <a:pt x="1786" y="177"/>
                    </a:lnTo>
                    <a:cubicBezTo>
                      <a:pt x="1661" y="188"/>
                      <a:pt x="1537" y="194"/>
                      <a:pt x="1413" y="194"/>
                    </a:cubicBezTo>
                    <a:cubicBezTo>
                      <a:pt x="985" y="194"/>
                      <a:pt x="560" y="127"/>
                      <a:pt x="151"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490" name="Google Shape;490;p27"/>
              <p:cNvSpPr/>
              <p:nvPr/>
            </p:nvSpPr>
            <p:spPr>
              <a:xfrm>
                <a:off x="4502850" y="4034800"/>
                <a:ext cx="13250" cy="6075"/>
              </a:xfrm>
              <a:custGeom>
                <a:avLst/>
                <a:gdLst/>
                <a:ahLst/>
                <a:cxnLst/>
                <a:rect l="l" t="t" r="r" b="b"/>
                <a:pathLst>
                  <a:path w="530" h="243" extrusionOk="0">
                    <a:moveTo>
                      <a:pt x="114" y="0"/>
                    </a:moveTo>
                    <a:cubicBezTo>
                      <a:pt x="39" y="0"/>
                      <a:pt x="1" y="13"/>
                      <a:pt x="1" y="13"/>
                    </a:cubicBezTo>
                    <a:cubicBezTo>
                      <a:pt x="1" y="26"/>
                      <a:pt x="39" y="26"/>
                      <a:pt x="89" y="38"/>
                    </a:cubicBezTo>
                    <a:cubicBezTo>
                      <a:pt x="152" y="63"/>
                      <a:pt x="215" y="76"/>
                      <a:pt x="290" y="114"/>
                    </a:cubicBezTo>
                    <a:cubicBezTo>
                      <a:pt x="340" y="126"/>
                      <a:pt x="391" y="164"/>
                      <a:pt x="441" y="202"/>
                    </a:cubicBezTo>
                    <a:cubicBezTo>
                      <a:pt x="472" y="222"/>
                      <a:pt x="486" y="243"/>
                      <a:pt x="504" y="243"/>
                    </a:cubicBezTo>
                    <a:cubicBezTo>
                      <a:pt x="508" y="243"/>
                      <a:pt x="512" y="242"/>
                      <a:pt x="516" y="239"/>
                    </a:cubicBezTo>
                    <a:cubicBezTo>
                      <a:pt x="529" y="239"/>
                      <a:pt x="529" y="214"/>
                      <a:pt x="516" y="177"/>
                    </a:cubicBezTo>
                    <a:cubicBezTo>
                      <a:pt x="466" y="114"/>
                      <a:pt x="416" y="76"/>
                      <a:pt x="353" y="51"/>
                    </a:cubicBezTo>
                    <a:cubicBezTo>
                      <a:pt x="278" y="13"/>
                      <a:pt x="190" y="0"/>
                      <a:pt x="114"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91" name="Google Shape;491;p27"/>
              <p:cNvSpPr/>
              <p:nvPr/>
            </p:nvSpPr>
            <p:spPr>
              <a:xfrm>
                <a:off x="4470800" y="4024925"/>
                <a:ext cx="10700" cy="3425"/>
              </a:xfrm>
              <a:custGeom>
                <a:avLst/>
                <a:gdLst/>
                <a:ahLst/>
                <a:cxnLst/>
                <a:rect l="l" t="t" r="r" b="b"/>
                <a:pathLst>
                  <a:path w="428" h="137" extrusionOk="0">
                    <a:moveTo>
                      <a:pt x="69" y="1"/>
                    </a:moveTo>
                    <a:cubicBezTo>
                      <a:pt x="51" y="1"/>
                      <a:pt x="32" y="3"/>
                      <a:pt x="13" y="6"/>
                    </a:cubicBezTo>
                    <a:cubicBezTo>
                      <a:pt x="0" y="31"/>
                      <a:pt x="76" y="69"/>
                      <a:pt x="176" y="106"/>
                    </a:cubicBezTo>
                    <a:cubicBezTo>
                      <a:pt x="232" y="125"/>
                      <a:pt x="287" y="136"/>
                      <a:pt x="342" y="136"/>
                    </a:cubicBezTo>
                    <a:cubicBezTo>
                      <a:pt x="362" y="136"/>
                      <a:pt x="382" y="135"/>
                      <a:pt x="403" y="131"/>
                    </a:cubicBezTo>
                    <a:cubicBezTo>
                      <a:pt x="428" y="119"/>
                      <a:pt x="352" y="81"/>
                      <a:pt x="239" y="43"/>
                    </a:cubicBezTo>
                    <a:cubicBezTo>
                      <a:pt x="183" y="15"/>
                      <a:pt x="126" y="1"/>
                      <a:pt x="69"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92" name="Google Shape;492;p27"/>
              <p:cNvSpPr/>
              <p:nvPr/>
            </p:nvSpPr>
            <p:spPr>
              <a:xfrm>
                <a:off x="4460425" y="4060075"/>
                <a:ext cx="12900" cy="6850"/>
              </a:xfrm>
              <a:custGeom>
                <a:avLst/>
                <a:gdLst/>
                <a:ahLst/>
                <a:cxnLst/>
                <a:rect l="l" t="t" r="r" b="b"/>
                <a:pathLst>
                  <a:path w="516" h="274" extrusionOk="0">
                    <a:moveTo>
                      <a:pt x="276" y="0"/>
                    </a:moveTo>
                    <a:cubicBezTo>
                      <a:pt x="250" y="0"/>
                      <a:pt x="225" y="3"/>
                      <a:pt x="201" y="8"/>
                    </a:cubicBezTo>
                    <a:cubicBezTo>
                      <a:pt x="88" y="33"/>
                      <a:pt x="0" y="121"/>
                      <a:pt x="38" y="197"/>
                    </a:cubicBezTo>
                    <a:cubicBezTo>
                      <a:pt x="95" y="245"/>
                      <a:pt x="167" y="273"/>
                      <a:pt x="239" y="273"/>
                    </a:cubicBezTo>
                    <a:cubicBezTo>
                      <a:pt x="278" y="273"/>
                      <a:pt x="317" y="265"/>
                      <a:pt x="352" y="247"/>
                    </a:cubicBezTo>
                    <a:cubicBezTo>
                      <a:pt x="478" y="209"/>
                      <a:pt x="516" y="109"/>
                      <a:pt x="453" y="46"/>
                    </a:cubicBezTo>
                    <a:lnTo>
                      <a:pt x="453" y="46"/>
                    </a:lnTo>
                    <a:lnTo>
                      <a:pt x="461" y="61"/>
                    </a:lnTo>
                    <a:lnTo>
                      <a:pt x="461" y="61"/>
                    </a:lnTo>
                    <a:cubicBezTo>
                      <a:pt x="427" y="23"/>
                      <a:pt x="351" y="0"/>
                      <a:pt x="276" y="0"/>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493" name="Google Shape;493;p27"/>
              <p:cNvSpPr/>
              <p:nvPr/>
            </p:nvSpPr>
            <p:spPr>
              <a:xfrm>
                <a:off x="4457900" y="4059325"/>
                <a:ext cx="18275" cy="4775"/>
              </a:xfrm>
              <a:custGeom>
                <a:avLst/>
                <a:gdLst/>
                <a:ahLst/>
                <a:cxnLst/>
                <a:rect l="l" t="t" r="r" b="b"/>
                <a:pathLst>
                  <a:path w="731" h="191" extrusionOk="0">
                    <a:moveTo>
                      <a:pt x="717" y="0"/>
                    </a:moveTo>
                    <a:lnTo>
                      <a:pt x="717" y="0"/>
                    </a:lnTo>
                    <a:cubicBezTo>
                      <a:pt x="617" y="51"/>
                      <a:pt x="504" y="101"/>
                      <a:pt x="391" y="126"/>
                    </a:cubicBezTo>
                    <a:cubicBezTo>
                      <a:pt x="265" y="126"/>
                      <a:pt x="139" y="126"/>
                      <a:pt x="13" y="101"/>
                    </a:cubicBezTo>
                    <a:cubicBezTo>
                      <a:pt x="1" y="101"/>
                      <a:pt x="26" y="139"/>
                      <a:pt x="101" y="164"/>
                    </a:cubicBezTo>
                    <a:cubicBezTo>
                      <a:pt x="163" y="179"/>
                      <a:pt x="226" y="190"/>
                      <a:pt x="291" y="190"/>
                    </a:cubicBezTo>
                    <a:cubicBezTo>
                      <a:pt x="331" y="190"/>
                      <a:pt x="372" y="186"/>
                      <a:pt x="416" y="176"/>
                    </a:cubicBezTo>
                    <a:cubicBezTo>
                      <a:pt x="504" y="164"/>
                      <a:pt x="604" y="126"/>
                      <a:pt x="680" y="76"/>
                    </a:cubicBezTo>
                    <a:cubicBezTo>
                      <a:pt x="717" y="38"/>
                      <a:pt x="730" y="13"/>
                      <a:pt x="717"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94" name="Google Shape;494;p27"/>
              <p:cNvSpPr/>
              <p:nvPr/>
            </p:nvSpPr>
            <p:spPr>
              <a:xfrm>
                <a:off x="4471100" y="3996200"/>
                <a:ext cx="100950" cy="59675"/>
              </a:xfrm>
              <a:custGeom>
                <a:avLst/>
                <a:gdLst/>
                <a:ahLst/>
                <a:cxnLst/>
                <a:rect l="l" t="t" r="r" b="b"/>
                <a:pathLst>
                  <a:path w="4038" h="2387" extrusionOk="0">
                    <a:moveTo>
                      <a:pt x="1334" y="0"/>
                    </a:moveTo>
                    <a:cubicBezTo>
                      <a:pt x="1228" y="0"/>
                      <a:pt x="1122" y="12"/>
                      <a:pt x="1019" y="36"/>
                    </a:cubicBezTo>
                    <a:cubicBezTo>
                      <a:pt x="680" y="73"/>
                      <a:pt x="366" y="237"/>
                      <a:pt x="127" y="476"/>
                    </a:cubicBezTo>
                    <a:cubicBezTo>
                      <a:pt x="39" y="539"/>
                      <a:pt x="1" y="652"/>
                      <a:pt x="26" y="752"/>
                    </a:cubicBezTo>
                    <a:cubicBezTo>
                      <a:pt x="101" y="953"/>
                      <a:pt x="554" y="966"/>
                      <a:pt x="692" y="1155"/>
                    </a:cubicBezTo>
                    <a:lnTo>
                      <a:pt x="989" y="950"/>
                    </a:lnTo>
                    <a:lnTo>
                      <a:pt x="989" y="950"/>
                    </a:lnTo>
                    <a:cubicBezTo>
                      <a:pt x="907" y="1038"/>
                      <a:pt x="918" y="1196"/>
                      <a:pt x="1032" y="1268"/>
                    </a:cubicBezTo>
                    <a:cubicBezTo>
                      <a:pt x="1195" y="1356"/>
                      <a:pt x="1359" y="1431"/>
                      <a:pt x="1535" y="1469"/>
                    </a:cubicBezTo>
                    <a:cubicBezTo>
                      <a:pt x="1724" y="1519"/>
                      <a:pt x="1912" y="1582"/>
                      <a:pt x="1975" y="1708"/>
                    </a:cubicBezTo>
                    <a:lnTo>
                      <a:pt x="2214" y="1557"/>
                    </a:lnTo>
                    <a:lnTo>
                      <a:pt x="2051" y="1846"/>
                    </a:lnTo>
                    <a:lnTo>
                      <a:pt x="2994" y="2387"/>
                    </a:lnTo>
                    <a:cubicBezTo>
                      <a:pt x="3673" y="2060"/>
                      <a:pt x="4037" y="1482"/>
                      <a:pt x="3849" y="1016"/>
                    </a:cubicBezTo>
                    <a:cubicBezTo>
                      <a:pt x="3660" y="551"/>
                      <a:pt x="2968" y="212"/>
                      <a:pt x="2189" y="212"/>
                    </a:cubicBezTo>
                    <a:lnTo>
                      <a:pt x="2013" y="149"/>
                    </a:lnTo>
                    <a:cubicBezTo>
                      <a:pt x="1797" y="54"/>
                      <a:pt x="1564" y="0"/>
                      <a:pt x="1334"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95" name="Google Shape;495;p27"/>
              <p:cNvSpPr/>
              <p:nvPr/>
            </p:nvSpPr>
            <p:spPr>
              <a:xfrm>
                <a:off x="4474575" y="4029775"/>
                <a:ext cx="91800" cy="72650"/>
              </a:xfrm>
              <a:custGeom>
                <a:avLst/>
                <a:gdLst/>
                <a:ahLst/>
                <a:cxnLst/>
                <a:rect l="l" t="t" r="r" b="b"/>
                <a:pathLst>
                  <a:path w="3672" h="2906" extrusionOk="0">
                    <a:moveTo>
                      <a:pt x="2528" y="0"/>
                    </a:moveTo>
                    <a:cubicBezTo>
                      <a:pt x="2100" y="264"/>
                      <a:pt x="1647" y="554"/>
                      <a:pt x="1585" y="906"/>
                    </a:cubicBezTo>
                    <a:cubicBezTo>
                      <a:pt x="1597" y="1233"/>
                      <a:pt x="1358" y="1522"/>
                      <a:pt x="1019" y="1547"/>
                    </a:cubicBezTo>
                    <a:cubicBezTo>
                      <a:pt x="805" y="1622"/>
                      <a:pt x="591" y="1723"/>
                      <a:pt x="390" y="1836"/>
                    </a:cubicBezTo>
                    <a:cubicBezTo>
                      <a:pt x="76" y="2037"/>
                      <a:pt x="0" y="2352"/>
                      <a:pt x="189" y="2578"/>
                    </a:cubicBezTo>
                    <a:cubicBezTo>
                      <a:pt x="369" y="2782"/>
                      <a:pt x="766" y="2906"/>
                      <a:pt x="1185" y="2906"/>
                    </a:cubicBezTo>
                    <a:cubicBezTo>
                      <a:pt x="1205" y="2906"/>
                      <a:pt x="1225" y="2906"/>
                      <a:pt x="1245" y="2905"/>
                    </a:cubicBezTo>
                    <a:cubicBezTo>
                      <a:pt x="1673" y="2892"/>
                      <a:pt x="2088" y="2767"/>
                      <a:pt x="2452" y="2528"/>
                    </a:cubicBezTo>
                    <a:lnTo>
                      <a:pt x="3672" y="541"/>
                    </a:lnTo>
                    <a:lnTo>
                      <a:pt x="2528" y="0"/>
                    </a:ln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96" name="Google Shape;496;p27"/>
              <p:cNvSpPr/>
              <p:nvPr/>
            </p:nvSpPr>
            <p:spPr>
              <a:xfrm>
                <a:off x="4307625" y="4090750"/>
                <a:ext cx="223250" cy="83650"/>
              </a:xfrm>
              <a:custGeom>
                <a:avLst/>
                <a:gdLst/>
                <a:ahLst/>
                <a:cxnLst/>
                <a:rect l="l" t="t" r="r" b="b"/>
                <a:pathLst>
                  <a:path w="8930" h="3346" extrusionOk="0">
                    <a:moveTo>
                      <a:pt x="1" y="1"/>
                    </a:moveTo>
                    <a:cubicBezTo>
                      <a:pt x="139" y="13"/>
                      <a:pt x="278" y="39"/>
                      <a:pt x="428" y="76"/>
                    </a:cubicBezTo>
                    <a:cubicBezTo>
                      <a:pt x="743" y="139"/>
                      <a:pt x="1045" y="277"/>
                      <a:pt x="1296" y="479"/>
                    </a:cubicBezTo>
                    <a:cubicBezTo>
                      <a:pt x="1598" y="692"/>
                      <a:pt x="1812" y="1007"/>
                      <a:pt x="2151" y="1321"/>
                    </a:cubicBezTo>
                    <a:cubicBezTo>
                      <a:pt x="2352" y="1510"/>
                      <a:pt x="2579" y="1648"/>
                      <a:pt x="2830" y="1761"/>
                    </a:cubicBezTo>
                    <a:cubicBezTo>
                      <a:pt x="3170" y="1887"/>
                      <a:pt x="3522" y="1975"/>
                      <a:pt x="3874" y="2025"/>
                    </a:cubicBezTo>
                    <a:cubicBezTo>
                      <a:pt x="4654" y="2138"/>
                      <a:pt x="5446" y="2176"/>
                      <a:pt x="6125" y="2264"/>
                    </a:cubicBezTo>
                    <a:cubicBezTo>
                      <a:pt x="6439" y="2302"/>
                      <a:pt x="6741" y="2365"/>
                      <a:pt x="7043" y="2453"/>
                    </a:cubicBezTo>
                    <a:lnTo>
                      <a:pt x="7231" y="2516"/>
                    </a:lnTo>
                    <a:cubicBezTo>
                      <a:pt x="7294" y="2528"/>
                      <a:pt x="7345" y="2553"/>
                      <a:pt x="7407" y="2579"/>
                    </a:cubicBezTo>
                    <a:cubicBezTo>
                      <a:pt x="7508" y="2629"/>
                      <a:pt x="7609" y="2679"/>
                      <a:pt x="7697" y="2742"/>
                    </a:cubicBezTo>
                    <a:cubicBezTo>
                      <a:pt x="7873" y="2843"/>
                      <a:pt x="8011" y="2943"/>
                      <a:pt x="8149" y="3031"/>
                    </a:cubicBezTo>
                    <a:cubicBezTo>
                      <a:pt x="8263" y="3107"/>
                      <a:pt x="8388" y="3170"/>
                      <a:pt x="8527" y="3233"/>
                    </a:cubicBezTo>
                    <a:cubicBezTo>
                      <a:pt x="8615" y="3270"/>
                      <a:pt x="8715" y="3295"/>
                      <a:pt x="8816" y="3321"/>
                    </a:cubicBezTo>
                    <a:cubicBezTo>
                      <a:pt x="8891" y="3346"/>
                      <a:pt x="8929" y="3346"/>
                      <a:pt x="8929" y="3346"/>
                    </a:cubicBezTo>
                    <a:cubicBezTo>
                      <a:pt x="8803" y="3321"/>
                      <a:pt x="8678" y="3270"/>
                      <a:pt x="8552" y="3220"/>
                    </a:cubicBezTo>
                    <a:cubicBezTo>
                      <a:pt x="8426" y="3170"/>
                      <a:pt x="8300" y="3107"/>
                      <a:pt x="8187" y="3019"/>
                    </a:cubicBezTo>
                    <a:cubicBezTo>
                      <a:pt x="8061" y="2931"/>
                      <a:pt x="7923" y="2830"/>
                      <a:pt x="7747" y="2730"/>
                    </a:cubicBezTo>
                    <a:cubicBezTo>
                      <a:pt x="7659" y="2667"/>
                      <a:pt x="7558" y="2616"/>
                      <a:pt x="7458" y="2566"/>
                    </a:cubicBezTo>
                    <a:cubicBezTo>
                      <a:pt x="7395" y="2541"/>
                      <a:pt x="7345" y="2516"/>
                      <a:pt x="7282" y="2491"/>
                    </a:cubicBezTo>
                    <a:lnTo>
                      <a:pt x="7093" y="2428"/>
                    </a:lnTo>
                    <a:cubicBezTo>
                      <a:pt x="6791" y="2340"/>
                      <a:pt x="6477" y="2277"/>
                      <a:pt x="6163" y="2239"/>
                    </a:cubicBezTo>
                    <a:cubicBezTo>
                      <a:pt x="5484" y="2138"/>
                      <a:pt x="4691" y="2113"/>
                      <a:pt x="3912" y="2000"/>
                    </a:cubicBezTo>
                    <a:cubicBezTo>
                      <a:pt x="3560" y="1950"/>
                      <a:pt x="3220" y="1862"/>
                      <a:pt x="2893" y="1736"/>
                    </a:cubicBezTo>
                    <a:cubicBezTo>
                      <a:pt x="2642" y="1636"/>
                      <a:pt x="2415" y="1485"/>
                      <a:pt x="2214" y="1296"/>
                    </a:cubicBezTo>
                    <a:cubicBezTo>
                      <a:pt x="1887" y="982"/>
                      <a:pt x="1661" y="667"/>
                      <a:pt x="1346" y="453"/>
                    </a:cubicBezTo>
                    <a:cubicBezTo>
                      <a:pt x="1082" y="252"/>
                      <a:pt x="768" y="114"/>
                      <a:pt x="441" y="51"/>
                    </a:cubicBezTo>
                    <a:cubicBezTo>
                      <a:pt x="328" y="26"/>
                      <a:pt x="227" y="13"/>
                      <a:pt x="114" y="1"/>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497" name="Google Shape;497;p27"/>
              <p:cNvSpPr/>
              <p:nvPr/>
            </p:nvSpPr>
            <p:spPr>
              <a:xfrm>
                <a:off x="4253875" y="4110875"/>
                <a:ext cx="201850" cy="80825"/>
              </a:xfrm>
              <a:custGeom>
                <a:avLst/>
                <a:gdLst/>
                <a:ahLst/>
                <a:cxnLst/>
                <a:rect l="l" t="t" r="r" b="b"/>
                <a:pathLst>
                  <a:path w="8074" h="3233" extrusionOk="0">
                    <a:moveTo>
                      <a:pt x="1" y="1"/>
                    </a:moveTo>
                    <a:cubicBezTo>
                      <a:pt x="1" y="13"/>
                      <a:pt x="164" y="1"/>
                      <a:pt x="428" y="26"/>
                    </a:cubicBezTo>
                    <a:cubicBezTo>
                      <a:pt x="780" y="51"/>
                      <a:pt x="1107" y="139"/>
                      <a:pt x="1422" y="277"/>
                    </a:cubicBezTo>
                    <a:cubicBezTo>
                      <a:pt x="1799" y="441"/>
                      <a:pt x="2138" y="680"/>
                      <a:pt x="2428" y="969"/>
                    </a:cubicBezTo>
                    <a:cubicBezTo>
                      <a:pt x="2729" y="1258"/>
                      <a:pt x="3031" y="1598"/>
                      <a:pt x="3496" y="1899"/>
                    </a:cubicBezTo>
                    <a:cubicBezTo>
                      <a:pt x="3761" y="2063"/>
                      <a:pt x="4050" y="2176"/>
                      <a:pt x="4339" y="2251"/>
                    </a:cubicBezTo>
                    <a:cubicBezTo>
                      <a:pt x="4666" y="2339"/>
                      <a:pt x="4993" y="2390"/>
                      <a:pt x="5320" y="2428"/>
                    </a:cubicBezTo>
                    <a:cubicBezTo>
                      <a:pt x="5886" y="2478"/>
                      <a:pt x="6439" y="2553"/>
                      <a:pt x="6992" y="2666"/>
                    </a:cubicBezTo>
                    <a:cubicBezTo>
                      <a:pt x="7319" y="2729"/>
                      <a:pt x="7621" y="2855"/>
                      <a:pt x="7885" y="3031"/>
                    </a:cubicBezTo>
                    <a:cubicBezTo>
                      <a:pt x="7960" y="3094"/>
                      <a:pt x="8023" y="3157"/>
                      <a:pt x="8074" y="3232"/>
                    </a:cubicBezTo>
                    <a:cubicBezTo>
                      <a:pt x="8049" y="3157"/>
                      <a:pt x="7986" y="3081"/>
                      <a:pt x="7910" y="3031"/>
                    </a:cubicBezTo>
                    <a:cubicBezTo>
                      <a:pt x="7659" y="2830"/>
                      <a:pt x="7357" y="2704"/>
                      <a:pt x="7030" y="2641"/>
                    </a:cubicBezTo>
                    <a:cubicBezTo>
                      <a:pt x="6477" y="2516"/>
                      <a:pt x="5923" y="2428"/>
                      <a:pt x="5358" y="2377"/>
                    </a:cubicBezTo>
                    <a:cubicBezTo>
                      <a:pt x="5031" y="2339"/>
                      <a:pt x="4716" y="2289"/>
                      <a:pt x="4402" y="2214"/>
                    </a:cubicBezTo>
                    <a:cubicBezTo>
                      <a:pt x="4113" y="2138"/>
                      <a:pt x="3836" y="2013"/>
                      <a:pt x="3584" y="1862"/>
                    </a:cubicBezTo>
                    <a:cubicBezTo>
                      <a:pt x="3119" y="1572"/>
                      <a:pt x="2817" y="1233"/>
                      <a:pt x="2503" y="944"/>
                    </a:cubicBezTo>
                    <a:cubicBezTo>
                      <a:pt x="2214" y="642"/>
                      <a:pt x="1862" y="416"/>
                      <a:pt x="1472" y="252"/>
                    </a:cubicBezTo>
                    <a:cubicBezTo>
                      <a:pt x="1145" y="114"/>
                      <a:pt x="805" y="26"/>
                      <a:pt x="441" y="1"/>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498" name="Google Shape;498;p27"/>
              <p:cNvSpPr/>
              <p:nvPr/>
            </p:nvSpPr>
            <p:spPr>
              <a:xfrm>
                <a:off x="4459150" y="4179700"/>
                <a:ext cx="67000" cy="17975"/>
              </a:xfrm>
              <a:custGeom>
                <a:avLst/>
                <a:gdLst/>
                <a:ahLst/>
                <a:cxnLst/>
                <a:rect l="l" t="t" r="r" b="b"/>
                <a:pathLst>
                  <a:path w="2680" h="719" extrusionOk="0">
                    <a:moveTo>
                      <a:pt x="42" y="1"/>
                    </a:moveTo>
                    <a:cubicBezTo>
                      <a:pt x="41" y="1"/>
                      <a:pt x="40" y="1"/>
                      <a:pt x="39" y="1"/>
                    </a:cubicBezTo>
                    <a:cubicBezTo>
                      <a:pt x="1" y="1"/>
                      <a:pt x="416" y="303"/>
                      <a:pt x="1170" y="504"/>
                    </a:cubicBezTo>
                    <a:cubicBezTo>
                      <a:pt x="1661" y="643"/>
                      <a:pt x="2164" y="718"/>
                      <a:pt x="2667" y="718"/>
                    </a:cubicBezTo>
                    <a:cubicBezTo>
                      <a:pt x="2679" y="693"/>
                      <a:pt x="1988" y="630"/>
                      <a:pt x="1258" y="442"/>
                    </a:cubicBezTo>
                    <a:cubicBezTo>
                      <a:pt x="547" y="245"/>
                      <a:pt x="98" y="1"/>
                      <a:pt x="42" y="1"/>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499" name="Google Shape;499;p27"/>
              <p:cNvSpPr/>
              <p:nvPr/>
            </p:nvSpPr>
            <p:spPr>
              <a:xfrm>
                <a:off x="4456650" y="4127225"/>
                <a:ext cx="72025" cy="18875"/>
              </a:xfrm>
              <a:custGeom>
                <a:avLst/>
                <a:gdLst/>
                <a:ahLst/>
                <a:cxnLst/>
                <a:rect l="l" t="t" r="r" b="b"/>
                <a:pathLst>
                  <a:path w="2881" h="755" extrusionOk="0">
                    <a:moveTo>
                      <a:pt x="0" y="0"/>
                    </a:moveTo>
                    <a:cubicBezTo>
                      <a:pt x="151" y="13"/>
                      <a:pt x="315" y="38"/>
                      <a:pt x="466" y="63"/>
                    </a:cubicBezTo>
                    <a:cubicBezTo>
                      <a:pt x="793" y="126"/>
                      <a:pt x="1107" y="239"/>
                      <a:pt x="1409" y="390"/>
                    </a:cubicBezTo>
                    <a:cubicBezTo>
                      <a:pt x="1723" y="529"/>
                      <a:pt x="2050" y="642"/>
                      <a:pt x="2390" y="717"/>
                    </a:cubicBezTo>
                    <a:cubicBezTo>
                      <a:pt x="2503" y="730"/>
                      <a:pt x="2616" y="742"/>
                      <a:pt x="2742" y="755"/>
                    </a:cubicBezTo>
                    <a:lnTo>
                      <a:pt x="2880" y="755"/>
                    </a:lnTo>
                    <a:cubicBezTo>
                      <a:pt x="2880" y="755"/>
                      <a:pt x="2679" y="755"/>
                      <a:pt x="2402" y="679"/>
                    </a:cubicBezTo>
                    <a:cubicBezTo>
                      <a:pt x="2075" y="604"/>
                      <a:pt x="1761" y="491"/>
                      <a:pt x="1459" y="353"/>
                    </a:cubicBezTo>
                    <a:cubicBezTo>
                      <a:pt x="1145" y="202"/>
                      <a:pt x="818" y="101"/>
                      <a:pt x="491" y="38"/>
                    </a:cubicBezTo>
                    <a:cubicBezTo>
                      <a:pt x="365" y="13"/>
                      <a:pt x="252" y="0"/>
                      <a:pt x="126" y="0"/>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500" name="Google Shape;500;p27"/>
              <p:cNvSpPr/>
              <p:nvPr/>
            </p:nvSpPr>
            <p:spPr>
              <a:xfrm>
                <a:off x="4367050" y="4083200"/>
                <a:ext cx="38700" cy="25425"/>
              </a:xfrm>
              <a:custGeom>
                <a:avLst/>
                <a:gdLst/>
                <a:ahLst/>
                <a:cxnLst/>
                <a:rect l="l" t="t" r="r" b="b"/>
                <a:pathLst>
                  <a:path w="1548" h="1017" extrusionOk="0">
                    <a:moveTo>
                      <a:pt x="13" y="1"/>
                    </a:moveTo>
                    <a:cubicBezTo>
                      <a:pt x="1" y="14"/>
                      <a:pt x="139" y="39"/>
                      <a:pt x="315" y="114"/>
                    </a:cubicBezTo>
                    <a:cubicBezTo>
                      <a:pt x="529" y="190"/>
                      <a:pt x="717" y="315"/>
                      <a:pt x="868" y="466"/>
                    </a:cubicBezTo>
                    <a:cubicBezTo>
                      <a:pt x="931" y="554"/>
                      <a:pt x="981" y="642"/>
                      <a:pt x="1019" y="730"/>
                    </a:cubicBezTo>
                    <a:cubicBezTo>
                      <a:pt x="1069" y="806"/>
                      <a:pt x="1132" y="881"/>
                      <a:pt x="1208" y="932"/>
                    </a:cubicBezTo>
                    <a:cubicBezTo>
                      <a:pt x="1283" y="969"/>
                      <a:pt x="1359" y="994"/>
                      <a:pt x="1434" y="1007"/>
                    </a:cubicBezTo>
                    <a:cubicBezTo>
                      <a:pt x="1453" y="1013"/>
                      <a:pt x="1472" y="1016"/>
                      <a:pt x="1491" y="1016"/>
                    </a:cubicBezTo>
                    <a:cubicBezTo>
                      <a:pt x="1510" y="1016"/>
                      <a:pt x="1528" y="1013"/>
                      <a:pt x="1547" y="1007"/>
                    </a:cubicBezTo>
                    <a:cubicBezTo>
                      <a:pt x="1447" y="994"/>
                      <a:pt x="1346" y="957"/>
                      <a:pt x="1258" y="906"/>
                    </a:cubicBezTo>
                    <a:cubicBezTo>
                      <a:pt x="1183" y="856"/>
                      <a:pt x="1132" y="781"/>
                      <a:pt x="1095" y="705"/>
                    </a:cubicBezTo>
                    <a:cubicBezTo>
                      <a:pt x="1057" y="617"/>
                      <a:pt x="1007" y="529"/>
                      <a:pt x="944" y="441"/>
                    </a:cubicBezTo>
                    <a:cubicBezTo>
                      <a:pt x="780" y="278"/>
                      <a:pt x="579" y="152"/>
                      <a:pt x="353" y="89"/>
                    </a:cubicBezTo>
                    <a:cubicBezTo>
                      <a:pt x="239" y="39"/>
                      <a:pt x="126" y="14"/>
                      <a:pt x="13" y="1"/>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501" name="Google Shape;501;p27"/>
              <p:cNvSpPr/>
              <p:nvPr/>
            </p:nvSpPr>
            <p:spPr>
              <a:xfrm>
                <a:off x="4268025" y="3866300"/>
                <a:ext cx="536025" cy="403350"/>
              </a:xfrm>
              <a:custGeom>
                <a:avLst/>
                <a:gdLst/>
                <a:ahLst/>
                <a:cxnLst/>
                <a:rect l="l" t="t" r="r" b="b"/>
                <a:pathLst>
                  <a:path w="21441" h="16134" extrusionOk="0">
                    <a:moveTo>
                      <a:pt x="11469" y="0"/>
                    </a:moveTo>
                    <a:lnTo>
                      <a:pt x="11418" y="63"/>
                    </a:lnTo>
                    <a:cubicBezTo>
                      <a:pt x="11456" y="26"/>
                      <a:pt x="11469" y="0"/>
                      <a:pt x="11469" y="0"/>
                    </a:cubicBezTo>
                    <a:close/>
                    <a:moveTo>
                      <a:pt x="11469" y="13"/>
                    </a:moveTo>
                    <a:lnTo>
                      <a:pt x="11657" y="76"/>
                    </a:lnTo>
                    <a:lnTo>
                      <a:pt x="12185" y="252"/>
                    </a:lnTo>
                    <a:lnTo>
                      <a:pt x="14147" y="893"/>
                    </a:lnTo>
                    <a:lnTo>
                      <a:pt x="21323" y="3243"/>
                    </a:lnTo>
                    <a:lnTo>
                      <a:pt x="10897" y="16035"/>
                    </a:lnTo>
                    <a:lnTo>
                      <a:pt x="10897" y="16035"/>
                    </a:lnTo>
                    <a:lnTo>
                      <a:pt x="10312" y="15832"/>
                    </a:lnTo>
                    <a:lnTo>
                      <a:pt x="151" y="12395"/>
                    </a:lnTo>
                    <a:lnTo>
                      <a:pt x="151" y="12395"/>
                    </a:lnTo>
                    <a:lnTo>
                      <a:pt x="8287" y="3496"/>
                    </a:lnTo>
                    <a:lnTo>
                      <a:pt x="10639" y="931"/>
                    </a:lnTo>
                    <a:lnTo>
                      <a:pt x="11268" y="239"/>
                    </a:lnTo>
                    <a:lnTo>
                      <a:pt x="11418" y="63"/>
                    </a:lnTo>
                    <a:lnTo>
                      <a:pt x="11268" y="227"/>
                    </a:lnTo>
                    <a:cubicBezTo>
                      <a:pt x="11117" y="390"/>
                      <a:pt x="10903" y="617"/>
                      <a:pt x="10639" y="906"/>
                    </a:cubicBezTo>
                    <a:lnTo>
                      <a:pt x="8275" y="3446"/>
                    </a:lnTo>
                    <a:lnTo>
                      <a:pt x="38" y="12387"/>
                    </a:lnTo>
                    <a:lnTo>
                      <a:pt x="1" y="12437"/>
                    </a:lnTo>
                    <a:lnTo>
                      <a:pt x="63" y="12462"/>
                    </a:lnTo>
                    <a:lnTo>
                      <a:pt x="10287" y="15920"/>
                    </a:lnTo>
                    <a:lnTo>
                      <a:pt x="10903" y="16121"/>
                    </a:lnTo>
                    <a:lnTo>
                      <a:pt x="10928" y="16134"/>
                    </a:lnTo>
                    <a:lnTo>
                      <a:pt x="10953" y="16109"/>
                    </a:lnTo>
                    <a:lnTo>
                      <a:pt x="21415" y="3245"/>
                    </a:lnTo>
                    <a:lnTo>
                      <a:pt x="21441" y="3194"/>
                    </a:lnTo>
                    <a:lnTo>
                      <a:pt x="21403" y="3182"/>
                    </a:lnTo>
                    <a:lnTo>
                      <a:pt x="14147" y="843"/>
                    </a:lnTo>
                    <a:lnTo>
                      <a:pt x="12160" y="214"/>
                    </a:lnTo>
                    <a:lnTo>
                      <a:pt x="11645" y="63"/>
                    </a:lnTo>
                    <a:cubicBezTo>
                      <a:pt x="11532" y="26"/>
                      <a:pt x="11469" y="13"/>
                      <a:pt x="11469" y="13"/>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02" name="Google Shape;502;p27"/>
              <p:cNvSpPr/>
              <p:nvPr/>
            </p:nvSpPr>
            <p:spPr>
              <a:xfrm>
                <a:off x="3839850" y="2706250"/>
                <a:ext cx="1340200" cy="1149550"/>
              </a:xfrm>
              <a:custGeom>
                <a:avLst/>
                <a:gdLst/>
                <a:ahLst/>
                <a:cxnLst/>
                <a:rect l="l" t="t" r="r" b="b"/>
                <a:pathLst>
                  <a:path w="53608" h="45982" extrusionOk="0">
                    <a:moveTo>
                      <a:pt x="15615" y="1"/>
                    </a:moveTo>
                    <a:cubicBezTo>
                      <a:pt x="14843" y="1"/>
                      <a:pt x="14164" y="587"/>
                      <a:pt x="14097" y="1385"/>
                    </a:cubicBezTo>
                    <a:lnTo>
                      <a:pt x="12085" y="22573"/>
                    </a:lnTo>
                    <a:lnTo>
                      <a:pt x="981" y="31049"/>
                    </a:lnTo>
                    <a:cubicBezTo>
                      <a:pt x="1" y="31803"/>
                      <a:pt x="277" y="33337"/>
                      <a:pt x="1447" y="33714"/>
                    </a:cubicBezTo>
                    <a:lnTo>
                      <a:pt x="40253" y="45912"/>
                    </a:lnTo>
                    <a:cubicBezTo>
                      <a:pt x="40405" y="45959"/>
                      <a:pt x="40560" y="45982"/>
                      <a:pt x="40713" y="45982"/>
                    </a:cubicBezTo>
                    <a:cubicBezTo>
                      <a:pt x="41253" y="45982"/>
                      <a:pt x="41766" y="45698"/>
                      <a:pt x="42051" y="45208"/>
                    </a:cubicBezTo>
                    <a:lnTo>
                      <a:pt x="49244" y="32545"/>
                    </a:lnTo>
                    <a:lnTo>
                      <a:pt x="53469" y="8590"/>
                    </a:lnTo>
                    <a:cubicBezTo>
                      <a:pt x="53607" y="7760"/>
                      <a:pt x="53481" y="6452"/>
                      <a:pt x="52148" y="6000"/>
                    </a:cubicBezTo>
                    <a:lnTo>
                      <a:pt x="15895" y="27"/>
                    </a:lnTo>
                    <a:cubicBezTo>
                      <a:pt x="15801" y="9"/>
                      <a:pt x="15707" y="1"/>
                      <a:pt x="15615"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03" name="Google Shape;503;p27"/>
              <p:cNvSpPr/>
              <p:nvPr/>
            </p:nvSpPr>
            <p:spPr>
              <a:xfrm>
                <a:off x="3824450" y="2680800"/>
                <a:ext cx="1340175" cy="1149550"/>
              </a:xfrm>
              <a:custGeom>
                <a:avLst/>
                <a:gdLst/>
                <a:ahLst/>
                <a:cxnLst/>
                <a:rect l="l" t="t" r="r" b="b"/>
                <a:pathLst>
                  <a:path w="53607" h="45982" extrusionOk="0">
                    <a:moveTo>
                      <a:pt x="15615" y="0"/>
                    </a:moveTo>
                    <a:cubicBezTo>
                      <a:pt x="14846" y="0"/>
                      <a:pt x="14175" y="587"/>
                      <a:pt x="14097" y="1384"/>
                    </a:cubicBezTo>
                    <a:lnTo>
                      <a:pt x="12085" y="22573"/>
                    </a:lnTo>
                    <a:lnTo>
                      <a:pt x="981" y="31048"/>
                    </a:lnTo>
                    <a:cubicBezTo>
                      <a:pt x="0" y="31803"/>
                      <a:pt x="277" y="33337"/>
                      <a:pt x="1459" y="33714"/>
                    </a:cubicBezTo>
                    <a:lnTo>
                      <a:pt x="40265" y="45911"/>
                    </a:lnTo>
                    <a:cubicBezTo>
                      <a:pt x="40415" y="45959"/>
                      <a:pt x="40568" y="45981"/>
                      <a:pt x="40720" y="45981"/>
                    </a:cubicBezTo>
                    <a:cubicBezTo>
                      <a:pt x="41257" y="45981"/>
                      <a:pt x="41776" y="45697"/>
                      <a:pt x="42051" y="45207"/>
                    </a:cubicBezTo>
                    <a:lnTo>
                      <a:pt x="49243" y="32544"/>
                    </a:lnTo>
                    <a:lnTo>
                      <a:pt x="53469" y="8590"/>
                    </a:lnTo>
                    <a:cubicBezTo>
                      <a:pt x="53607" y="7760"/>
                      <a:pt x="53066" y="6967"/>
                      <a:pt x="52236" y="6817"/>
                    </a:cubicBezTo>
                    <a:lnTo>
                      <a:pt x="15895" y="26"/>
                    </a:lnTo>
                    <a:cubicBezTo>
                      <a:pt x="15801" y="9"/>
                      <a:pt x="15707" y="0"/>
                      <a:pt x="15615" y="0"/>
                    </a:cubicBezTo>
                    <a:close/>
                  </a:path>
                </a:pathLst>
              </a:custGeom>
              <a:solidFill>
                <a:schemeClr val="accent2"/>
              </a:solidFill>
              <a:ln>
                <a:noFill/>
              </a:ln>
            </p:spPr>
            <p:txBody>
              <a:bodyPr spcFirstLastPara="1" wrap="square" lIns="91425" tIns="91425" rIns="91425" bIns="91425" anchor="ctr" anchorCtr="0">
                <a:noAutofit/>
              </a:bodyPr>
              <a:lstStyle/>
              <a:p>
                <a:endParaRPr dirty="0"/>
              </a:p>
            </p:txBody>
          </p:sp>
          <p:sp>
            <p:nvSpPr>
              <p:cNvPr id="504" name="Google Shape;504;p27"/>
              <p:cNvSpPr/>
              <p:nvPr/>
            </p:nvSpPr>
            <p:spPr>
              <a:xfrm>
                <a:off x="3828850" y="2680125"/>
                <a:ext cx="1334200" cy="1151625"/>
              </a:xfrm>
              <a:custGeom>
                <a:avLst/>
                <a:gdLst/>
                <a:ahLst/>
                <a:cxnLst/>
                <a:rect l="l" t="t" r="r" b="b"/>
                <a:pathLst>
                  <a:path w="53368" h="46065" extrusionOk="0">
                    <a:moveTo>
                      <a:pt x="15440" y="0"/>
                    </a:moveTo>
                    <a:cubicBezTo>
                      <a:pt x="14814" y="0"/>
                      <a:pt x="14233" y="384"/>
                      <a:pt x="13996" y="971"/>
                    </a:cubicBezTo>
                    <a:cubicBezTo>
                      <a:pt x="13921" y="1185"/>
                      <a:pt x="13871" y="1411"/>
                      <a:pt x="13871" y="1625"/>
                    </a:cubicBezTo>
                    <a:cubicBezTo>
                      <a:pt x="13782" y="2493"/>
                      <a:pt x="13707" y="3348"/>
                      <a:pt x="13632" y="4165"/>
                    </a:cubicBezTo>
                    <a:cubicBezTo>
                      <a:pt x="13468" y="5812"/>
                      <a:pt x="13330" y="7359"/>
                      <a:pt x="13191" y="8805"/>
                    </a:cubicBezTo>
                    <a:cubicBezTo>
                      <a:pt x="12915" y="11710"/>
                      <a:pt x="12688" y="14200"/>
                      <a:pt x="12487" y="16249"/>
                    </a:cubicBezTo>
                    <a:cubicBezTo>
                      <a:pt x="12299" y="18287"/>
                      <a:pt x="12160" y="19871"/>
                      <a:pt x="12060" y="20952"/>
                    </a:cubicBezTo>
                    <a:cubicBezTo>
                      <a:pt x="12009" y="21493"/>
                      <a:pt x="11972" y="21895"/>
                      <a:pt x="11947" y="22172"/>
                    </a:cubicBezTo>
                    <a:cubicBezTo>
                      <a:pt x="11921" y="22449"/>
                      <a:pt x="11909" y="22600"/>
                      <a:pt x="11909" y="22600"/>
                    </a:cubicBezTo>
                    <a:cubicBezTo>
                      <a:pt x="11909" y="22600"/>
                      <a:pt x="11934" y="22461"/>
                      <a:pt x="11959" y="22185"/>
                    </a:cubicBezTo>
                    <a:cubicBezTo>
                      <a:pt x="11984" y="21908"/>
                      <a:pt x="12022" y="21506"/>
                      <a:pt x="12072" y="20965"/>
                    </a:cubicBezTo>
                    <a:cubicBezTo>
                      <a:pt x="12185" y="19884"/>
                      <a:pt x="12336" y="18312"/>
                      <a:pt x="12538" y="16262"/>
                    </a:cubicBezTo>
                    <a:cubicBezTo>
                      <a:pt x="12726" y="14225"/>
                      <a:pt x="12965" y="11723"/>
                      <a:pt x="13242" y="8818"/>
                    </a:cubicBezTo>
                    <a:cubicBezTo>
                      <a:pt x="13380" y="7372"/>
                      <a:pt x="13531" y="5825"/>
                      <a:pt x="13694" y="4178"/>
                    </a:cubicBezTo>
                    <a:cubicBezTo>
                      <a:pt x="13770" y="3348"/>
                      <a:pt x="13858" y="2505"/>
                      <a:pt x="13933" y="1638"/>
                    </a:cubicBezTo>
                    <a:cubicBezTo>
                      <a:pt x="13946" y="1424"/>
                      <a:pt x="13984" y="1210"/>
                      <a:pt x="14059" y="1009"/>
                    </a:cubicBezTo>
                    <a:cubicBezTo>
                      <a:pt x="14147" y="808"/>
                      <a:pt x="14273" y="619"/>
                      <a:pt x="14424" y="468"/>
                    </a:cubicBezTo>
                    <a:cubicBezTo>
                      <a:pt x="14699" y="214"/>
                      <a:pt x="15063" y="76"/>
                      <a:pt x="15441" y="76"/>
                    </a:cubicBezTo>
                    <a:cubicBezTo>
                      <a:pt x="15513" y="76"/>
                      <a:pt x="15584" y="81"/>
                      <a:pt x="15656" y="91"/>
                    </a:cubicBezTo>
                    <a:lnTo>
                      <a:pt x="40982" y="4832"/>
                    </a:lnTo>
                    <a:lnTo>
                      <a:pt x="48300" y="6190"/>
                    </a:lnTo>
                    <a:lnTo>
                      <a:pt x="52073" y="6906"/>
                    </a:lnTo>
                    <a:cubicBezTo>
                      <a:pt x="52714" y="7032"/>
                      <a:pt x="53192" y="7560"/>
                      <a:pt x="53255" y="8214"/>
                    </a:cubicBezTo>
                    <a:cubicBezTo>
                      <a:pt x="53267" y="8365"/>
                      <a:pt x="53267" y="8529"/>
                      <a:pt x="53230" y="8679"/>
                    </a:cubicBezTo>
                    <a:lnTo>
                      <a:pt x="53142" y="9170"/>
                    </a:lnTo>
                    <a:cubicBezTo>
                      <a:pt x="53091" y="9497"/>
                      <a:pt x="53028" y="9811"/>
                      <a:pt x="52978" y="10138"/>
                    </a:cubicBezTo>
                    <a:cubicBezTo>
                      <a:pt x="52060" y="15344"/>
                      <a:pt x="51117" y="20713"/>
                      <a:pt x="50149" y="26234"/>
                    </a:cubicBezTo>
                    <a:cubicBezTo>
                      <a:pt x="49759" y="28397"/>
                      <a:pt x="49382" y="30547"/>
                      <a:pt x="49030" y="32571"/>
                    </a:cubicBezTo>
                    <a:lnTo>
                      <a:pt x="49030" y="32559"/>
                    </a:lnTo>
                    <a:lnTo>
                      <a:pt x="45207" y="39274"/>
                    </a:lnTo>
                    <a:lnTo>
                      <a:pt x="43346" y="42556"/>
                    </a:lnTo>
                    <a:lnTo>
                      <a:pt x="42428" y="44178"/>
                    </a:lnTo>
                    <a:cubicBezTo>
                      <a:pt x="42277" y="44442"/>
                      <a:pt x="42126" y="44719"/>
                      <a:pt x="41963" y="44983"/>
                    </a:cubicBezTo>
                    <a:cubicBezTo>
                      <a:pt x="41900" y="45121"/>
                      <a:pt x="41812" y="45247"/>
                      <a:pt x="41736" y="45373"/>
                    </a:cubicBezTo>
                    <a:cubicBezTo>
                      <a:pt x="41460" y="45737"/>
                      <a:pt x="41045" y="45951"/>
                      <a:pt x="40592" y="45964"/>
                    </a:cubicBezTo>
                    <a:cubicBezTo>
                      <a:pt x="40565" y="45966"/>
                      <a:pt x="40539" y="45967"/>
                      <a:pt x="40512" y="45967"/>
                    </a:cubicBezTo>
                    <a:cubicBezTo>
                      <a:pt x="40239" y="45967"/>
                      <a:pt x="39975" y="45856"/>
                      <a:pt x="39712" y="45788"/>
                    </a:cubicBezTo>
                    <a:lnTo>
                      <a:pt x="37989" y="45234"/>
                    </a:lnTo>
                    <a:lnTo>
                      <a:pt x="34581" y="44178"/>
                    </a:lnTo>
                    <a:lnTo>
                      <a:pt x="28017" y="42103"/>
                    </a:lnTo>
                    <a:lnTo>
                      <a:pt x="5408" y="35011"/>
                    </a:lnTo>
                    <a:lnTo>
                      <a:pt x="3069" y="34282"/>
                    </a:lnTo>
                    <a:lnTo>
                      <a:pt x="1937" y="33930"/>
                    </a:lnTo>
                    <a:lnTo>
                      <a:pt x="1384" y="33753"/>
                    </a:lnTo>
                    <a:cubicBezTo>
                      <a:pt x="1296" y="33728"/>
                      <a:pt x="1208" y="33691"/>
                      <a:pt x="1120" y="33653"/>
                    </a:cubicBezTo>
                    <a:cubicBezTo>
                      <a:pt x="1044" y="33615"/>
                      <a:pt x="956" y="33577"/>
                      <a:pt x="881" y="33527"/>
                    </a:cubicBezTo>
                    <a:cubicBezTo>
                      <a:pt x="579" y="33313"/>
                      <a:pt x="365" y="32999"/>
                      <a:pt x="277" y="32634"/>
                    </a:cubicBezTo>
                    <a:cubicBezTo>
                      <a:pt x="202" y="32282"/>
                      <a:pt x="239" y="31918"/>
                      <a:pt x="403" y="31603"/>
                    </a:cubicBezTo>
                    <a:cubicBezTo>
                      <a:pt x="441" y="31528"/>
                      <a:pt x="491" y="31452"/>
                      <a:pt x="541" y="31377"/>
                    </a:cubicBezTo>
                    <a:cubicBezTo>
                      <a:pt x="592" y="31314"/>
                      <a:pt x="654" y="31251"/>
                      <a:pt x="717" y="31188"/>
                    </a:cubicBezTo>
                    <a:cubicBezTo>
                      <a:pt x="843" y="31075"/>
                      <a:pt x="981" y="30974"/>
                      <a:pt x="1120" y="30874"/>
                    </a:cubicBezTo>
                    <a:lnTo>
                      <a:pt x="1924" y="30258"/>
                    </a:lnTo>
                    <a:lnTo>
                      <a:pt x="7332" y="26121"/>
                    </a:lnTo>
                    <a:lnTo>
                      <a:pt x="10727" y="23505"/>
                    </a:lnTo>
                    <a:cubicBezTo>
                      <a:pt x="11117" y="23216"/>
                      <a:pt x="11406" y="22990"/>
                      <a:pt x="11607" y="22826"/>
                    </a:cubicBezTo>
                    <a:lnTo>
                      <a:pt x="11607" y="22826"/>
                    </a:lnTo>
                    <a:lnTo>
                      <a:pt x="10714" y="23505"/>
                    </a:lnTo>
                    <a:lnTo>
                      <a:pt x="7294" y="26095"/>
                    </a:lnTo>
                    <a:lnTo>
                      <a:pt x="1887" y="30220"/>
                    </a:lnTo>
                    <a:lnTo>
                      <a:pt x="1082" y="30824"/>
                    </a:lnTo>
                    <a:cubicBezTo>
                      <a:pt x="944" y="30924"/>
                      <a:pt x="805" y="31037"/>
                      <a:pt x="680" y="31151"/>
                    </a:cubicBezTo>
                    <a:cubicBezTo>
                      <a:pt x="617" y="31213"/>
                      <a:pt x="554" y="31276"/>
                      <a:pt x="491" y="31352"/>
                    </a:cubicBezTo>
                    <a:cubicBezTo>
                      <a:pt x="441" y="31427"/>
                      <a:pt x="390" y="31503"/>
                      <a:pt x="353" y="31578"/>
                    </a:cubicBezTo>
                    <a:cubicBezTo>
                      <a:pt x="0" y="32270"/>
                      <a:pt x="214" y="33112"/>
                      <a:pt x="843" y="33565"/>
                    </a:cubicBezTo>
                    <a:cubicBezTo>
                      <a:pt x="931" y="33615"/>
                      <a:pt x="1019" y="33665"/>
                      <a:pt x="1107" y="33703"/>
                    </a:cubicBezTo>
                    <a:cubicBezTo>
                      <a:pt x="1195" y="33741"/>
                      <a:pt x="1283" y="33779"/>
                      <a:pt x="1371" y="33804"/>
                    </a:cubicBezTo>
                    <a:lnTo>
                      <a:pt x="1924" y="33980"/>
                    </a:lnTo>
                    <a:lnTo>
                      <a:pt x="3044" y="34332"/>
                    </a:lnTo>
                    <a:lnTo>
                      <a:pt x="5383" y="35074"/>
                    </a:lnTo>
                    <a:lnTo>
                      <a:pt x="27979" y="42191"/>
                    </a:lnTo>
                    <a:lnTo>
                      <a:pt x="34556" y="44253"/>
                    </a:lnTo>
                    <a:lnTo>
                      <a:pt x="37951" y="45322"/>
                    </a:lnTo>
                    <a:lnTo>
                      <a:pt x="39687" y="45863"/>
                    </a:lnTo>
                    <a:cubicBezTo>
                      <a:pt x="39825" y="45913"/>
                      <a:pt x="39963" y="45964"/>
                      <a:pt x="40127" y="46001"/>
                    </a:cubicBezTo>
                    <a:cubicBezTo>
                      <a:pt x="40278" y="46039"/>
                      <a:pt x="40429" y="46064"/>
                      <a:pt x="40592" y="46064"/>
                    </a:cubicBezTo>
                    <a:cubicBezTo>
                      <a:pt x="40906" y="46039"/>
                      <a:pt x="41221" y="45938"/>
                      <a:pt x="41472" y="45737"/>
                    </a:cubicBezTo>
                    <a:cubicBezTo>
                      <a:pt x="41598" y="45649"/>
                      <a:pt x="41711" y="45536"/>
                      <a:pt x="41812" y="45410"/>
                    </a:cubicBezTo>
                    <a:cubicBezTo>
                      <a:pt x="41900" y="45285"/>
                      <a:pt x="41975" y="45146"/>
                      <a:pt x="42051" y="45008"/>
                    </a:cubicBezTo>
                    <a:lnTo>
                      <a:pt x="42516" y="44203"/>
                    </a:lnTo>
                    <a:lnTo>
                      <a:pt x="43434" y="42594"/>
                    </a:lnTo>
                    <a:cubicBezTo>
                      <a:pt x="44050" y="41500"/>
                      <a:pt x="44666" y="40406"/>
                      <a:pt x="45295" y="39312"/>
                    </a:cubicBezTo>
                    <a:lnTo>
                      <a:pt x="49118" y="32584"/>
                    </a:lnTo>
                    <a:lnTo>
                      <a:pt x="50237" y="26234"/>
                    </a:lnTo>
                    <a:cubicBezTo>
                      <a:pt x="51205" y="20726"/>
                      <a:pt x="52148" y="15344"/>
                      <a:pt x="53066" y="10151"/>
                    </a:cubicBezTo>
                    <a:cubicBezTo>
                      <a:pt x="53116" y="9824"/>
                      <a:pt x="53179" y="9497"/>
                      <a:pt x="53230" y="9182"/>
                    </a:cubicBezTo>
                    <a:lnTo>
                      <a:pt x="53318" y="8692"/>
                    </a:lnTo>
                    <a:cubicBezTo>
                      <a:pt x="53355" y="8529"/>
                      <a:pt x="53368" y="8365"/>
                      <a:pt x="53343" y="8202"/>
                    </a:cubicBezTo>
                    <a:cubicBezTo>
                      <a:pt x="53280" y="7510"/>
                      <a:pt x="52764" y="6944"/>
                      <a:pt x="52085" y="6806"/>
                    </a:cubicBezTo>
                    <a:lnTo>
                      <a:pt x="48313" y="6102"/>
                    </a:lnTo>
                    <a:lnTo>
                      <a:pt x="40982" y="4731"/>
                    </a:lnTo>
                    <a:lnTo>
                      <a:pt x="15656" y="15"/>
                    </a:lnTo>
                    <a:cubicBezTo>
                      <a:pt x="15584" y="5"/>
                      <a:pt x="15512" y="0"/>
                      <a:pt x="15440"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05" name="Google Shape;505;p27"/>
              <p:cNvSpPr/>
              <p:nvPr/>
            </p:nvSpPr>
            <p:spPr>
              <a:xfrm>
                <a:off x="3972200" y="3270875"/>
                <a:ext cx="1025500" cy="407450"/>
              </a:xfrm>
              <a:custGeom>
                <a:avLst/>
                <a:gdLst/>
                <a:ahLst/>
                <a:cxnLst/>
                <a:rect l="l" t="t" r="r" b="b"/>
                <a:pathLst>
                  <a:path w="41020" h="16298" extrusionOk="0">
                    <a:moveTo>
                      <a:pt x="7382" y="1"/>
                    </a:moveTo>
                    <a:lnTo>
                      <a:pt x="1" y="5509"/>
                    </a:lnTo>
                    <a:lnTo>
                      <a:pt x="36065" y="16298"/>
                    </a:lnTo>
                    <a:lnTo>
                      <a:pt x="41020" y="8992"/>
                    </a:lnTo>
                    <a:lnTo>
                      <a:pt x="7382" y="1"/>
                    </a:ln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06" name="Google Shape;506;p27"/>
              <p:cNvSpPr/>
              <p:nvPr/>
            </p:nvSpPr>
            <p:spPr>
              <a:xfrm>
                <a:off x="4175600" y="3514200"/>
                <a:ext cx="313775" cy="154375"/>
              </a:xfrm>
              <a:custGeom>
                <a:avLst/>
                <a:gdLst/>
                <a:ahLst/>
                <a:cxnLst/>
                <a:rect l="l" t="t" r="r" b="b"/>
                <a:pathLst>
                  <a:path w="12551" h="6175" extrusionOk="0">
                    <a:moveTo>
                      <a:pt x="3760" y="1"/>
                    </a:moveTo>
                    <a:lnTo>
                      <a:pt x="1" y="3333"/>
                    </a:lnTo>
                    <a:lnTo>
                      <a:pt x="9293" y="6175"/>
                    </a:lnTo>
                    <a:lnTo>
                      <a:pt x="12550" y="2641"/>
                    </a:lnTo>
                    <a:lnTo>
                      <a:pt x="3760" y="1"/>
                    </a:lnTo>
                    <a:close/>
                  </a:path>
                </a:pathLst>
              </a:custGeom>
              <a:solidFill>
                <a:schemeClr val="lt1"/>
              </a:solidFill>
              <a:ln>
                <a:noFill/>
              </a:ln>
            </p:spPr>
            <p:txBody>
              <a:bodyPr spcFirstLastPara="1" wrap="square" lIns="91425" tIns="91425" rIns="91425" bIns="91425" anchor="ctr" anchorCtr="0">
                <a:noAutofit/>
              </a:bodyPr>
              <a:lstStyle/>
              <a:p>
                <a:endParaRPr dirty="0"/>
              </a:p>
            </p:txBody>
          </p:sp>
          <p:sp>
            <p:nvSpPr>
              <p:cNvPr id="507" name="Google Shape;507;p27"/>
              <p:cNvSpPr/>
              <p:nvPr/>
            </p:nvSpPr>
            <p:spPr>
              <a:xfrm>
                <a:off x="4004275" y="3264900"/>
                <a:ext cx="980850" cy="401175"/>
              </a:xfrm>
              <a:custGeom>
                <a:avLst/>
                <a:gdLst/>
                <a:ahLst/>
                <a:cxnLst/>
                <a:rect l="l" t="t" r="r" b="b"/>
                <a:pathLst>
                  <a:path w="39234" h="16047" extrusionOk="0">
                    <a:moveTo>
                      <a:pt x="6363" y="1799"/>
                    </a:moveTo>
                    <a:cubicBezTo>
                      <a:pt x="7042" y="1988"/>
                      <a:pt x="7834" y="2214"/>
                      <a:pt x="8740" y="2466"/>
                    </a:cubicBezTo>
                    <a:cubicBezTo>
                      <a:pt x="8212" y="2906"/>
                      <a:pt x="7583" y="3434"/>
                      <a:pt x="6916" y="4000"/>
                    </a:cubicBezTo>
                    <a:lnTo>
                      <a:pt x="4502" y="3333"/>
                    </a:lnTo>
                    <a:cubicBezTo>
                      <a:pt x="5181" y="2792"/>
                      <a:pt x="5810" y="2277"/>
                      <a:pt x="6363" y="1812"/>
                    </a:cubicBezTo>
                    <a:lnTo>
                      <a:pt x="6363" y="1799"/>
                    </a:lnTo>
                    <a:close/>
                    <a:moveTo>
                      <a:pt x="8815" y="2491"/>
                    </a:moveTo>
                    <a:lnTo>
                      <a:pt x="11506" y="3245"/>
                    </a:lnTo>
                    <a:cubicBezTo>
                      <a:pt x="10978" y="3685"/>
                      <a:pt x="10349" y="4201"/>
                      <a:pt x="9695" y="4767"/>
                    </a:cubicBezTo>
                    <a:lnTo>
                      <a:pt x="7017" y="4025"/>
                    </a:lnTo>
                    <a:cubicBezTo>
                      <a:pt x="7696" y="3472"/>
                      <a:pt x="8312" y="2943"/>
                      <a:pt x="8828" y="2503"/>
                    </a:cubicBezTo>
                    <a:lnTo>
                      <a:pt x="8815" y="2491"/>
                    </a:lnTo>
                    <a:close/>
                    <a:moveTo>
                      <a:pt x="11594" y="3270"/>
                    </a:moveTo>
                    <a:lnTo>
                      <a:pt x="14185" y="4000"/>
                    </a:lnTo>
                    <a:cubicBezTo>
                      <a:pt x="13656" y="4440"/>
                      <a:pt x="13028" y="4955"/>
                      <a:pt x="12374" y="5521"/>
                    </a:cubicBezTo>
                    <a:lnTo>
                      <a:pt x="9796" y="4792"/>
                    </a:lnTo>
                    <a:cubicBezTo>
                      <a:pt x="10475" y="4251"/>
                      <a:pt x="11079" y="3723"/>
                      <a:pt x="11594" y="3283"/>
                    </a:cubicBezTo>
                    <a:lnTo>
                      <a:pt x="11594" y="3270"/>
                    </a:lnTo>
                    <a:close/>
                    <a:moveTo>
                      <a:pt x="4452" y="3346"/>
                    </a:moveTo>
                    <a:lnTo>
                      <a:pt x="6866" y="4037"/>
                    </a:lnTo>
                    <a:cubicBezTo>
                      <a:pt x="6715" y="4163"/>
                      <a:pt x="6577" y="4289"/>
                      <a:pt x="6426" y="4402"/>
                    </a:cubicBezTo>
                    <a:lnTo>
                      <a:pt x="5030" y="5597"/>
                    </a:lnTo>
                    <a:cubicBezTo>
                      <a:pt x="4037" y="5307"/>
                      <a:pt x="3182" y="5069"/>
                      <a:pt x="2477" y="4867"/>
                    </a:cubicBezTo>
                    <a:cubicBezTo>
                      <a:pt x="3043" y="4440"/>
                      <a:pt x="3672" y="3962"/>
                      <a:pt x="4326" y="3446"/>
                    </a:cubicBezTo>
                    <a:lnTo>
                      <a:pt x="4452" y="3346"/>
                    </a:lnTo>
                    <a:close/>
                    <a:moveTo>
                      <a:pt x="14285" y="4025"/>
                    </a:moveTo>
                    <a:lnTo>
                      <a:pt x="16901" y="4754"/>
                    </a:lnTo>
                    <a:cubicBezTo>
                      <a:pt x="16360" y="5194"/>
                      <a:pt x="15744" y="5710"/>
                      <a:pt x="15077" y="6276"/>
                    </a:cubicBezTo>
                    <a:lnTo>
                      <a:pt x="12487" y="5546"/>
                    </a:lnTo>
                    <a:cubicBezTo>
                      <a:pt x="13141" y="5006"/>
                      <a:pt x="13757" y="4478"/>
                      <a:pt x="14285" y="4025"/>
                    </a:cubicBezTo>
                    <a:close/>
                    <a:moveTo>
                      <a:pt x="6967" y="4063"/>
                    </a:moveTo>
                    <a:lnTo>
                      <a:pt x="9620" y="4817"/>
                    </a:lnTo>
                    <a:lnTo>
                      <a:pt x="9331" y="5069"/>
                    </a:lnTo>
                    <a:lnTo>
                      <a:pt x="7784" y="6376"/>
                    </a:lnTo>
                    <a:lnTo>
                      <a:pt x="5131" y="5622"/>
                    </a:lnTo>
                    <a:cubicBezTo>
                      <a:pt x="5558" y="5270"/>
                      <a:pt x="6011" y="4880"/>
                      <a:pt x="6489" y="4478"/>
                    </a:cubicBezTo>
                    <a:lnTo>
                      <a:pt x="6967" y="4063"/>
                    </a:lnTo>
                    <a:close/>
                    <a:moveTo>
                      <a:pt x="16998" y="4782"/>
                    </a:moveTo>
                    <a:lnTo>
                      <a:pt x="19579" y="5496"/>
                    </a:lnTo>
                    <a:cubicBezTo>
                      <a:pt x="19039" y="5949"/>
                      <a:pt x="18422" y="6464"/>
                      <a:pt x="17756" y="7030"/>
                    </a:cubicBezTo>
                    <a:lnTo>
                      <a:pt x="15191" y="6301"/>
                    </a:lnTo>
                    <a:cubicBezTo>
                      <a:pt x="15856" y="5761"/>
                      <a:pt x="16471" y="5234"/>
                      <a:pt x="16998" y="4782"/>
                    </a:cubicBezTo>
                    <a:close/>
                    <a:moveTo>
                      <a:pt x="9733" y="4855"/>
                    </a:moveTo>
                    <a:lnTo>
                      <a:pt x="12298" y="5584"/>
                    </a:lnTo>
                    <a:lnTo>
                      <a:pt x="12148" y="5710"/>
                    </a:lnTo>
                    <a:cubicBezTo>
                      <a:pt x="11531" y="6238"/>
                      <a:pt x="10965" y="6728"/>
                      <a:pt x="10450" y="7156"/>
                    </a:cubicBezTo>
                    <a:lnTo>
                      <a:pt x="10450" y="7143"/>
                    </a:lnTo>
                    <a:lnTo>
                      <a:pt x="7885" y="6414"/>
                    </a:lnTo>
                    <a:cubicBezTo>
                      <a:pt x="8362" y="6024"/>
                      <a:pt x="8865" y="5584"/>
                      <a:pt x="9406" y="5131"/>
                    </a:cubicBezTo>
                    <a:lnTo>
                      <a:pt x="9733" y="4855"/>
                    </a:lnTo>
                    <a:close/>
                    <a:moveTo>
                      <a:pt x="19680" y="5521"/>
                    </a:moveTo>
                    <a:lnTo>
                      <a:pt x="21541" y="6037"/>
                    </a:lnTo>
                    <a:lnTo>
                      <a:pt x="22270" y="6238"/>
                    </a:lnTo>
                    <a:cubicBezTo>
                      <a:pt x="21730" y="6703"/>
                      <a:pt x="21101" y="7219"/>
                      <a:pt x="20447" y="7785"/>
                    </a:cubicBezTo>
                    <a:lnTo>
                      <a:pt x="20346" y="7760"/>
                    </a:lnTo>
                    <a:lnTo>
                      <a:pt x="17869" y="7055"/>
                    </a:lnTo>
                    <a:cubicBezTo>
                      <a:pt x="18536" y="6502"/>
                      <a:pt x="19152" y="5986"/>
                      <a:pt x="19680" y="5534"/>
                    </a:cubicBezTo>
                    <a:lnTo>
                      <a:pt x="19680" y="5521"/>
                    </a:lnTo>
                    <a:close/>
                    <a:moveTo>
                      <a:pt x="12412" y="5609"/>
                    </a:moveTo>
                    <a:lnTo>
                      <a:pt x="15002" y="6339"/>
                    </a:lnTo>
                    <a:lnTo>
                      <a:pt x="14763" y="6552"/>
                    </a:lnTo>
                    <a:cubicBezTo>
                      <a:pt x="14185" y="7043"/>
                      <a:pt x="13631" y="7508"/>
                      <a:pt x="13141" y="7936"/>
                    </a:cubicBezTo>
                    <a:lnTo>
                      <a:pt x="13141" y="7923"/>
                    </a:lnTo>
                    <a:lnTo>
                      <a:pt x="10551" y="7181"/>
                    </a:lnTo>
                    <a:cubicBezTo>
                      <a:pt x="11053" y="6754"/>
                      <a:pt x="11607" y="6288"/>
                      <a:pt x="12198" y="5785"/>
                    </a:cubicBezTo>
                    <a:lnTo>
                      <a:pt x="12412" y="5609"/>
                    </a:lnTo>
                    <a:close/>
                    <a:moveTo>
                      <a:pt x="22371" y="6263"/>
                    </a:moveTo>
                    <a:lnTo>
                      <a:pt x="25250" y="7068"/>
                    </a:lnTo>
                    <a:cubicBezTo>
                      <a:pt x="24710" y="7521"/>
                      <a:pt x="24081" y="8049"/>
                      <a:pt x="23415" y="8615"/>
                    </a:cubicBezTo>
                    <a:lnTo>
                      <a:pt x="20547" y="7810"/>
                    </a:lnTo>
                    <a:cubicBezTo>
                      <a:pt x="21214" y="7269"/>
                      <a:pt x="21830" y="6741"/>
                      <a:pt x="22371" y="6276"/>
                    </a:cubicBezTo>
                    <a:lnTo>
                      <a:pt x="22371" y="6263"/>
                    </a:lnTo>
                    <a:close/>
                    <a:moveTo>
                      <a:pt x="15115" y="6376"/>
                    </a:moveTo>
                    <a:lnTo>
                      <a:pt x="17693" y="7093"/>
                    </a:lnTo>
                    <a:lnTo>
                      <a:pt x="17567" y="7194"/>
                    </a:lnTo>
                    <a:cubicBezTo>
                      <a:pt x="16926" y="7747"/>
                      <a:pt x="16335" y="8250"/>
                      <a:pt x="15807" y="8703"/>
                    </a:cubicBezTo>
                    <a:lnTo>
                      <a:pt x="15807" y="8690"/>
                    </a:lnTo>
                    <a:lnTo>
                      <a:pt x="13242" y="7948"/>
                    </a:lnTo>
                    <a:cubicBezTo>
                      <a:pt x="13732" y="7546"/>
                      <a:pt x="14273" y="7093"/>
                      <a:pt x="14826" y="6615"/>
                    </a:cubicBezTo>
                    <a:lnTo>
                      <a:pt x="15115" y="6376"/>
                    </a:lnTo>
                    <a:close/>
                    <a:moveTo>
                      <a:pt x="25351" y="7093"/>
                    </a:moveTo>
                    <a:lnTo>
                      <a:pt x="28092" y="7848"/>
                    </a:lnTo>
                    <a:cubicBezTo>
                      <a:pt x="27577" y="8325"/>
                      <a:pt x="26986" y="8866"/>
                      <a:pt x="26357" y="9445"/>
                    </a:cubicBezTo>
                    <a:lnTo>
                      <a:pt x="23528" y="8652"/>
                    </a:lnTo>
                    <a:cubicBezTo>
                      <a:pt x="24194" y="8099"/>
                      <a:pt x="24810" y="7558"/>
                      <a:pt x="25351" y="7106"/>
                    </a:cubicBezTo>
                    <a:lnTo>
                      <a:pt x="25351" y="7093"/>
                    </a:lnTo>
                    <a:close/>
                    <a:moveTo>
                      <a:pt x="17806" y="7131"/>
                    </a:moveTo>
                    <a:lnTo>
                      <a:pt x="20346" y="7848"/>
                    </a:lnTo>
                    <a:lnTo>
                      <a:pt x="20371" y="7848"/>
                    </a:lnTo>
                    <a:cubicBezTo>
                      <a:pt x="19667" y="8439"/>
                      <a:pt x="19026" y="8992"/>
                      <a:pt x="18460" y="9470"/>
                    </a:cubicBezTo>
                    <a:lnTo>
                      <a:pt x="18473" y="9457"/>
                    </a:lnTo>
                    <a:lnTo>
                      <a:pt x="15907" y="8715"/>
                    </a:lnTo>
                    <a:cubicBezTo>
                      <a:pt x="16423" y="8288"/>
                      <a:pt x="17001" y="7785"/>
                      <a:pt x="17630" y="7269"/>
                    </a:cubicBezTo>
                    <a:lnTo>
                      <a:pt x="17806" y="7131"/>
                    </a:lnTo>
                    <a:close/>
                    <a:moveTo>
                      <a:pt x="28180" y="7885"/>
                    </a:moveTo>
                    <a:lnTo>
                      <a:pt x="30922" y="8640"/>
                    </a:lnTo>
                    <a:cubicBezTo>
                      <a:pt x="30419" y="9118"/>
                      <a:pt x="29853" y="9671"/>
                      <a:pt x="29237" y="10262"/>
                    </a:cubicBezTo>
                    <a:lnTo>
                      <a:pt x="26458" y="9482"/>
                    </a:lnTo>
                    <a:cubicBezTo>
                      <a:pt x="27086" y="8904"/>
                      <a:pt x="27677" y="8363"/>
                      <a:pt x="28180" y="7898"/>
                    </a:cubicBezTo>
                    <a:lnTo>
                      <a:pt x="28180" y="7885"/>
                    </a:lnTo>
                    <a:close/>
                    <a:moveTo>
                      <a:pt x="20472" y="7873"/>
                    </a:moveTo>
                    <a:lnTo>
                      <a:pt x="23339" y="8677"/>
                    </a:lnTo>
                    <a:cubicBezTo>
                      <a:pt x="22635" y="9281"/>
                      <a:pt x="21981" y="9847"/>
                      <a:pt x="21415" y="10325"/>
                    </a:cubicBezTo>
                    <a:lnTo>
                      <a:pt x="21428" y="10312"/>
                    </a:lnTo>
                    <a:lnTo>
                      <a:pt x="18762" y="9545"/>
                    </a:lnTo>
                    <a:lnTo>
                      <a:pt x="18561" y="9482"/>
                    </a:lnTo>
                    <a:cubicBezTo>
                      <a:pt x="19127" y="9017"/>
                      <a:pt x="19755" y="8489"/>
                      <a:pt x="20434" y="7910"/>
                    </a:cubicBezTo>
                    <a:lnTo>
                      <a:pt x="20472" y="7873"/>
                    </a:lnTo>
                    <a:close/>
                    <a:moveTo>
                      <a:pt x="31010" y="8665"/>
                    </a:moveTo>
                    <a:cubicBezTo>
                      <a:pt x="31865" y="8904"/>
                      <a:pt x="32670" y="9130"/>
                      <a:pt x="33424" y="9331"/>
                    </a:cubicBezTo>
                    <a:cubicBezTo>
                      <a:pt x="32946" y="9809"/>
                      <a:pt x="32380" y="10375"/>
                      <a:pt x="31777" y="10991"/>
                    </a:cubicBezTo>
                    <a:lnTo>
                      <a:pt x="29350" y="10300"/>
                    </a:lnTo>
                    <a:cubicBezTo>
                      <a:pt x="29966" y="9709"/>
                      <a:pt x="30519" y="9155"/>
                      <a:pt x="31010" y="8665"/>
                    </a:cubicBezTo>
                    <a:close/>
                    <a:moveTo>
                      <a:pt x="23440" y="8715"/>
                    </a:moveTo>
                    <a:lnTo>
                      <a:pt x="26282" y="9507"/>
                    </a:lnTo>
                    <a:cubicBezTo>
                      <a:pt x="25628" y="10136"/>
                      <a:pt x="24999" y="10702"/>
                      <a:pt x="24471" y="11205"/>
                    </a:cubicBezTo>
                    <a:lnTo>
                      <a:pt x="24471" y="11192"/>
                    </a:lnTo>
                    <a:lnTo>
                      <a:pt x="21516" y="10337"/>
                    </a:lnTo>
                    <a:cubicBezTo>
                      <a:pt x="22082" y="9872"/>
                      <a:pt x="22723" y="9331"/>
                      <a:pt x="23402" y="8753"/>
                    </a:cubicBezTo>
                    <a:lnTo>
                      <a:pt x="23440" y="8715"/>
                    </a:lnTo>
                    <a:close/>
                    <a:moveTo>
                      <a:pt x="33500" y="9357"/>
                    </a:moveTo>
                    <a:lnTo>
                      <a:pt x="36178" y="10086"/>
                    </a:lnTo>
                    <a:cubicBezTo>
                      <a:pt x="35750" y="10589"/>
                      <a:pt x="35247" y="11192"/>
                      <a:pt x="34719" y="11821"/>
                    </a:cubicBezTo>
                    <a:lnTo>
                      <a:pt x="31890" y="11004"/>
                    </a:lnTo>
                    <a:cubicBezTo>
                      <a:pt x="32481" y="10413"/>
                      <a:pt x="33034" y="9834"/>
                      <a:pt x="33500" y="9357"/>
                    </a:cubicBezTo>
                    <a:close/>
                    <a:moveTo>
                      <a:pt x="26395" y="9545"/>
                    </a:moveTo>
                    <a:lnTo>
                      <a:pt x="29186" y="10325"/>
                    </a:lnTo>
                    <a:lnTo>
                      <a:pt x="29048" y="10463"/>
                    </a:lnTo>
                    <a:cubicBezTo>
                      <a:pt x="28444" y="11042"/>
                      <a:pt x="27904" y="11582"/>
                      <a:pt x="27401" y="12060"/>
                    </a:cubicBezTo>
                    <a:lnTo>
                      <a:pt x="27413" y="12048"/>
                    </a:lnTo>
                    <a:lnTo>
                      <a:pt x="24571" y="11230"/>
                    </a:lnTo>
                    <a:cubicBezTo>
                      <a:pt x="25100" y="10727"/>
                      <a:pt x="25716" y="10161"/>
                      <a:pt x="26370" y="9570"/>
                    </a:cubicBezTo>
                    <a:lnTo>
                      <a:pt x="26395" y="9545"/>
                    </a:lnTo>
                    <a:close/>
                    <a:moveTo>
                      <a:pt x="29287" y="10350"/>
                    </a:moveTo>
                    <a:lnTo>
                      <a:pt x="31726" y="11029"/>
                    </a:lnTo>
                    <a:lnTo>
                      <a:pt x="31450" y="11318"/>
                    </a:lnTo>
                    <a:cubicBezTo>
                      <a:pt x="30922" y="11859"/>
                      <a:pt x="30431" y="12362"/>
                      <a:pt x="29991" y="12815"/>
                    </a:cubicBezTo>
                    <a:lnTo>
                      <a:pt x="29991" y="12802"/>
                    </a:lnTo>
                    <a:lnTo>
                      <a:pt x="27501" y="12073"/>
                    </a:lnTo>
                    <a:cubicBezTo>
                      <a:pt x="27992" y="11607"/>
                      <a:pt x="28532" y="11079"/>
                      <a:pt x="29111" y="10526"/>
                    </a:cubicBezTo>
                    <a:lnTo>
                      <a:pt x="29287" y="10350"/>
                    </a:lnTo>
                    <a:close/>
                    <a:moveTo>
                      <a:pt x="31840" y="11067"/>
                    </a:moveTo>
                    <a:lnTo>
                      <a:pt x="34682" y="11871"/>
                    </a:lnTo>
                    <a:lnTo>
                      <a:pt x="34380" y="12224"/>
                    </a:lnTo>
                    <a:cubicBezTo>
                      <a:pt x="33931" y="12759"/>
                      <a:pt x="33520" y="13258"/>
                      <a:pt x="33133" y="13719"/>
                    </a:cubicBezTo>
                    <a:lnTo>
                      <a:pt x="33133" y="13719"/>
                    </a:lnTo>
                    <a:cubicBezTo>
                      <a:pt x="32241" y="13456"/>
                      <a:pt x="31223" y="13154"/>
                      <a:pt x="30092" y="12827"/>
                    </a:cubicBezTo>
                    <a:cubicBezTo>
                      <a:pt x="30532" y="12387"/>
                      <a:pt x="31010" y="11897"/>
                      <a:pt x="31525" y="11381"/>
                    </a:cubicBezTo>
                    <a:cubicBezTo>
                      <a:pt x="31626" y="11268"/>
                      <a:pt x="31726" y="11167"/>
                      <a:pt x="31840" y="11067"/>
                    </a:cubicBezTo>
                    <a:close/>
                    <a:moveTo>
                      <a:pt x="8463" y="1"/>
                    </a:moveTo>
                    <a:cubicBezTo>
                      <a:pt x="8425" y="13"/>
                      <a:pt x="8400" y="39"/>
                      <a:pt x="8375" y="64"/>
                    </a:cubicBezTo>
                    <a:lnTo>
                      <a:pt x="8124" y="265"/>
                    </a:lnTo>
                    <a:lnTo>
                      <a:pt x="7231" y="994"/>
                    </a:lnTo>
                    <a:cubicBezTo>
                      <a:pt x="6967" y="1221"/>
                      <a:pt x="6652" y="1472"/>
                      <a:pt x="6313" y="1749"/>
                    </a:cubicBezTo>
                    <a:cubicBezTo>
                      <a:pt x="4766" y="1334"/>
                      <a:pt x="3873" y="1095"/>
                      <a:pt x="3873" y="1095"/>
                    </a:cubicBezTo>
                    <a:lnTo>
                      <a:pt x="3873" y="1095"/>
                    </a:lnTo>
                    <a:cubicBezTo>
                      <a:pt x="3873" y="1107"/>
                      <a:pt x="4741" y="1359"/>
                      <a:pt x="6262" y="1787"/>
                    </a:cubicBezTo>
                    <a:cubicBezTo>
                      <a:pt x="5709" y="2239"/>
                      <a:pt x="5068" y="2755"/>
                      <a:pt x="4376" y="3295"/>
                    </a:cubicBezTo>
                    <a:cubicBezTo>
                      <a:pt x="3270" y="2994"/>
                      <a:pt x="2654" y="2830"/>
                      <a:pt x="2654" y="2830"/>
                    </a:cubicBezTo>
                    <a:lnTo>
                      <a:pt x="2654" y="2830"/>
                    </a:lnTo>
                    <a:cubicBezTo>
                      <a:pt x="2654" y="2830"/>
                      <a:pt x="3257" y="3019"/>
                      <a:pt x="4339" y="3333"/>
                    </a:cubicBezTo>
                    <a:lnTo>
                      <a:pt x="4276" y="3384"/>
                    </a:lnTo>
                    <a:cubicBezTo>
                      <a:pt x="3597" y="3924"/>
                      <a:pt x="2955" y="4415"/>
                      <a:pt x="2389" y="4855"/>
                    </a:cubicBezTo>
                    <a:cubicBezTo>
                      <a:pt x="1132" y="4503"/>
                      <a:pt x="415" y="4301"/>
                      <a:pt x="415" y="4301"/>
                    </a:cubicBezTo>
                    <a:lnTo>
                      <a:pt x="415" y="4301"/>
                    </a:lnTo>
                    <a:cubicBezTo>
                      <a:pt x="415" y="4314"/>
                      <a:pt x="1107" y="4528"/>
                      <a:pt x="2339" y="4892"/>
                    </a:cubicBezTo>
                    <a:cubicBezTo>
                      <a:pt x="1937" y="5194"/>
                      <a:pt x="1572" y="5471"/>
                      <a:pt x="1245" y="5710"/>
                    </a:cubicBezTo>
                    <a:lnTo>
                      <a:pt x="327" y="6414"/>
                    </a:lnTo>
                    <a:lnTo>
                      <a:pt x="76" y="6603"/>
                    </a:lnTo>
                    <a:cubicBezTo>
                      <a:pt x="51" y="6628"/>
                      <a:pt x="25" y="6640"/>
                      <a:pt x="0" y="6678"/>
                    </a:cubicBezTo>
                    <a:cubicBezTo>
                      <a:pt x="25" y="6653"/>
                      <a:pt x="63" y="6640"/>
                      <a:pt x="88" y="6615"/>
                    </a:cubicBezTo>
                    <a:lnTo>
                      <a:pt x="352" y="6439"/>
                    </a:lnTo>
                    <a:cubicBezTo>
                      <a:pt x="579" y="6276"/>
                      <a:pt x="893" y="6049"/>
                      <a:pt x="1295" y="5773"/>
                    </a:cubicBezTo>
                    <a:cubicBezTo>
                      <a:pt x="1622" y="5521"/>
                      <a:pt x="2012" y="5232"/>
                      <a:pt x="2440" y="4918"/>
                    </a:cubicBezTo>
                    <a:lnTo>
                      <a:pt x="4980" y="5660"/>
                    </a:lnTo>
                    <a:cubicBezTo>
                      <a:pt x="3509" y="6904"/>
                      <a:pt x="2477" y="7797"/>
                      <a:pt x="2490" y="7810"/>
                    </a:cubicBezTo>
                    <a:cubicBezTo>
                      <a:pt x="2490" y="7810"/>
                      <a:pt x="2490" y="7810"/>
                      <a:pt x="2490" y="7810"/>
                    </a:cubicBezTo>
                    <a:cubicBezTo>
                      <a:pt x="2518" y="7810"/>
                      <a:pt x="3582" y="6933"/>
                      <a:pt x="5080" y="5685"/>
                    </a:cubicBezTo>
                    <a:lnTo>
                      <a:pt x="7721" y="6452"/>
                    </a:lnTo>
                    <a:cubicBezTo>
                      <a:pt x="6338" y="7634"/>
                      <a:pt x="5382" y="8451"/>
                      <a:pt x="5395" y="8476"/>
                    </a:cubicBezTo>
                    <a:cubicBezTo>
                      <a:pt x="5395" y="8476"/>
                      <a:pt x="5395" y="8476"/>
                      <a:pt x="5395" y="8476"/>
                    </a:cubicBezTo>
                    <a:cubicBezTo>
                      <a:pt x="5423" y="8476"/>
                      <a:pt x="6412" y="7663"/>
                      <a:pt x="7822" y="6489"/>
                    </a:cubicBezTo>
                    <a:lnTo>
                      <a:pt x="10374" y="7231"/>
                    </a:lnTo>
                    <a:cubicBezTo>
                      <a:pt x="9079" y="8325"/>
                      <a:pt x="8186" y="9118"/>
                      <a:pt x="8199" y="9118"/>
                    </a:cubicBezTo>
                    <a:cubicBezTo>
                      <a:pt x="8212" y="9118"/>
                      <a:pt x="9142" y="8363"/>
                      <a:pt x="10475" y="7257"/>
                    </a:cubicBezTo>
                    <a:lnTo>
                      <a:pt x="13053" y="7998"/>
                    </a:lnTo>
                    <a:cubicBezTo>
                      <a:pt x="11720" y="9143"/>
                      <a:pt x="10815" y="9935"/>
                      <a:pt x="10827" y="9948"/>
                    </a:cubicBezTo>
                    <a:cubicBezTo>
                      <a:pt x="10827" y="9948"/>
                      <a:pt x="10827" y="9948"/>
                      <a:pt x="10828" y="9948"/>
                    </a:cubicBezTo>
                    <a:cubicBezTo>
                      <a:pt x="10855" y="9948"/>
                      <a:pt x="11794" y="9171"/>
                      <a:pt x="13153" y="8036"/>
                    </a:cubicBezTo>
                    <a:lnTo>
                      <a:pt x="15719" y="8778"/>
                    </a:lnTo>
                    <a:cubicBezTo>
                      <a:pt x="14461" y="9847"/>
                      <a:pt x="13606" y="10589"/>
                      <a:pt x="13619" y="10601"/>
                    </a:cubicBezTo>
                    <a:cubicBezTo>
                      <a:pt x="13619" y="10602"/>
                      <a:pt x="13619" y="10602"/>
                      <a:pt x="13619" y="10602"/>
                    </a:cubicBezTo>
                    <a:cubicBezTo>
                      <a:pt x="13647" y="10602"/>
                      <a:pt x="14535" y="9875"/>
                      <a:pt x="15807" y="8803"/>
                    </a:cubicBezTo>
                    <a:lnTo>
                      <a:pt x="18385" y="9545"/>
                    </a:lnTo>
                    <a:cubicBezTo>
                      <a:pt x="17203" y="10551"/>
                      <a:pt x="16410" y="11243"/>
                      <a:pt x="16423" y="11255"/>
                    </a:cubicBezTo>
                    <a:cubicBezTo>
                      <a:pt x="16423" y="11255"/>
                      <a:pt x="16423" y="11255"/>
                      <a:pt x="16423" y="11255"/>
                    </a:cubicBezTo>
                    <a:cubicBezTo>
                      <a:pt x="16450" y="11255"/>
                      <a:pt x="17264" y="10580"/>
                      <a:pt x="18473" y="9570"/>
                    </a:cubicBezTo>
                    <a:lnTo>
                      <a:pt x="18724" y="9646"/>
                    </a:lnTo>
                    <a:lnTo>
                      <a:pt x="21327" y="10400"/>
                    </a:lnTo>
                    <a:cubicBezTo>
                      <a:pt x="20158" y="11394"/>
                      <a:pt x="19391" y="12073"/>
                      <a:pt x="19403" y="12085"/>
                    </a:cubicBezTo>
                    <a:cubicBezTo>
                      <a:pt x="19403" y="12085"/>
                      <a:pt x="19403" y="12085"/>
                      <a:pt x="19403" y="12085"/>
                    </a:cubicBezTo>
                    <a:cubicBezTo>
                      <a:pt x="19418" y="12085"/>
                      <a:pt x="20232" y="11422"/>
                      <a:pt x="21415" y="10425"/>
                    </a:cubicBezTo>
                    <a:lnTo>
                      <a:pt x="24395" y="11280"/>
                    </a:lnTo>
                    <a:cubicBezTo>
                      <a:pt x="23264" y="12337"/>
                      <a:pt x="22509" y="13041"/>
                      <a:pt x="22522" y="13053"/>
                    </a:cubicBezTo>
                    <a:cubicBezTo>
                      <a:pt x="22522" y="13054"/>
                      <a:pt x="22522" y="13054"/>
                      <a:pt x="22522" y="13054"/>
                    </a:cubicBezTo>
                    <a:cubicBezTo>
                      <a:pt x="22548" y="13054"/>
                      <a:pt x="23337" y="12353"/>
                      <a:pt x="24483" y="11306"/>
                    </a:cubicBezTo>
                    <a:lnTo>
                      <a:pt x="27338" y="12123"/>
                    </a:lnTo>
                    <a:cubicBezTo>
                      <a:pt x="26143" y="13305"/>
                      <a:pt x="25338" y="14110"/>
                      <a:pt x="25338" y="14122"/>
                    </a:cubicBezTo>
                    <a:cubicBezTo>
                      <a:pt x="25339" y="14122"/>
                      <a:pt x="25339" y="14122"/>
                      <a:pt x="25339" y="14122"/>
                    </a:cubicBezTo>
                    <a:cubicBezTo>
                      <a:pt x="25364" y="14122"/>
                      <a:pt x="26216" y="13333"/>
                      <a:pt x="27426" y="12161"/>
                    </a:cubicBezTo>
                    <a:lnTo>
                      <a:pt x="29928" y="12877"/>
                    </a:lnTo>
                    <a:cubicBezTo>
                      <a:pt x="28771" y="14059"/>
                      <a:pt x="27979" y="14889"/>
                      <a:pt x="27992" y="14902"/>
                    </a:cubicBezTo>
                    <a:cubicBezTo>
                      <a:pt x="27992" y="14902"/>
                      <a:pt x="27992" y="14902"/>
                      <a:pt x="27992" y="14902"/>
                    </a:cubicBezTo>
                    <a:cubicBezTo>
                      <a:pt x="28017" y="14902"/>
                      <a:pt x="28843" y="14088"/>
                      <a:pt x="30016" y="12903"/>
                    </a:cubicBezTo>
                    <a:lnTo>
                      <a:pt x="33085" y="13783"/>
                    </a:lnTo>
                    <a:cubicBezTo>
                      <a:pt x="31978" y="15103"/>
                      <a:pt x="31223" y="16046"/>
                      <a:pt x="31236" y="16046"/>
                    </a:cubicBezTo>
                    <a:cubicBezTo>
                      <a:pt x="31236" y="16046"/>
                      <a:pt x="31236" y="16046"/>
                      <a:pt x="31236" y="16046"/>
                    </a:cubicBezTo>
                    <a:cubicBezTo>
                      <a:pt x="31260" y="16046"/>
                      <a:pt x="32061" y="15132"/>
                      <a:pt x="33173" y="13808"/>
                    </a:cubicBezTo>
                    <a:cubicBezTo>
                      <a:pt x="35600" y="14500"/>
                      <a:pt x="37058" y="14902"/>
                      <a:pt x="37058" y="14902"/>
                    </a:cubicBezTo>
                    <a:cubicBezTo>
                      <a:pt x="37058" y="14902"/>
                      <a:pt x="35625" y="14462"/>
                      <a:pt x="33210" y="13758"/>
                    </a:cubicBezTo>
                    <a:cubicBezTo>
                      <a:pt x="33588" y="13305"/>
                      <a:pt x="34015" y="12815"/>
                      <a:pt x="34443" y="12299"/>
                    </a:cubicBezTo>
                    <a:lnTo>
                      <a:pt x="34770" y="11897"/>
                    </a:lnTo>
                    <a:cubicBezTo>
                      <a:pt x="36795" y="12452"/>
                      <a:pt x="37996" y="12790"/>
                      <a:pt x="38038" y="12790"/>
                    </a:cubicBezTo>
                    <a:cubicBezTo>
                      <a:pt x="38039" y="12790"/>
                      <a:pt x="38039" y="12790"/>
                      <a:pt x="38039" y="12789"/>
                    </a:cubicBezTo>
                    <a:cubicBezTo>
                      <a:pt x="38052" y="12777"/>
                      <a:pt x="36844" y="12437"/>
                      <a:pt x="34807" y="11846"/>
                    </a:cubicBezTo>
                    <a:cubicBezTo>
                      <a:pt x="35348" y="11205"/>
                      <a:pt x="35838" y="10614"/>
                      <a:pt x="36253" y="10111"/>
                    </a:cubicBezTo>
                    <a:cubicBezTo>
                      <a:pt x="38089" y="10604"/>
                      <a:pt x="39177" y="10904"/>
                      <a:pt x="39220" y="10904"/>
                    </a:cubicBezTo>
                    <a:cubicBezTo>
                      <a:pt x="39221" y="10904"/>
                      <a:pt x="39221" y="10903"/>
                      <a:pt x="39221" y="10903"/>
                    </a:cubicBezTo>
                    <a:cubicBezTo>
                      <a:pt x="39234" y="10891"/>
                      <a:pt x="38152" y="10589"/>
                      <a:pt x="36291" y="10061"/>
                    </a:cubicBezTo>
                    <a:cubicBezTo>
                      <a:pt x="37083" y="9105"/>
                      <a:pt x="37599" y="8476"/>
                      <a:pt x="37586" y="8464"/>
                    </a:cubicBezTo>
                    <a:cubicBezTo>
                      <a:pt x="37586" y="8464"/>
                      <a:pt x="37586" y="8464"/>
                      <a:pt x="37586" y="8464"/>
                    </a:cubicBezTo>
                    <a:cubicBezTo>
                      <a:pt x="37563" y="8464"/>
                      <a:pt x="37025" y="9089"/>
                      <a:pt x="36216" y="10036"/>
                    </a:cubicBezTo>
                    <a:lnTo>
                      <a:pt x="33562" y="9294"/>
                    </a:lnTo>
                    <a:cubicBezTo>
                      <a:pt x="34417" y="8413"/>
                      <a:pt x="34971" y="7822"/>
                      <a:pt x="34958" y="7810"/>
                    </a:cubicBezTo>
                    <a:cubicBezTo>
                      <a:pt x="34958" y="7810"/>
                      <a:pt x="34958" y="7810"/>
                      <a:pt x="34958" y="7810"/>
                    </a:cubicBezTo>
                    <a:cubicBezTo>
                      <a:pt x="34933" y="7810"/>
                      <a:pt x="34358" y="8385"/>
                      <a:pt x="33474" y="9268"/>
                    </a:cubicBezTo>
                    <a:lnTo>
                      <a:pt x="31073" y="8602"/>
                    </a:lnTo>
                    <a:cubicBezTo>
                      <a:pt x="32116" y="7571"/>
                      <a:pt x="32808" y="6879"/>
                      <a:pt x="32795" y="6867"/>
                    </a:cubicBezTo>
                    <a:cubicBezTo>
                      <a:pt x="32795" y="6867"/>
                      <a:pt x="32795" y="6867"/>
                      <a:pt x="32795" y="6867"/>
                    </a:cubicBezTo>
                    <a:cubicBezTo>
                      <a:pt x="32770" y="6867"/>
                      <a:pt x="32044" y="7555"/>
                      <a:pt x="30985" y="8577"/>
                    </a:cubicBezTo>
                    <a:lnTo>
                      <a:pt x="28256" y="7810"/>
                    </a:lnTo>
                    <a:cubicBezTo>
                      <a:pt x="29388" y="6754"/>
                      <a:pt x="30142" y="6037"/>
                      <a:pt x="30142" y="6024"/>
                    </a:cubicBezTo>
                    <a:cubicBezTo>
                      <a:pt x="30142" y="6024"/>
                      <a:pt x="30142" y="6024"/>
                      <a:pt x="30142" y="6024"/>
                    </a:cubicBezTo>
                    <a:cubicBezTo>
                      <a:pt x="30115" y="6024"/>
                      <a:pt x="29315" y="6725"/>
                      <a:pt x="28168" y="7785"/>
                    </a:cubicBezTo>
                    <a:lnTo>
                      <a:pt x="25439" y="7030"/>
                    </a:lnTo>
                    <a:cubicBezTo>
                      <a:pt x="26583" y="6049"/>
                      <a:pt x="27350" y="5383"/>
                      <a:pt x="27338" y="5370"/>
                    </a:cubicBezTo>
                    <a:cubicBezTo>
                      <a:pt x="27338" y="5370"/>
                      <a:pt x="27338" y="5370"/>
                      <a:pt x="27337" y="5370"/>
                    </a:cubicBezTo>
                    <a:cubicBezTo>
                      <a:pt x="27310" y="5370"/>
                      <a:pt x="26509" y="6021"/>
                      <a:pt x="25338" y="6992"/>
                    </a:cubicBezTo>
                    <a:lnTo>
                      <a:pt x="22459" y="6200"/>
                    </a:lnTo>
                    <a:cubicBezTo>
                      <a:pt x="23603" y="5219"/>
                      <a:pt x="24370" y="4553"/>
                      <a:pt x="24358" y="4540"/>
                    </a:cubicBezTo>
                    <a:cubicBezTo>
                      <a:pt x="24358" y="4540"/>
                      <a:pt x="24357" y="4540"/>
                      <a:pt x="24357" y="4540"/>
                    </a:cubicBezTo>
                    <a:cubicBezTo>
                      <a:pt x="24330" y="4540"/>
                      <a:pt x="23542" y="5191"/>
                      <a:pt x="22358" y="6175"/>
                    </a:cubicBezTo>
                    <a:lnTo>
                      <a:pt x="21566" y="5949"/>
                    </a:lnTo>
                    <a:lnTo>
                      <a:pt x="19768" y="5446"/>
                    </a:lnTo>
                    <a:cubicBezTo>
                      <a:pt x="20862" y="4515"/>
                      <a:pt x="21566" y="3899"/>
                      <a:pt x="21566" y="3874"/>
                    </a:cubicBezTo>
                    <a:cubicBezTo>
                      <a:pt x="21566" y="3874"/>
                      <a:pt x="21566" y="3874"/>
                      <a:pt x="21565" y="3874"/>
                    </a:cubicBezTo>
                    <a:cubicBezTo>
                      <a:pt x="21538" y="3874"/>
                      <a:pt x="20788" y="4487"/>
                      <a:pt x="19680" y="5421"/>
                    </a:cubicBezTo>
                    <a:lnTo>
                      <a:pt x="17077" y="4716"/>
                    </a:lnTo>
                    <a:cubicBezTo>
                      <a:pt x="18095" y="3836"/>
                      <a:pt x="18762" y="3258"/>
                      <a:pt x="18749" y="3245"/>
                    </a:cubicBezTo>
                    <a:cubicBezTo>
                      <a:pt x="18749" y="3245"/>
                      <a:pt x="18749" y="3244"/>
                      <a:pt x="18748" y="3244"/>
                    </a:cubicBezTo>
                    <a:cubicBezTo>
                      <a:pt x="18720" y="3244"/>
                      <a:pt x="18023" y="3817"/>
                      <a:pt x="16976" y="4691"/>
                    </a:cubicBezTo>
                    <a:lnTo>
                      <a:pt x="14361" y="3962"/>
                    </a:lnTo>
                    <a:cubicBezTo>
                      <a:pt x="15430" y="3044"/>
                      <a:pt x="16146" y="2428"/>
                      <a:pt x="16134" y="2415"/>
                    </a:cubicBezTo>
                    <a:cubicBezTo>
                      <a:pt x="16134" y="2415"/>
                      <a:pt x="16133" y="2415"/>
                      <a:pt x="16133" y="2415"/>
                    </a:cubicBezTo>
                    <a:cubicBezTo>
                      <a:pt x="16106" y="2415"/>
                      <a:pt x="15368" y="3016"/>
                      <a:pt x="14260" y="3937"/>
                    </a:cubicBezTo>
                    <a:lnTo>
                      <a:pt x="11657" y="3220"/>
                    </a:lnTo>
                    <a:cubicBezTo>
                      <a:pt x="12688" y="2352"/>
                      <a:pt x="13342" y="1774"/>
                      <a:pt x="13330" y="1761"/>
                    </a:cubicBezTo>
                    <a:cubicBezTo>
                      <a:pt x="13329" y="1761"/>
                      <a:pt x="13329" y="1761"/>
                      <a:pt x="13329" y="1761"/>
                    </a:cubicBezTo>
                    <a:cubicBezTo>
                      <a:pt x="13302" y="1761"/>
                      <a:pt x="12614" y="2324"/>
                      <a:pt x="11569" y="3195"/>
                    </a:cubicBezTo>
                    <a:lnTo>
                      <a:pt x="8878" y="2453"/>
                    </a:lnTo>
                    <a:cubicBezTo>
                      <a:pt x="9821" y="1636"/>
                      <a:pt x="10437" y="1107"/>
                      <a:pt x="10425" y="1095"/>
                    </a:cubicBezTo>
                    <a:cubicBezTo>
                      <a:pt x="10425" y="1095"/>
                      <a:pt x="10424" y="1095"/>
                      <a:pt x="10424" y="1095"/>
                    </a:cubicBezTo>
                    <a:cubicBezTo>
                      <a:pt x="10397" y="1095"/>
                      <a:pt x="9759" y="1620"/>
                      <a:pt x="8790" y="2428"/>
                    </a:cubicBezTo>
                    <a:lnTo>
                      <a:pt x="6401" y="1774"/>
                    </a:lnTo>
                    <a:cubicBezTo>
                      <a:pt x="6715" y="1510"/>
                      <a:pt x="7017" y="1258"/>
                      <a:pt x="7281" y="1045"/>
                    </a:cubicBezTo>
                    <a:cubicBezTo>
                      <a:pt x="7646" y="730"/>
                      <a:pt x="7948" y="466"/>
                      <a:pt x="8149" y="290"/>
                    </a:cubicBezTo>
                    <a:lnTo>
                      <a:pt x="8388" y="76"/>
                    </a:lnTo>
                    <a:cubicBezTo>
                      <a:pt x="8413" y="51"/>
                      <a:pt x="8438" y="26"/>
                      <a:pt x="8463" y="1"/>
                    </a:cubicBezTo>
                    <a:close/>
                  </a:path>
                </a:pathLst>
              </a:custGeom>
              <a:solidFill>
                <a:srgbClr val="F5F5F5"/>
              </a:solidFill>
              <a:ln>
                <a:noFill/>
              </a:ln>
            </p:spPr>
            <p:txBody>
              <a:bodyPr spcFirstLastPara="1" wrap="square" lIns="91425" tIns="91425" rIns="91425" bIns="91425" anchor="ctr" anchorCtr="0">
                <a:noAutofit/>
              </a:bodyPr>
              <a:lstStyle/>
              <a:p>
                <a:endParaRPr dirty="0"/>
              </a:p>
            </p:txBody>
          </p:sp>
          <p:sp>
            <p:nvSpPr>
              <p:cNvPr id="508" name="Google Shape;508;p27"/>
              <p:cNvSpPr/>
              <p:nvPr/>
            </p:nvSpPr>
            <p:spPr>
              <a:xfrm>
                <a:off x="4169000" y="2733300"/>
                <a:ext cx="944075" cy="721525"/>
              </a:xfrm>
              <a:custGeom>
                <a:avLst/>
                <a:gdLst/>
                <a:ahLst/>
                <a:cxnLst/>
                <a:rect l="l" t="t" r="r" b="b"/>
                <a:pathLst>
                  <a:path w="37763" h="28861" extrusionOk="0">
                    <a:moveTo>
                      <a:pt x="17593" y="3208"/>
                    </a:moveTo>
                    <a:lnTo>
                      <a:pt x="30758" y="5823"/>
                    </a:lnTo>
                    <a:cubicBezTo>
                      <a:pt x="30872" y="6414"/>
                      <a:pt x="30846" y="6993"/>
                      <a:pt x="30520" y="7496"/>
                    </a:cubicBezTo>
                    <a:cubicBezTo>
                      <a:pt x="30101" y="8139"/>
                      <a:pt x="29298" y="8426"/>
                      <a:pt x="28517" y="8426"/>
                    </a:cubicBezTo>
                    <a:cubicBezTo>
                      <a:pt x="28383" y="8426"/>
                      <a:pt x="28249" y="8418"/>
                      <a:pt x="28118" y="8401"/>
                    </a:cubicBezTo>
                    <a:cubicBezTo>
                      <a:pt x="27212" y="8288"/>
                      <a:pt x="26382" y="7873"/>
                      <a:pt x="25552" y="7546"/>
                    </a:cubicBezTo>
                    <a:cubicBezTo>
                      <a:pt x="24957" y="7311"/>
                      <a:pt x="24303" y="7122"/>
                      <a:pt x="23661" y="7122"/>
                    </a:cubicBezTo>
                    <a:cubicBezTo>
                      <a:pt x="23408" y="7122"/>
                      <a:pt x="23157" y="7151"/>
                      <a:pt x="22912" y="7219"/>
                    </a:cubicBezTo>
                    <a:cubicBezTo>
                      <a:pt x="22032" y="7458"/>
                      <a:pt x="21315" y="8175"/>
                      <a:pt x="20422" y="8401"/>
                    </a:cubicBezTo>
                    <a:cubicBezTo>
                      <a:pt x="20205" y="8453"/>
                      <a:pt x="19980" y="8478"/>
                      <a:pt x="19752" y="8478"/>
                    </a:cubicBezTo>
                    <a:cubicBezTo>
                      <a:pt x="18603" y="8478"/>
                      <a:pt x="17380" y="7839"/>
                      <a:pt x="16813" y="6779"/>
                    </a:cubicBezTo>
                    <a:cubicBezTo>
                      <a:pt x="16197" y="5622"/>
                      <a:pt x="16461" y="4201"/>
                      <a:pt x="17593" y="3208"/>
                    </a:cubicBezTo>
                    <a:close/>
                    <a:moveTo>
                      <a:pt x="22924" y="10224"/>
                    </a:moveTo>
                    <a:lnTo>
                      <a:pt x="31450" y="12123"/>
                    </a:lnTo>
                    <a:lnTo>
                      <a:pt x="31261" y="12991"/>
                    </a:lnTo>
                    <a:lnTo>
                      <a:pt x="22723" y="11092"/>
                    </a:lnTo>
                    <a:lnTo>
                      <a:pt x="22924" y="10224"/>
                    </a:lnTo>
                    <a:close/>
                    <a:moveTo>
                      <a:pt x="1561" y="2289"/>
                    </a:moveTo>
                    <a:cubicBezTo>
                      <a:pt x="1560" y="2289"/>
                      <a:pt x="1560" y="2290"/>
                      <a:pt x="1560" y="2290"/>
                    </a:cubicBezTo>
                    <a:lnTo>
                      <a:pt x="642" y="12739"/>
                    </a:lnTo>
                    <a:lnTo>
                      <a:pt x="26" y="19680"/>
                    </a:lnTo>
                    <a:lnTo>
                      <a:pt x="26" y="19794"/>
                    </a:lnTo>
                    <a:lnTo>
                      <a:pt x="0" y="20108"/>
                    </a:lnTo>
                    <a:lnTo>
                      <a:pt x="1561" y="2289"/>
                    </a:lnTo>
                    <a:close/>
                    <a:moveTo>
                      <a:pt x="1761" y="1"/>
                    </a:moveTo>
                    <a:lnTo>
                      <a:pt x="1561" y="2289"/>
                    </a:lnTo>
                    <a:lnTo>
                      <a:pt x="1561" y="2289"/>
                    </a:lnTo>
                    <a:cubicBezTo>
                      <a:pt x="3064" y="1959"/>
                      <a:pt x="4594" y="1663"/>
                      <a:pt x="6117" y="1663"/>
                    </a:cubicBezTo>
                    <a:cubicBezTo>
                      <a:pt x="6683" y="1663"/>
                      <a:pt x="7247" y="1704"/>
                      <a:pt x="7809" y="1799"/>
                    </a:cubicBezTo>
                    <a:cubicBezTo>
                      <a:pt x="8740" y="1963"/>
                      <a:pt x="9620" y="2302"/>
                      <a:pt x="10412" y="2805"/>
                    </a:cubicBezTo>
                    <a:cubicBezTo>
                      <a:pt x="12148" y="3132"/>
                      <a:pt x="13619" y="4540"/>
                      <a:pt x="13996" y="6263"/>
                    </a:cubicBezTo>
                    <a:cubicBezTo>
                      <a:pt x="14223" y="7357"/>
                      <a:pt x="14047" y="8489"/>
                      <a:pt x="14021" y="9608"/>
                    </a:cubicBezTo>
                    <a:cubicBezTo>
                      <a:pt x="13996" y="10727"/>
                      <a:pt x="14185" y="11947"/>
                      <a:pt x="14964" y="12739"/>
                    </a:cubicBezTo>
                    <a:cubicBezTo>
                      <a:pt x="15015" y="12790"/>
                      <a:pt x="15065" y="12827"/>
                      <a:pt x="15115" y="12865"/>
                    </a:cubicBezTo>
                    <a:cubicBezTo>
                      <a:pt x="15103" y="12752"/>
                      <a:pt x="15090" y="12563"/>
                      <a:pt x="15078" y="12488"/>
                    </a:cubicBezTo>
                    <a:cubicBezTo>
                      <a:pt x="15040" y="12249"/>
                      <a:pt x="15090" y="11997"/>
                      <a:pt x="15216" y="11784"/>
                    </a:cubicBezTo>
                    <a:cubicBezTo>
                      <a:pt x="15229" y="11746"/>
                      <a:pt x="15241" y="11708"/>
                      <a:pt x="15254" y="11670"/>
                    </a:cubicBezTo>
                    <a:cubicBezTo>
                      <a:pt x="15254" y="11519"/>
                      <a:pt x="15015" y="10790"/>
                      <a:pt x="14927" y="10526"/>
                    </a:cubicBezTo>
                    <a:cubicBezTo>
                      <a:pt x="14839" y="10281"/>
                      <a:pt x="14926" y="10120"/>
                      <a:pt x="15004" y="10120"/>
                    </a:cubicBezTo>
                    <a:cubicBezTo>
                      <a:pt x="15027" y="10120"/>
                      <a:pt x="15048" y="10134"/>
                      <a:pt x="15065" y="10161"/>
                    </a:cubicBezTo>
                    <a:cubicBezTo>
                      <a:pt x="15203" y="10400"/>
                      <a:pt x="15593" y="11419"/>
                      <a:pt x="15706" y="11507"/>
                    </a:cubicBezTo>
                    <a:cubicBezTo>
                      <a:pt x="15715" y="11514"/>
                      <a:pt x="15723" y="11517"/>
                      <a:pt x="15729" y="11517"/>
                    </a:cubicBezTo>
                    <a:cubicBezTo>
                      <a:pt x="15807" y="11517"/>
                      <a:pt x="15732" y="11067"/>
                      <a:pt x="15732" y="11067"/>
                    </a:cubicBezTo>
                    <a:cubicBezTo>
                      <a:pt x="15518" y="9935"/>
                      <a:pt x="15442" y="9772"/>
                      <a:pt x="15644" y="9721"/>
                    </a:cubicBezTo>
                    <a:cubicBezTo>
                      <a:pt x="15648" y="9720"/>
                      <a:pt x="15652" y="9720"/>
                      <a:pt x="15656" y="9720"/>
                    </a:cubicBezTo>
                    <a:cubicBezTo>
                      <a:pt x="15882" y="9720"/>
                      <a:pt x="16197" y="11343"/>
                      <a:pt x="16197" y="11343"/>
                    </a:cubicBezTo>
                    <a:cubicBezTo>
                      <a:pt x="16197" y="11343"/>
                      <a:pt x="16159" y="11104"/>
                      <a:pt x="16335" y="11054"/>
                    </a:cubicBezTo>
                    <a:cubicBezTo>
                      <a:pt x="16356" y="11047"/>
                      <a:pt x="16375" y="11044"/>
                      <a:pt x="16393" y="11044"/>
                    </a:cubicBezTo>
                    <a:cubicBezTo>
                      <a:pt x="16533" y="11044"/>
                      <a:pt x="16612" y="11230"/>
                      <a:pt x="16612" y="11230"/>
                    </a:cubicBezTo>
                    <a:cubicBezTo>
                      <a:pt x="16574" y="11104"/>
                      <a:pt x="16750" y="11079"/>
                      <a:pt x="16750" y="11079"/>
                    </a:cubicBezTo>
                    <a:cubicBezTo>
                      <a:pt x="17190" y="11117"/>
                      <a:pt x="17027" y="12764"/>
                      <a:pt x="17027" y="12764"/>
                    </a:cubicBezTo>
                    <a:lnTo>
                      <a:pt x="17027" y="13657"/>
                    </a:lnTo>
                    <a:cubicBezTo>
                      <a:pt x="17303" y="13695"/>
                      <a:pt x="17580" y="13720"/>
                      <a:pt x="17869" y="13733"/>
                    </a:cubicBezTo>
                    <a:cubicBezTo>
                      <a:pt x="18913" y="13770"/>
                      <a:pt x="19982" y="13682"/>
                      <a:pt x="20988" y="13972"/>
                    </a:cubicBezTo>
                    <a:cubicBezTo>
                      <a:pt x="22912" y="14525"/>
                      <a:pt x="24295" y="16562"/>
                      <a:pt x="24081" y="18549"/>
                    </a:cubicBezTo>
                    <a:cubicBezTo>
                      <a:pt x="24069" y="18687"/>
                      <a:pt x="24043" y="18813"/>
                      <a:pt x="24031" y="18939"/>
                    </a:cubicBezTo>
                    <a:cubicBezTo>
                      <a:pt x="24144" y="19215"/>
                      <a:pt x="24245" y="19479"/>
                      <a:pt x="24333" y="19768"/>
                    </a:cubicBezTo>
                    <a:cubicBezTo>
                      <a:pt x="24622" y="20774"/>
                      <a:pt x="24710" y="21831"/>
                      <a:pt x="24584" y="22874"/>
                    </a:cubicBezTo>
                    <a:cubicBezTo>
                      <a:pt x="24936" y="23164"/>
                      <a:pt x="25326" y="23403"/>
                      <a:pt x="25741" y="23566"/>
                    </a:cubicBezTo>
                    <a:cubicBezTo>
                      <a:pt x="26584" y="23931"/>
                      <a:pt x="27489" y="24145"/>
                      <a:pt x="28256" y="24622"/>
                    </a:cubicBezTo>
                    <a:cubicBezTo>
                      <a:pt x="29388" y="25339"/>
                      <a:pt x="30079" y="26622"/>
                      <a:pt x="30167" y="27942"/>
                    </a:cubicBezTo>
                    <a:lnTo>
                      <a:pt x="33751" y="28860"/>
                    </a:lnTo>
                    <a:lnTo>
                      <a:pt x="34719" y="23616"/>
                    </a:lnTo>
                    <a:cubicBezTo>
                      <a:pt x="34254" y="23541"/>
                      <a:pt x="33827" y="23377"/>
                      <a:pt x="33437" y="23113"/>
                    </a:cubicBezTo>
                    <a:cubicBezTo>
                      <a:pt x="32557" y="22472"/>
                      <a:pt x="32016" y="21466"/>
                      <a:pt x="31953" y="20385"/>
                    </a:cubicBezTo>
                    <a:cubicBezTo>
                      <a:pt x="31903" y="19693"/>
                      <a:pt x="32091" y="19014"/>
                      <a:pt x="32494" y="18448"/>
                    </a:cubicBezTo>
                    <a:cubicBezTo>
                      <a:pt x="32861" y="17943"/>
                      <a:pt x="33459" y="17648"/>
                      <a:pt x="34086" y="17648"/>
                    </a:cubicBezTo>
                    <a:cubicBezTo>
                      <a:pt x="34146" y="17648"/>
                      <a:pt x="34206" y="17650"/>
                      <a:pt x="34267" y="17656"/>
                    </a:cubicBezTo>
                    <a:lnTo>
                      <a:pt x="34342" y="17669"/>
                    </a:lnTo>
                    <a:cubicBezTo>
                      <a:pt x="34820" y="17719"/>
                      <a:pt x="35298" y="17807"/>
                      <a:pt x="35763" y="17945"/>
                    </a:cubicBezTo>
                    <a:lnTo>
                      <a:pt x="37763" y="7156"/>
                    </a:lnTo>
                    <a:lnTo>
                      <a:pt x="1761" y="1"/>
                    </a:ln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509" name="Google Shape;509;p27"/>
              <p:cNvSpPr/>
              <p:nvPr/>
            </p:nvSpPr>
            <p:spPr>
              <a:xfrm>
                <a:off x="4574225" y="2813475"/>
                <a:ext cx="366575" cy="131800"/>
              </a:xfrm>
              <a:custGeom>
                <a:avLst/>
                <a:gdLst/>
                <a:ahLst/>
                <a:cxnLst/>
                <a:rect l="l" t="t" r="r" b="b"/>
                <a:pathLst>
                  <a:path w="14663" h="5272" extrusionOk="0">
                    <a:moveTo>
                      <a:pt x="1384" y="1"/>
                    </a:moveTo>
                    <a:cubicBezTo>
                      <a:pt x="252" y="994"/>
                      <a:pt x="0" y="2427"/>
                      <a:pt x="604" y="3572"/>
                    </a:cubicBezTo>
                    <a:cubicBezTo>
                      <a:pt x="1171" y="4632"/>
                      <a:pt x="2394" y="5271"/>
                      <a:pt x="3551" y="5271"/>
                    </a:cubicBezTo>
                    <a:cubicBezTo>
                      <a:pt x="3780" y="5271"/>
                      <a:pt x="4007" y="5246"/>
                      <a:pt x="4226" y="5194"/>
                    </a:cubicBezTo>
                    <a:cubicBezTo>
                      <a:pt x="5118" y="4968"/>
                      <a:pt x="5823" y="4263"/>
                      <a:pt x="6703" y="4012"/>
                    </a:cubicBezTo>
                    <a:cubicBezTo>
                      <a:pt x="6951" y="3944"/>
                      <a:pt x="7203" y="3915"/>
                      <a:pt x="7455" y="3915"/>
                    </a:cubicBezTo>
                    <a:cubicBezTo>
                      <a:pt x="8096" y="3915"/>
                      <a:pt x="8739" y="4104"/>
                      <a:pt x="9343" y="4339"/>
                    </a:cubicBezTo>
                    <a:cubicBezTo>
                      <a:pt x="10186" y="4678"/>
                      <a:pt x="11016" y="5081"/>
                      <a:pt x="11909" y="5194"/>
                    </a:cubicBezTo>
                    <a:cubicBezTo>
                      <a:pt x="12040" y="5211"/>
                      <a:pt x="12174" y="5219"/>
                      <a:pt x="12308" y="5219"/>
                    </a:cubicBezTo>
                    <a:cubicBezTo>
                      <a:pt x="13089" y="5219"/>
                      <a:pt x="13892" y="4932"/>
                      <a:pt x="14311" y="4289"/>
                    </a:cubicBezTo>
                    <a:cubicBezTo>
                      <a:pt x="14625" y="3786"/>
                      <a:pt x="14663" y="3207"/>
                      <a:pt x="14549" y="2616"/>
                    </a:cubicBezTo>
                    <a:lnTo>
                      <a:pt x="1384" y="1"/>
                    </a:lnTo>
                    <a:close/>
                  </a:path>
                </a:pathLst>
              </a:custGeom>
              <a:solidFill>
                <a:schemeClr val="accent1"/>
              </a:solidFill>
              <a:ln>
                <a:noFill/>
              </a:ln>
            </p:spPr>
            <p:txBody>
              <a:bodyPr spcFirstLastPara="1" wrap="square" lIns="91425" tIns="91425" rIns="91425" bIns="91425" anchor="ctr" anchorCtr="0">
                <a:noAutofit/>
              </a:bodyPr>
              <a:lstStyle/>
              <a:p>
                <a:endParaRPr dirty="0"/>
              </a:p>
            </p:txBody>
          </p:sp>
          <p:sp>
            <p:nvSpPr>
              <p:cNvPr id="510" name="Google Shape;510;p27"/>
              <p:cNvSpPr/>
              <p:nvPr/>
            </p:nvSpPr>
            <p:spPr>
              <a:xfrm>
                <a:off x="4429300" y="2803100"/>
                <a:ext cx="117900" cy="272575"/>
              </a:xfrm>
              <a:custGeom>
                <a:avLst/>
                <a:gdLst/>
                <a:ahLst/>
                <a:cxnLst/>
                <a:rect l="l" t="t" r="r" b="b"/>
                <a:pathLst>
                  <a:path w="4716" h="10903" extrusionOk="0">
                    <a:moveTo>
                      <a:pt x="0" y="1"/>
                    </a:moveTo>
                    <a:lnTo>
                      <a:pt x="0" y="1"/>
                    </a:lnTo>
                    <a:cubicBezTo>
                      <a:pt x="1157" y="730"/>
                      <a:pt x="2063" y="1786"/>
                      <a:pt x="2377" y="3107"/>
                    </a:cubicBezTo>
                    <a:cubicBezTo>
                      <a:pt x="2641" y="4238"/>
                      <a:pt x="2440" y="5420"/>
                      <a:pt x="2377" y="6590"/>
                    </a:cubicBezTo>
                    <a:cubicBezTo>
                      <a:pt x="2302" y="7759"/>
                      <a:pt x="2415" y="9029"/>
                      <a:pt x="3169" y="9909"/>
                    </a:cubicBezTo>
                    <a:cubicBezTo>
                      <a:pt x="3572" y="10362"/>
                      <a:pt x="4075" y="10702"/>
                      <a:pt x="4640" y="10903"/>
                    </a:cubicBezTo>
                    <a:lnTo>
                      <a:pt x="4716" y="10186"/>
                    </a:lnTo>
                    <a:lnTo>
                      <a:pt x="4703" y="10073"/>
                    </a:lnTo>
                    <a:cubicBezTo>
                      <a:pt x="4653" y="10023"/>
                      <a:pt x="4603" y="9985"/>
                      <a:pt x="4565" y="9935"/>
                    </a:cubicBezTo>
                    <a:cubicBezTo>
                      <a:pt x="3773" y="9155"/>
                      <a:pt x="3584" y="7935"/>
                      <a:pt x="3622" y="6816"/>
                    </a:cubicBezTo>
                    <a:cubicBezTo>
                      <a:pt x="3647" y="5684"/>
                      <a:pt x="3823" y="4553"/>
                      <a:pt x="3584" y="3459"/>
                    </a:cubicBezTo>
                    <a:cubicBezTo>
                      <a:pt x="3220" y="1736"/>
                      <a:pt x="1723" y="328"/>
                      <a:pt x="0" y="1"/>
                    </a:cubicBezTo>
                    <a:close/>
                  </a:path>
                </a:pathLst>
              </a:custGeom>
              <a:solidFill>
                <a:srgbClr val="F5F5F5"/>
              </a:solidFill>
              <a:ln>
                <a:noFill/>
              </a:ln>
            </p:spPr>
            <p:txBody>
              <a:bodyPr spcFirstLastPara="1" wrap="square" lIns="91425" tIns="91425" rIns="91425" bIns="91425" anchor="ctr" anchorCtr="0">
                <a:noAutofit/>
              </a:bodyPr>
              <a:lstStyle/>
              <a:p>
                <a:endParaRPr dirty="0"/>
              </a:p>
            </p:txBody>
          </p:sp>
          <p:sp>
            <p:nvSpPr>
              <p:cNvPr id="511" name="Google Shape;511;p27"/>
              <p:cNvSpPr/>
              <p:nvPr/>
            </p:nvSpPr>
            <p:spPr>
              <a:xfrm>
                <a:off x="4594975" y="3074725"/>
                <a:ext cx="181400" cy="132050"/>
              </a:xfrm>
              <a:custGeom>
                <a:avLst/>
                <a:gdLst/>
                <a:ahLst/>
                <a:cxnLst/>
                <a:rect l="l" t="t" r="r" b="b"/>
                <a:pathLst>
                  <a:path w="7256" h="5282" extrusionOk="0">
                    <a:moveTo>
                      <a:pt x="0" y="0"/>
                    </a:moveTo>
                    <a:lnTo>
                      <a:pt x="0" y="491"/>
                    </a:lnTo>
                    <a:cubicBezTo>
                      <a:pt x="528" y="566"/>
                      <a:pt x="1082" y="629"/>
                      <a:pt x="1622" y="755"/>
                    </a:cubicBezTo>
                    <a:cubicBezTo>
                      <a:pt x="4012" y="1346"/>
                      <a:pt x="6011" y="3018"/>
                      <a:pt x="7004" y="5282"/>
                    </a:cubicBezTo>
                    <a:cubicBezTo>
                      <a:pt x="7017" y="5156"/>
                      <a:pt x="7042" y="5017"/>
                      <a:pt x="7055" y="4892"/>
                    </a:cubicBezTo>
                    <a:cubicBezTo>
                      <a:pt x="7256" y="2905"/>
                      <a:pt x="5885" y="868"/>
                      <a:pt x="3961" y="315"/>
                    </a:cubicBezTo>
                    <a:cubicBezTo>
                      <a:pt x="2955" y="25"/>
                      <a:pt x="1887" y="113"/>
                      <a:pt x="843" y="76"/>
                    </a:cubicBezTo>
                    <a:cubicBezTo>
                      <a:pt x="554" y="63"/>
                      <a:pt x="277" y="38"/>
                      <a:pt x="0" y="0"/>
                    </a:cubicBezTo>
                    <a:close/>
                  </a:path>
                </a:pathLst>
              </a:custGeom>
              <a:solidFill>
                <a:srgbClr val="F5F5F5"/>
              </a:solidFill>
              <a:ln>
                <a:noFill/>
              </a:ln>
            </p:spPr>
            <p:txBody>
              <a:bodyPr spcFirstLastPara="1" wrap="square" lIns="91425" tIns="91425" rIns="91425" bIns="91425" anchor="ctr" anchorCtr="0">
                <a:noAutofit/>
              </a:bodyPr>
              <a:lstStyle/>
              <a:p>
                <a:endParaRPr dirty="0"/>
              </a:p>
            </p:txBody>
          </p:sp>
          <p:sp>
            <p:nvSpPr>
              <p:cNvPr id="512" name="Google Shape;512;p27"/>
              <p:cNvSpPr/>
              <p:nvPr/>
            </p:nvSpPr>
            <p:spPr>
              <a:xfrm>
                <a:off x="4753725" y="3305150"/>
                <a:ext cx="169775" cy="127975"/>
              </a:xfrm>
              <a:custGeom>
                <a:avLst/>
                <a:gdLst/>
                <a:ahLst/>
                <a:cxnLst/>
                <a:rect l="l" t="t" r="r" b="b"/>
                <a:pathLst>
                  <a:path w="6791" h="5119" extrusionOk="0">
                    <a:moveTo>
                      <a:pt x="1208" y="0"/>
                    </a:moveTo>
                    <a:cubicBezTo>
                      <a:pt x="1057" y="1195"/>
                      <a:pt x="642" y="2339"/>
                      <a:pt x="1" y="3358"/>
                    </a:cubicBezTo>
                    <a:lnTo>
                      <a:pt x="6791" y="5118"/>
                    </a:lnTo>
                    <a:lnTo>
                      <a:pt x="6791" y="5056"/>
                    </a:lnTo>
                    <a:cubicBezTo>
                      <a:pt x="6703" y="3748"/>
                      <a:pt x="6011" y="2453"/>
                      <a:pt x="4880" y="1748"/>
                    </a:cubicBezTo>
                    <a:cubicBezTo>
                      <a:pt x="4113" y="1271"/>
                      <a:pt x="3207" y="1057"/>
                      <a:pt x="2365" y="692"/>
                    </a:cubicBezTo>
                    <a:cubicBezTo>
                      <a:pt x="1950" y="516"/>
                      <a:pt x="1560" y="290"/>
                      <a:pt x="1208" y="0"/>
                    </a:cubicBezTo>
                    <a:close/>
                  </a:path>
                </a:pathLst>
              </a:custGeom>
              <a:solidFill>
                <a:srgbClr val="F5F5F5"/>
              </a:solidFill>
              <a:ln>
                <a:noFill/>
              </a:ln>
            </p:spPr>
            <p:txBody>
              <a:bodyPr spcFirstLastPara="1" wrap="square" lIns="91425" tIns="91425" rIns="91425" bIns="91425" anchor="ctr" anchorCtr="0">
                <a:noAutofit/>
              </a:bodyPr>
              <a:lstStyle/>
              <a:p>
                <a:endParaRPr dirty="0"/>
              </a:p>
            </p:txBody>
          </p:sp>
          <p:sp>
            <p:nvSpPr>
              <p:cNvPr id="513" name="Google Shape;513;p27"/>
              <p:cNvSpPr/>
              <p:nvPr/>
            </p:nvSpPr>
            <p:spPr>
              <a:xfrm>
                <a:off x="4194150" y="3195125"/>
                <a:ext cx="2225" cy="2525"/>
              </a:xfrm>
              <a:custGeom>
                <a:avLst/>
                <a:gdLst/>
                <a:ahLst/>
                <a:cxnLst/>
                <a:rect l="l" t="t" r="r" b="b"/>
                <a:pathLst>
                  <a:path w="89" h="101" extrusionOk="0">
                    <a:moveTo>
                      <a:pt x="88" y="0"/>
                    </a:moveTo>
                    <a:lnTo>
                      <a:pt x="0" y="101"/>
                    </a:lnTo>
                    <a:lnTo>
                      <a:pt x="88" y="13"/>
                    </a:lnTo>
                    <a:lnTo>
                      <a:pt x="88" y="0"/>
                    </a:lnTo>
                    <a:close/>
                  </a:path>
                </a:pathLst>
              </a:custGeom>
              <a:solidFill>
                <a:srgbClr val="E0E0E0"/>
              </a:solidFill>
              <a:ln>
                <a:noFill/>
              </a:ln>
            </p:spPr>
            <p:txBody>
              <a:bodyPr spcFirstLastPara="1" wrap="square" lIns="91425" tIns="91425" rIns="91425" bIns="91425" anchor="ctr" anchorCtr="0">
                <a:noAutofit/>
              </a:bodyPr>
              <a:lstStyle/>
              <a:p>
                <a:endParaRPr dirty="0"/>
              </a:p>
            </p:txBody>
          </p:sp>
          <p:sp>
            <p:nvSpPr>
              <p:cNvPr id="514" name="Google Shape;514;p27"/>
              <p:cNvSpPr/>
              <p:nvPr/>
            </p:nvSpPr>
            <p:spPr>
              <a:xfrm>
                <a:off x="4396925" y="3086975"/>
                <a:ext cx="390150" cy="302125"/>
              </a:xfrm>
              <a:custGeom>
                <a:avLst/>
                <a:gdLst/>
                <a:ahLst/>
                <a:cxnLst/>
                <a:rect l="l" t="t" r="r" b="b"/>
                <a:pathLst>
                  <a:path w="15606" h="12085" extrusionOk="0">
                    <a:moveTo>
                      <a:pt x="7910" y="1"/>
                    </a:moveTo>
                    <a:lnTo>
                      <a:pt x="7834" y="7055"/>
                    </a:lnTo>
                    <a:cubicBezTo>
                      <a:pt x="7834" y="8296"/>
                      <a:pt x="6824" y="9102"/>
                      <a:pt x="5781" y="9102"/>
                    </a:cubicBezTo>
                    <a:cubicBezTo>
                      <a:pt x="5249" y="9102"/>
                      <a:pt x="4708" y="8893"/>
                      <a:pt x="4288" y="8426"/>
                    </a:cubicBezTo>
                    <a:lnTo>
                      <a:pt x="2540" y="6527"/>
                    </a:lnTo>
                    <a:lnTo>
                      <a:pt x="1937" y="6992"/>
                    </a:lnTo>
                    <a:lnTo>
                      <a:pt x="868" y="5219"/>
                    </a:lnTo>
                    <a:cubicBezTo>
                      <a:pt x="818" y="5508"/>
                      <a:pt x="755" y="5772"/>
                      <a:pt x="717" y="5986"/>
                    </a:cubicBezTo>
                    <a:cubicBezTo>
                      <a:pt x="679" y="6137"/>
                      <a:pt x="641" y="6275"/>
                      <a:pt x="616" y="6363"/>
                    </a:cubicBezTo>
                    <a:cubicBezTo>
                      <a:pt x="604" y="6414"/>
                      <a:pt x="591" y="6451"/>
                      <a:pt x="566" y="6502"/>
                    </a:cubicBezTo>
                    <a:cubicBezTo>
                      <a:pt x="566" y="6451"/>
                      <a:pt x="579" y="6401"/>
                      <a:pt x="591" y="6363"/>
                    </a:cubicBezTo>
                    <a:lnTo>
                      <a:pt x="667" y="5974"/>
                    </a:lnTo>
                    <a:cubicBezTo>
                      <a:pt x="704" y="5747"/>
                      <a:pt x="767" y="5458"/>
                      <a:pt x="818" y="5131"/>
                    </a:cubicBezTo>
                    <a:lnTo>
                      <a:pt x="818" y="5119"/>
                    </a:lnTo>
                    <a:lnTo>
                      <a:pt x="0" y="8375"/>
                    </a:lnTo>
                    <a:lnTo>
                      <a:pt x="14285" y="12085"/>
                    </a:lnTo>
                    <a:cubicBezTo>
                      <a:pt x="14926" y="11066"/>
                      <a:pt x="15329" y="9922"/>
                      <a:pt x="15480" y="8727"/>
                    </a:cubicBezTo>
                    <a:cubicBezTo>
                      <a:pt x="15606" y="7684"/>
                      <a:pt x="15517" y="6627"/>
                      <a:pt x="15228" y="5609"/>
                    </a:cubicBezTo>
                    <a:cubicBezTo>
                      <a:pt x="15140" y="5332"/>
                      <a:pt x="15040" y="5056"/>
                      <a:pt x="14926" y="4792"/>
                    </a:cubicBezTo>
                    <a:cubicBezTo>
                      <a:pt x="13933" y="2528"/>
                      <a:pt x="11934" y="856"/>
                      <a:pt x="9544" y="265"/>
                    </a:cubicBezTo>
                    <a:cubicBezTo>
                      <a:pt x="9004" y="139"/>
                      <a:pt x="8450" y="76"/>
                      <a:pt x="7910" y="1"/>
                    </a:cubicBezTo>
                    <a:close/>
                  </a:path>
                </a:pathLst>
              </a:custGeom>
              <a:solidFill>
                <a:srgbClr val="E0E0E0"/>
              </a:solidFill>
              <a:ln>
                <a:noFill/>
              </a:ln>
            </p:spPr>
            <p:txBody>
              <a:bodyPr spcFirstLastPara="1" wrap="square" lIns="91425" tIns="91425" rIns="91425" bIns="91425" anchor="ctr" anchorCtr="0">
                <a:noAutofit/>
              </a:bodyPr>
              <a:lstStyle/>
              <a:p>
                <a:endParaRPr dirty="0"/>
              </a:p>
            </p:txBody>
          </p:sp>
          <p:sp>
            <p:nvSpPr>
              <p:cNvPr id="515" name="Google Shape;515;p27"/>
              <p:cNvSpPr/>
              <p:nvPr/>
            </p:nvSpPr>
            <p:spPr>
              <a:xfrm>
                <a:off x="4185350" y="2774725"/>
                <a:ext cx="359975" cy="444300"/>
              </a:xfrm>
              <a:custGeom>
                <a:avLst/>
                <a:gdLst/>
                <a:ahLst/>
                <a:cxnLst/>
                <a:rect l="l" t="t" r="r" b="b"/>
                <a:pathLst>
                  <a:path w="14399" h="17772" extrusionOk="0">
                    <a:moveTo>
                      <a:pt x="5466" y="0"/>
                    </a:moveTo>
                    <a:cubicBezTo>
                      <a:pt x="3945" y="0"/>
                      <a:pt x="2415" y="303"/>
                      <a:pt x="906" y="633"/>
                    </a:cubicBezTo>
                    <a:lnTo>
                      <a:pt x="0" y="11082"/>
                    </a:lnTo>
                    <a:cubicBezTo>
                      <a:pt x="1118" y="10413"/>
                      <a:pt x="2063" y="10268"/>
                      <a:pt x="2672" y="10268"/>
                    </a:cubicBezTo>
                    <a:cubicBezTo>
                      <a:pt x="3138" y="10268"/>
                      <a:pt x="3408" y="10353"/>
                      <a:pt x="3408" y="10353"/>
                    </a:cubicBezTo>
                    <a:lnTo>
                      <a:pt x="4112" y="10416"/>
                    </a:lnTo>
                    <a:cubicBezTo>
                      <a:pt x="4112" y="10340"/>
                      <a:pt x="4125" y="10277"/>
                      <a:pt x="4125" y="10215"/>
                    </a:cubicBezTo>
                    <a:cubicBezTo>
                      <a:pt x="3949" y="10139"/>
                      <a:pt x="3785" y="10013"/>
                      <a:pt x="3672" y="9862"/>
                    </a:cubicBezTo>
                    <a:cubicBezTo>
                      <a:pt x="3471" y="9573"/>
                      <a:pt x="2654" y="9246"/>
                      <a:pt x="2377" y="9045"/>
                    </a:cubicBezTo>
                    <a:cubicBezTo>
                      <a:pt x="2138" y="8882"/>
                      <a:pt x="2553" y="8077"/>
                      <a:pt x="2289" y="7976"/>
                    </a:cubicBezTo>
                    <a:cubicBezTo>
                      <a:pt x="1635" y="7700"/>
                      <a:pt x="1157" y="7134"/>
                      <a:pt x="1019" y="6442"/>
                    </a:cubicBezTo>
                    <a:cubicBezTo>
                      <a:pt x="931" y="6077"/>
                      <a:pt x="943" y="5662"/>
                      <a:pt x="1170" y="5386"/>
                    </a:cubicBezTo>
                    <a:cubicBezTo>
                      <a:pt x="1396" y="5097"/>
                      <a:pt x="1761" y="5009"/>
                      <a:pt x="1987" y="4745"/>
                    </a:cubicBezTo>
                    <a:cubicBezTo>
                      <a:pt x="2302" y="4380"/>
                      <a:pt x="2289" y="3839"/>
                      <a:pt x="2377" y="3361"/>
                    </a:cubicBezTo>
                    <a:cubicBezTo>
                      <a:pt x="2515" y="2632"/>
                      <a:pt x="2955" y="1991"/>
                      <a:pt x="3597" y="1601"/>
                    </a:cubicBezTo>
                    <a:cubicBezTo>
                      <a:pt x="3913" y="1418"/>
                      <a:pt x="4458" y="1290"/>
                      <a:pt x="4983" y="1290"/>
                    </a:cubicBezTo>
                    <a:cubicBezTo>
                      <a:pt x="5396" y="1290"/>
                      <a:pt x="5796" y="1369"/>
                      <a:pt x="6061" y="1563"/>
                    </a:cubicBezTo>
                    <a:cubicBezTo>
                      <a:pt x="6163" y="1552"/>
                      <a:pt x="6265" y="1546"/>
                      <a:pt x="6366" y="1546"/>
                    </a:cubicBezTo>
                    <a:cubicBezTo>
                      <a:pt x="7164" y="1546"/>
                      <a:pt x="7925" y="1894"/>
                      <a:pt x="8438" y="2519"/>
                    </a:cubicBezTo>
                    <a:lnTo>
                      <a:pt x="8463" y="2531"/>
                    </a:lnTo>
                    <a:cubicBezTo>
                      <a:pt x="8627" y="2619"/>
                      <a:pt x="8778" y="2733"/>
                      <a:pt x="8928" y="2846"/>
                    </a:cubicBezTo>
                    <a:cubicBezTo>
                      <a:pt x="9381" y="3273"/>
                      <a:pt x="9670" y="3839"/>
                      <a:pt x="9733" y="4455"/>
                    </a:cubicBezTo>
                    <a:cubicBezTo>
                      <a:pt x="9784" y="4820"/>
                      <a:pt x="9758" y="5197"/>
                      <a:pt x="9884" y="5524"/>
                    </a:cubicBezTo>
                    <a:cubicBezTo>
                      <a:pt x="10035" y="5901"/>
                      <a:pt x="10349" y="6153"/>
                      <a:pt x="10588" y="6492"/>
                    </a:cubicBezTo>
                    <a:cubicBezTo>
                      <a:pt x="11154" y="7322"/>
                      <a:pt x="10978" y="8592"/>
                      <a:pt x="10287" y="9347"/>
                    </a:cubicBezTo>
                    <a:cubicBezTo>
                      <a:pt x="9773" y="9881"/>
                      <a:pt x="9065" y="10166"/>
                      <a:pt x="8339" y="10166"/>
                    </a:cubicBezTo>
                    <a:cubicBezTo>
                      <a:pt x="8142" y="10166"/>
                      <a:pt x="7943" y="10144"/>
                      <a:pt x="7746" y="10101"/>
                    </a:cubicBezTo>
                    <a:lnTo>
                      <a:pt x="7671" y="10755"/>
                    </a:lnTo>
                    <a:cubicBezTo>
                      <a:pt x="8501" y="10944"/>
                      <a:pt x="10211" y="11522"/>
                      <a:pt x="11230" y="13195"/>
                    </a:cubicBezTo>
                    <a:cubicBezTo>
                      <a:pt x="12361" y="15043"/>
                      <a:pt x="13581" y="16992"/>
                      <a:pt x="13581" y="16992"/>
                    </a:cubicBezTo>
                    <a:lnTo>
                      <a:pt x="13393" y="17156"/>
                    </a:lnTo>
                    <a:lnTo>
                      <a:pt x="13833" y="17772"/>
                    </a:lnTo>
                    <a:lnTo>
                      <a:pt x="13833" y="17747"/>
                    </a:lnTo>
                    <a:lnTo>
                      <a:pt x="14398" y="12038"/>
                    </a:lnTo>
                    <a:cubicBezTo>
                      <a:pt x="13833" y="11837"/>
                      <a:pt x="13330" y="11497"/>
                      <a:pt x="12927" y="11057"/>
                    </a:cubicBezTo>
                    <a:cubicBezTo>
                      <a:pt x="12173" y="10164"/>
                      <a:pt x="12060" y="8894"/>
                      <a:pt x="12122" y="7725"/>
                    </a:cubicBezTo>
                    <a:cubicBezTo>
                      <a:pt x="12185" y="6568"/>
                      <a:pt x="12387" y="5373"/>
                      <a:pt x="12122" y="4242"/>
                    </a:cubicBezTo>
                    <a:cubicBezTo>
                      <a:pt x="11808" y="2921"/>
                      <a:pt x="10915" y="1865"/>
                      <a:pt x="9771" y="1136"/>
                    </a:cubicBezTo>
                    <a:cubicBezTo>
                      <a:pt x="8966" y="645"/>
                      <a:pt x="8086" y="306"/>
                      <a:pt x="7168" y="142"/>
                    </a:cubicBezTo>
                    <a:cubicBezTo>
                      <a:pt x="6603" y="43"/>
                      <a:pt x="6035" y="0"/>
                      <a:pt x="5466" y="0"/>
                    </a:cubicBezTo>
                    <a:close/>
                  </a:path>
                </a:pathLst>
              </a:custGeom>
              <a:solidFill>
                <a:srgbClr val="E0E0E0"/>
              </a:solidFill>
              <a:ln>
                <a:noFill/>
              </a:ln>
            </p:spPr>
            <p:txBody>
              <a:bodyPr spcFirstLastPara="1" wrap="square" lIns="91425" tIns="91425" rIns="91425" bIns="91425" anchor="ctr" anchorCtr="0">
                <a:noAutofit/>
              </a:bodyPr>
              <a:lstStyle/>
              <a:p>
                <a:endParaRPr dirty="0"/>
              </a:p>
            </p:txBody>
          </p:sp>
          <p:sp>
            <p:nvSpPr>
              <p:cNvPr id="516" name="Google Shape;516;p27"/>
              <p:cNvSpPr/>
              <p:nvPr/>
            </p:nvSpPr>
            <p:spPr>
              <a:xfrm>
                <a:off x="4169000" y="3197625"/>
                <a:ext cx="28950" cy="47200"/>
              </a:xfrm>
              <a:custGeom>
                <a:avLst/>
                <a:gdLst/>
                <a:ahLst/>
                <a:cxnLst/>
                <a:rect l="l" t="t" r="r" b="b"/>
                <a:pathLst>
                  <a:path w="1158" h="1888" extrusionOk="0">
                    <a:moveTo>
                      <a:pt x="1094" y="1"/>
                    </a:moveTo>
                    <a:cubicBezTo>
                      <a:pt x="931" y="177"/>
                      <a:pt x="768" y="378"/>
                      <a:pt x="579" y="592"/>
                    </a:cubicBezTo>
                    <a:cubicBezTo>
                      <a:pt x="403" y="793"/>
                      <a:pt x="189" y="1032"/>
                      <a:pt x="26" y="1221"/>
                    </a:cubicBezTo>
                    <a:lnTo>
                      <a:pt x="0" y="1535"/>
                    </a:lnTo>
                    <a:lnTo>
                      <a:pt x="0" y="1585"/>
                    </a:lnTo>
                    <a:lnTo>
                      <a:pt x="1157" y="1887"/>
                    </a:lnTo>
                    <a:lnTo>
                      <a:pt x="1094" y="1"/>
                    </a:lnTo>
                    <a:close/>
                  </a:path>
                </a:pathLst>
              </a:custGeom>
              <a:solidFill>
                <a:srgbClr val="E0E0E0"/>
              </a:solidFill>
              <a:ln>
                <a:noFill/>
              </a:ln>
            </p:spPr>
            <p:txBody>
              <a:bodyPr spcFirstLastPara="1" wrap="square" lIns="91425" tIns="91425" rIns="91425" bIns="91425" anchor="ctr" anchorCtr="0">
                <a:noAutofit/>
              </a:bodyPr>
              <a:lstStyle/>
              <a:p>
                <a:endParaRPr dirty="0"/>
              </a:p>
            </p:txBody>
          </p:sp>
          <p:sp>
            <p:nvSpPr>
              <p:cNvPr id="517" name="Google Shape;517;p27"/>
              <p:cNvSpPr/>
              <p:nvPr/>
            </p:nvSpPr>
            <p:spPr>
              <a:xfrm>
                <a:off x="4460425" y="2975950"/>
                <a:ext cx="138650" cy="338275"/>
              </a:xfrm>
              <a:custGeom>
                <a:avLst/>
                <a:gdLst/>
                <a:ahLst/>
                <a:cxnLst/>
                <a:rect l="l" t="t" r="r" b="b"/>
                <a:pathLst>
                  <a:path w="5546" h="13531" extrusionOk="0">
                    <a:moveTo>
                      <a:pt x="4967" y="1663"/>
                    </a:moveTo>
                    <a:lnTo>
                      <a:pt x="4967" y="1663"/>
                    </a:lnTo>
                    <a:cubicBezTo>
                      <a:pt x="4980" y="1788"/>
                      <a:pt x="4967" y="1901"/>
                      <a:pt x="4955" y="2015"/>
                    </a:cubicBezTo>
                    <a:cubicBezTo>
                      <a:pt x="4955" y="2103"/>
                      <a:pt x="4942" y="2191"/>
                      <a:pt x="4930" y="2279"/>
                    </a:cubicBezTo>
                    <a:cubicBezTo>
                      <a:pt x="4917" y="2329"/>
                      <a:pt x="4917" y="2379"/>
                      <a:pt x="4930" y="2430"/>
                    </a:cubicBezTo>
                    <a:cubicBezTo>
                      <a:pt x="4930" y="2492"/>
                      <a:pt x="4955" y="2555"/>
                      <a:pt x="4992" y="2618"/>
                    </a:cubicBezTo>
                    <a:cubicBezTo>
                      <a:pt x="5005" y="2631"/>
                      <a:pt x="5014" y="2637"/>
                      <a:pt x="5024" y="2637"/>
                    </a:cubicBezTo>
                    <a:cubicBezTo>
                      <a:pt x="5033" y="2637"/>
                      <a:pt x="5043" y="2631"/>
                      <a:pt x="5055" y="2618"/>
                    </a:cubicBezTo>
                    <a:cubicBezTo>
                      <a:pt x="5081" y="2581"/>
                      <a:pt x="5093" y="2543"/>
                      <a:pt x="5118" y="2492"/>
                    </a:cubicBezTo>
                    <a:cubicBezTo>
                      <a:pt x="5194" y="2279"/>
                      <a:pt x="5244" y="2040"/>
                      <a:pt x="5294" y="1813"/>
                    </a:cubicBezTo>
                    <a:lnTo>
                      <a:pt x="5294" y="1813"/>
                    </a:lnTo>
                    <a:cubicBezTo>
                      <a:pt x="5319" y="2052"/>
                      <a:pt x="5282" y="2304"/>
                      <a:pt x="5181" y="2518"/>
                    </a:cubicBezTo>
                    <a:cubicBezTo>
                      <a:pt x="5156" y="2568"/>
                      <a:pt x="5143" y="2618"/>
                      <a:pt x="5106" y="2656"/>
                    </a:cubicBezTo>
                    <a:cubicBezTo>
                      <a:pt x="5093" y="2681"/>
                      <a:pt x="5068" y="2706"/>
                      <a:pt x="5030" y="2706"/>
                    </a:cubicBezTo>
                    <a:cubicBezTo>
                      <a:pt x="4992" y="2706"/>
                      <a:pt x="4967" y="2694"/>
                      <a:pt x="4942" y="2669"/>
                    </a:cubicBezTo>
                    <a:cubicBezTo>
                      <a:pt x="4917" y="2631"/>
                      <a:pt x="4892" y="2593"/>
                      <a:pt x="4892" y="2543"/>
                    </a:cubicBezTo>
                    <a:lnTo>
                      <a:pt x="4892" y="2530"/>
                    </a:lnTo>
                    <a:cubicBezTo>
                      <a:pt x="4892" y="2568"/>
                      <a:pt x="4879" y="2593"/>
                      <a:pt x="4867" y="2631"/>
                    </a:cubicBezTo>
                    <a:cubicBezTo>
                      <a:pt x="4867" y="2719"/>
                      <a:pt x="4816" y="2807"/>
                      <a:pt x="4754" y="2870"/>
                    </a:cubicBezTo>
                    <a:cubicBezTo>
                      <a:pt x="4736" y="2879"/>
                      <a:pt x="4716" y="2883"/>
                      <a:pt x="4696" y="2883"/>
                    </a:cubicBezTo>
                    <a:cubicBezTo>
                      <a:pt x="4660" y="2883"/>
                      <a:pt x="4623" y="2869"/>
                      <a:pt x="4590" y="2845"/>
                    </a:cubicBezTo>
                    <a:cubicBezTo>
                      <a:pt x="4552" y="2819"/>
                      <a:pt x="4527" y="2769"/>
                      <a:pt x="4527" y="2719"/>
                    </a:cubicBezTo>
                    <a:cubicBezTo>
                      <a:pt x="4515" y="2643"/>
                      <a:pt x="4515" y="2568"/>
                      <a:pt x="4527" y="2492"/>
                    </a:cubicBezTo>
                    <a:cubicBezTo>
                      <a:pt x="4540" y="2342"/>
                      <a:pt x="4540" y="2216"/>
                      <a:pt x="4552" y="2103"/>
                    </a:cubicBezTo>
                    <a:cubicBezTo>
                      <a:pt x="4540" y="1990"/>
                      <a:pt x="4552" y="1864"/>
                      <a:pt x="4578" y="1751"/>
                    </a:cubicBezTo>
                    <a:cubicBezTo>
                      <a:pt x="4603" y="1864"/>
                      <a:pt x="4603" y="1990"/>
                      <a:pt x="4603" y="2103"/>
                    </a:cubicBezTo>
                    <a:lnTo>
                      <a:pt x="4603" y="2480"/>
                    </a:lnTo>
                    <a:cubicBezTo>
                      <a:pt x="4590" y="2555"/>
                      <a:pt x="4590" y="2631"/>
                      <a:pt x="4603" y="2706"/>
                    </a:cubicBezTo>
                    <a:cubicBezTo>
                      <a:pt x="4603" y="2758"/>
                      <a:pt x="4645" y="2801"/>
                      <a:pt x="4688" y="2801"/>
                    </a:cubicBezTo>
                    <a:cubicBezTo>
                      <a:pt x="4697" y="2801"/>
                      <a:pt x="4707" y="2799"/>
                      <a:pt x="4716" y="2794"/>
                    </a:cubicBezTo>
                    <a:cubicBezTo>
                      <a:pt x="4766" y="2769"/>
                      <a:pt x="4791" y="2681"/>
                      <a:pt x="4804" y="2606"/>
                    </a:cubicBezTo>
                    <a:cubicBezTo>
                      <a:pt x="4816" y="2530"/>
                      <a:pt x="4829" y="2455"/>
                      <a:pt x="4842" y="2392"/>
                    </a:cubicBezTo>
                    <a:cubicBezTo>
                      <a:pt x="4867" y="2254"/>
                      <a:pt x="4892" y="2128"/>
                      <a:pt x="4904" y="2015"/>
                    </a:cubicBezTo>
                    <a:cubicBezTo>
                      <a:pt x="4904" y="1901"/>
                      <a:pt x="4930" y="1776"/>
                      <a:pt x="4967" y="1663"/>
                    </a:cubicBezTo>
                    <a:close/>
                    <a:moveTo>
                      <a:pt x="4372" y="1985"/>
                    </a:moveTo>
                    <a:cubicBezTo>
                      <a:pt x="4386" y="1985"/>
                      <a:pt x="4401" y="1986"/>
                      <a:pt x="4414" y="1990"/>
                    </a:cubicBezTo>
                    <a:cubicBezTo>
                      <a:pt x="4477" y="2002"/>
                      <a:pt x="4515" y="2052"/>
                      <a:pt x="4527" y="2128"/>
                    </a:cubicBezTo>
                    <a:cubicBezTo>
                      <a:pt x="4527" y="2216"/>
                      <a:pt x="4502" y="2291"/>
                      <a:pt x="4464" y="2379"/>
                    </a:cubicBezTo>
                    <a:cubicBezTo>
                      <a:pt x="4427" y="2455"/>
                      <a:pt x="4401" y="2518"/>
                      <a:pt x="4364" y="2581"/>
                    </a:cubicBezTo>
                    <a:cubicBezTo>
                      <a:pt x="4313" y="2656"/>
                      <a:pt x="4263" y="2744"/>
                      <a:pt x="4200" y="2807"/>
                    </a:cubicBezTo>
                    <a:cubicBezTo>
                      <a:pt x="4351" y="2819"/>
                      <a:pt x="4477" y="2870"/>
                      <a:pt x="4603" y="2945"/>
                    </a:cubicBezTo>
                    <a:cubicBezTo>
                      <a:pt x="4728" y="3033"/>
                      <a:pt x="4829" y="3159"/>
                      <a:pt x="4867" y="3322"/>
                    </a:cubicBezTo>
                    <a:cubicBezTo>
                      <a:pt x="4779" y="3209"/>
                      <a:pt x="4666" y="3096"/>
                      <a:pt x="4552" y="3008"/>
                    </a:cubicBezTo>
                    <a:cubicBezTo>
                      <a:pt x="4439" y="2933"/>
                      <a:pt x="4313" y="2870"/>
                      <a:pt x="4188" y="2832"/>
                    </a:cubicBezTo>
                    <a:cubicBezTo>
                      <a:pt x="4163" y="2857"/>
                      <a:pt x="4150" y="2882"/>
                      <a:pt x="4137" y="2895"/>
                    </a:cubicBezTo>
                    <a:cubicBezTo>
                      <a:pt x="4062" y="2995"/>
                      <a:pt x="3974" y="3071"/>
                      <a:pt x="3873" y="3146"/>
                    </a:cubicBezTo>
                    <a:cubicBezTo>
                      <a:pt x="3873" y="3134"/>
                      <a:pt x="3961" y="3033"/>
                      <a:pt x="4100" y="2870"/>
                    </a:cubicBezTo>
                    <a:cubicBezTo>
                      <a:pt x="4175" y="2769"/>
                      <a:pt x="4238" y="2656"/>
                      <a:pt x="4301" y="2555"/>
                    </a:cubicBezTo>
                    <a:cubicBezTo>
                      <a:pt x="4326" y="2480"/>
                      <a:pt x="4364" y="2417"/>
                      <a:pt x="4389" y="2342"/>
                    </a:cubicBezTo>
                    <a:cubicBezTo>
                      <a:pt x="4427" y="2279"/>
                      <a:pt x="4452" y="2203"/>
                      <a:pt x="4452" y="2140"/>
                    </a:cubicBezTo>
                    <a:cubicBezTo>
                      <a:pt x="4452" y="2103"/>
                      <a:pt x="4427" y="2065"/>
                      <a:pt x="4389" y="2052"/>
                    </a:cubicBezTo>
                    <a:cubicBezTo>
                      <a:pt x="4351" y="2052"/>
                      <a:pt x="4313" y="2065"/>
                      <a:pt x="4288" y="2078"/>
                    </a:cubicBezTo>
                    <a:cubicBezTo>
                      <a:pt x="4213" y="2115"/>
                      <a:pt x="4137" y="2166"/>
                      <a:pt x="4075" y="2216"/>
                    </a:cubicBezTo>
                    <a:cubicBezTo>
                      <a:pt x="3974" y="2304"/>
                      <a:pt x="3886" y="2404"/>
                      <a:pt x="3810" y="2518"/>
                    </a:cubicBezTo>
                    <a:lnTo>
                      <a:pt x="3798" y="2555"/>
                    </a:lnTo>
                    <a:lnTo>
                      <a:pt x="3773" y="2518"/>
                    </a:lnTo>
                    <a:cubicBezTo>
                      <a:pt x="3735" y="2455"/>
                      <a:pt x="3685" y="2392"/>
                      <a:pt x="3622" y="2329"/>
                    </a:cubicBezTo>
                    <a:lnTo>
                      <a:pt x="3622" y="2329"/>
                    </a:lnTo>
                    <a:cubicBezTo>
                      <a:pt x="3697" y="2354"/>
                      <a:pt x="3760" y="2404"/>
                      <a:pt x="3798" y="2480"/>
                    </a:cubicBezTo>
                    <a:lnTo>
                      <a:pt x="3798" y="2467"/>
                    </a:lnTo>
                    <a:cubicBezTo>
                      <a:pt x="3898" y="2279"/>
                      <a:pt x="4062" y="2115"/>
                      <a:pt x="4263" y="2015"/>
                    </a:cubicBezTo>
                    <a:cubicBezTo>
                      <a:pt x="4291" y="1996"/>
                      <a:pt x="4332" y="1985"/>
                      <a:pt x="4372" y="1985"/>
                    </a:cubicBezTo>
                    <a:close/>
                    <a:moveTo>
                      <a:pt x="3999" y="1"/>
                    </a:moveTo>
                    <a:cubicBezTo>
                      <a:pt x="3995" y="1"/>
                      <a:pt x="3991" y="2"/>
                      <a:pt x="3987" y="3"/>
                    </a:cubicBezTo>
                    <a:cubicBezTo>
                      <a:pt x="3785" y="53"/>
                      <a:pt x="3873" y="216"/>
                      <a:pt x="4087" y="1348"/>
                    </a:cubicBezTo>
                    <a:cubicBezTo>
                      <a:pt x="4087" y="1348"/>
                      <a:pt x="4162" y="1798"/>
                      <a:pt x="4085" y="1798"/>
                    </a:cubicBezTo>
                    <a:cubicBezTo>
                      <a:pt x="4078" y="1798"/>
                      <a:pt x="4071" y="1795"/>
                      <a:pt x="4062" y="1788"/>
                    </a:cubicBezTo>
                    <a:cubicBezTo>
                      <a:pt x="3949" y="1700"/>
                      <a:pt x="3559" y="682"/>
                      <a:pt x="3421" y="443"/>
                    </a:cubicBezTo>
                    <a:cubicBezTo>
                      <a:pt x="3404" y="415"/>
                      <a:pt x="3382" y="402"/>
                      <a:pt x="3360" y="402"/>
                    </a:cubicBezTo>
                    <a:cubicBezTo>
                      <a:pt x="3281" y="402"/>
                      <a:pt x="3191" y="565"/>
                      <a:pt x="3270" y="820"/>
                    </a:cubicBezTo>
                    <a:cubicBezTo>
                      <a:pt x="3358" y="1084"/>
                      <a:pt x="3609" y="1801"/>
                      <a:pt x="3609" y="1952"/>
                    </a:cubicBezTo>
                    <a:cubicBezTo>
                      <a:pt x="3597" y="1990"/>
                      <a:pt x="3584" y="2040"/>
                      <a:pt x="3559" y="2065"/>
                    </a:cubicBezTo>
                    <a:cubicBezTo>
                      <a:pt x="3446" y="2279"/>
                      <a:pt x="3395" y="2530"/>
                      <a:pt x="3433" y="2769"/>
                    </a:cubicBezTo>
                    <a:cubicBezTo>
                      <a:pt x="3433" y="2857"/>
                      <a:pt x="3446" y="3033"/>
                      <a:pt x="3458" y="3159"/>
                    </a:cubicBezTo>
                    <a:lnTo>
                      <a:pt x="3471" y="3272"/>
                    </a:lnTo>
                    <a:lnTo>
                      <a:pt x="3408" y="3989"/>
                    </a:lnTo>
                    <a:lnTo>
                      <a:pt x="2842" y="9710"/>
                    </a:lnTo>
                    <a:cubicBezTo>
                      <a:pt x="2867" y="9736"/>
                      <a:pt x="2918" y="10000"/>
                      <a:pt x="3006" y="10339"/>
                    </a:cubicBezTo>
                    <a:cubicBezTo>
                      <a:pt x="3069" y="10540"/>
                      <a:pt x="3119" y="10754"/>
                      <a:pt x="3157" y="10968"/>
                    </a:cubicBezTo>
                    <a:cubicBezTo>
                      <a:pt x="3043" y="10767"/>
                      <a:pt x="2968" y="10565"/>
                      <a:pt x="2930" y="10352"/>
                    </a:cubicBezTo>
                    <a:cubicBezTo>
                      <a:pt x="2880" y="10138"/>
                      <a:pt x="2842" y="9937"/>
                      <a:pt x="2830" y="9723"/>
                    </a:cubicBezTo>
                    <a:lnTo>
                      <a:pt x="2390" y="9107"/>
                    </a:lnTo>
                    <a:lnTo>
                      <a:pt x="0" y="10968"/>
                    </a:lnTo>
                    <a:lnTo>
                      <a:pt x="1748" y="12854"/>
                    </a:lnTo>
                    <a:cubicBezTo>
                      <a:pt x="2169" y="13321"/>
                      <a:pt x="2710" y="13530"/>
                      <a:pt x="3242" y="13530"/>
                    </a:cubicBezTo>
                    <a:cubicBezTo>
                      <a:pt x="4286" y="13530"/>
                      <a:pt x="5294" y="12728"/>
                      <a:pt x="5294" y="11496"/>
                    </a:cubicBezTo>
                    <a:lnTo>
                      <a:pt x="5370" y="4429"/>
                    </a:lnTo>
                    <a:lnTo>
                      <a:pt x="5370" y="3939"/>
                    </a:lnTo>
                    <a:lnTo>
                      <a:pt x="5382" y="3058"/>
                    </a:lnTo>
                    <a:cubicBezTo>
                      <a:pt x="5382" y="3058"/>
                      <a:pt x="5546" y="1411"/>
                      <a:pt x="5106" y="1361"/>
                    </a:cubicBezTo>
                    <a:cubicBezTo>
                      <a:pt x="5106" y="1361"/>
                      <a:pt x="4930" y="1398"/>
                      <a:pt x="4955" y="1512"/>
                    </a:cubicBezTo>
                    <a:cubicBezTo>
                      <a:pt x="4955" y="1512"/>
                      <a:pt x="4883" y="1328"/>
                      <a:pt x="4741" y="1328"/>
                    </a:cubicBezTo>
                    <a:cubicBezTo>
                      <a:pt x="4725" y="1328"/>
                      <a:pt x="4708" y="1331"/>
                      <a:pt x="4691" y="1336"/>
                    </a:cubicBezTo>
                    <a:cubicBezTo>
                      <a:pt x="4509" y="1396"/>
                      <a:pt x="4549" y="1621"/>
                      <a:pt x="4552" y="1637"/>
                    </a:cubicBezTo>
                    <a:lnTo>
                      <a:pt x="4552" y="1637"/>
                    </a:lnTo>
                    <a:cubicBezTo>
                      <a:pt x="4544" y="1595"/>
                      <a:pt x="4222" y="1"/>
                      <a:pt x="3999" y="1"/>
                    </a:cubicBezTo>
                    <a:close/>
                  </a:path>
                </a:pathLst>
              </a:custGeom>
              <a:solidFill>
                <a:srgbClr val="AA6550"/>
              </a:solidFill>
              <a:ln>
                <a:noFill/>
              </a:ln>
            </p:spPr>
            <p:txBody>
              <a:bodyPr spcFirstLastPara="1" wrap="square" lIns="91425" tIns="91425" rIns="91425" bIns="91425" anchor="ctr" anchorCtr="0">
                <a:noAutofit/>
              </a:bodyPr>
              <a:lstStyle/>
              <a:p>
                <a:endParaRPr dirty="0"/>
              </a:p>
            </p:txBody>
          </p:sp>
          <p:sp>
            <p:nvSpPr>
              <p:cNvPr id="518" name="Google Shape;518;p27"/>
              <p:cNvSpPr/>
              <p:nvPr/>
            </p:nvSpPr>
            <p:spPr>
              <a:xfrm>
                <a:off x="4550950" y="3025550"/>
                <a:ext cx="31475" cy="33150"/>
              </a:xfrm>
              <a:custGeom>
                <a:avLst/>
                <a:gdLst/>
                <a:ahLst/>
                <a:cxnLst/>
                <a:rect l="l" t="t" r="r" b="b"/>
                <a:pathLst>
                  <a:path w="1259" h="1326" extrusionOk="0">
                    <a:moveTo>
                      <a:pt x="758" y="1"/>
                    </a:moveTo>
                    <a:cubicBezTo>
                      <a:pt x="716" y="1"/>
                      <a:pt x="679" y="12"/>
                      <a:pt x="642" y="31"/>
                    </a:cubicBezTo>
                    <a:cubicBezTo>
                      <a:pt x="441" y="131"/>
                      <a:pt x="290" y="282"/>
                      <a:pt x="189" y="483"/>
                    </a:cubicBezTo>
                    <a:cubicBezTo>
                      <a:pt x="139" y="420"/>
                      <a:pt x="76" y="370"/>
                      <a:pt x="1" y="345"/>
                    </a:cubicBezTo>
                    <a:lnTo>
                      <a:pt x="1" y="345"/>
                    </a:lnTo>
                    <a:cubicBezTo>
                      <a:pt x="64" y="395"/>
                      <a:pt x="114" y="458"/>
                      <a:pt x="164" y="534"/>
                    </a:cubicBezTo>
                    <a:lnTo>
                      <a:pt x="177" y="571"/>
                    </a:lnTo>
                    <a:lnTo>
                      <a:pt x="202" y="534"/>
                    </a:lnTo>
                    <a:cubicBezTo>
                      <a:pt x="265" y="420"/>
                      <a:pt x="353" y="320"/>
                      <a:pt x="454" y="232"/>
                    </a:cubicBezTo>
                    <a:cubicBezTo>
                      <a:pt x="516" y="169"/>
                      <a:pt x="592" y="131"/>
                      <a:pt x="667" y="94"/>
                    </a:cubicBezTo>
                    <a:cubicBezTo>
                      <a:pt x="705" y="68"/>
                      <a:pt x="743" y="68"/>
                      <a:pt x="780" y="68"/>
                    </a:cubicBezTo>
                    <a:cubicBezTo>
                      <a:pt x="806" y="81"/>
                      <a:pt x="831" y="106"/>
                      <a:pt x="831" y="144"/>
                    </a:cubicBezTo>
                    <a:cubicBezTo>
                      <a:pt x="831" y="219"/>
                      <a:pt x="818" y="295"/>
                      <a:pt x="780" y="358"/>
                    </a:cubicBezTo>
                    <a:cubicBezTo>
                      <a:pt x="755" y="433"/>
                      <a:pt x="718" y="496"/>
                      <a:pt x="680" y="559"/>
                    </a:cubicBezTo>
                    <a:cubicBezTo>
                      <a:pt x="617" y="672"/>
                      <a:pt x="554" y="773"/>
                      <a:pt x="479" y="873"/>
                    </a:cubicBezTo>
                    <a:cubicBezTo>
                      <a:pt x="353" y="1049"/>
                      <a:pt x="252" y="1150"/>
                      <a:pt x="265" y="1150"/>
                    </a:cubicBezTo>
                    <a:cubicBezTo>
                      <a:pt x="366" y="1087"/>
                      <a:pt x="454" y="999"/>
                      <a:pt x="516" y="911"/>
                    </a:cubicBezTo>
                    <a:cubicBezTo>
                      <a:pt x="542" y="886"/>
                      <a:pt x="554" y="861"/>
                      <a:pt x="567" y="835"/>
                    </a:cubicBezTo>
                    <a:cubicBezTo>
                      <a:pt x="705" y="873"/>
                      <a:pt x="831" y="936"/>
                      <a:pt x="944" y="1011"/>
                    </a:cubicBezTo>
                    <a:cubicBezTo>
                      <a:pt x="1057" y="1112"/>
                      <a:pt x="1158" y="1213"/>
                      <a:pt x="1258" y="1326"/>
                    </a:cubicBezTo>
                    <a:cubicBezTo>
                      <a:pt x="1221" y="1175"/>
                      <a:pt x="1120" y="1037"/>
                      <a:pt x="982" y="961"/>
                    </a:cubicBezTo>
                    <a:cubicBezTo>
                      <a:pt x="868" y="873"/>
                      <a:pt x="730" y="823"/>
                      <a:pt x="592" y="823"/>
                    </a:cubicBezTo>
                    <a:cubicBezTo>
                      <a:pt x="642" y="747"/>
                      <a:pt x="692" y="672"/>
                      <a:pt x="743" y="597"/>
                    </a:cubicBezTo>
                    <a:cubicBezTo>
                      <a:pt x="780" y="534"/>
                      <a:pt x="818" y="458"/>
                      <a:pt x="856" y="383"/>
                    </a:cubicBezTo>
                    <a:cubicBezTo>
                      <a:pt x="894" y="307"/>
                      <a:pt x="919" y="219"/>
                      <a:pt x="906" y="131"/>
                    </a:cubicBezTo>
                    <a:cubicBezTo>
                      <a:pt x="906" y="68"/>
                      <a:pt x="856" y="18"/>
                      <a:pt x="806" y="6"/>
                    </a:cubicBezTo>
                    <a:cubicBezTo>
                      <a:pt x="789" y="2"/>
                      <a:pt x="773" y="1"/>
                      <a:pt x="758"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19" name="Google Shape;519;p27"/>
              <p:cNvSpPr/>
              <p:nvPr/>
            </p:nvSpPr>
            <p:spPr>
              <a:xfrm>
                <a:off x="4573275" y="3017175"/>
                <a:ext cx="20150" cy="30625"/>
              </a:xfrm>
              <a:custGeom>
                <a:avLst/>
                <a:gdLst/>
                <a:ahLst/>
                <a:cxnLst/>
                <a:rect l="l" t="t" r="r" b="b"/>
                <a:pathLst>
                  <a:path w="806" h="1225" extrusionOk="0">
                    <a:moveTo>
                      <a:pt x="453" y="1"/>
                    </a:moveTo>
                    <a:cubicBezTo>
                      <a:pt x="416" y="114"/>
                      <a:pt x="403" y="240"/>
                      <a:pt x="390" y="353"/>
                    </a:cubicBezTo>
                    <a:cubicBezTo>
                      <a:pt x="378" y="466"/>
                      <a:pt x="353" y="592"/>
                      <a:pt x="340" y="730"/>
                    </a:cubicBezTo>
                    <a:cubicBezTo>
                      <a:pt x="328" y="806"/>
                      <a:pt x="302" y="869"/>
                      <a:pt x="290" y="944"/>
                    </a:cubicBezTo>
                    <a:cubicBezTo>
                      <a:pt x="277" y="1020"/>
                      <a:pt x="252" y="1108"/>
                      <a:pt x="202" y="1133"/>
                    </a:cubicBezTo>
                    <a:cubicBezTo>
                      <a:pt x="191" y="1141"/>
                      <a:pt x="180" y="1144"/>
                      <a:pt x="169" y="1144"/>
                    </a:cubicBezTo>
                    <a:cubicBezTo>
                      <a:pt x="128" y="1144"/>
                      <a:pt x="89" y="1094"/>
                      <a:pt x="89" y="1045"/>
                    </a:cubicBezTo>
                    <a:cubicBezTo>
                      <a:pt x="76" y="969"/>
                      <a:pt x="76" y="894"/>
                      <a:pt x="89" y="818"/>
                    </a:cubicBezTo>
                    <a:lnTo>
                      <a:pt x="89" y="441"/>
                    </a:lnTo>
                    <a:cubicBezTo>
                      <a:pt x="89" y="328"/>
                      <a:pt x="89" y="202"/>
                      <a:pt x="76" y="89"/>
                    </a:cubicBezTo>
                    <a:cubicBezTo>
                      <a:pt x="51" y="202"/>
                      <a:pt x="38" y="328"/>
                      <a:pt x="38" y="441"/>
                    </a:cubicBezTo>
                    <a:cubicBezTo>
                      <a:pt x="38" y="554"/>
                      <a:pt x="26" y="693"/>
                      <a:pt x="13" y="818"/>
                    </a:cubicBezTo>
                    <a:cubicBezTo>
                      <a:pt x="13" y="906"/>
                      <a:pt x="1" y="982"/>
                      <a:pt x="13" y="1070"/>
                    </a:cubicBezTo>
                    <a:cubicBezTo>
                      <a:pt x="26" y="1108"/>
                      <a:pt x="38" y="1158"/>
                      <a:pt x="76" y="1183"/>
                    </a:cubicBezTo>
                    <a:cubicBezTo>
                      <a:pt x="106" y="1212"/>
                      <a:pt x="139" y="1225"/>
                      <a:pt x="172" y="1225"/>
                    </a:cubicBezTo>
                    <a:cubicBezTo>
                      <a:pt x="196" y="1225"/>
                      <a:pt x="219" y="1219"/>
                      <a:pt x="240" y="1208"/>
                    </a:cubicBezTo>
                    <a:cubicBezTo>
                      <a:pt x="302" y="1145"/>
                      <a:pt x="353" y="1057"/>
                      <a:pt x="365" y="969"/>
                    </a:cubicBezTo>
                    <a:cubicBezTo>
                      <a:pt x="365" y="932"/>
                      <a:pt x="378" y="906"/>
                      <a:pt x="378" y="869"/>
                    </a:cubicBezTo>
                    <a:lnTo>
                      <a:pt x="378" y="881"/>
                    </a:lnTo>
                    <a:cubicBezTo>
                      <a:pt x="390" y="932"/>
                      <a:pt x="403" y="969"/>
                      <a:pt x="428" y="1007"/>
                    </a:cubicBezTo>
                    <a:cubicBezTo>
                      <a:pt x="453" y="1032"/>
                      <a:pt x="491" y="1045"/>
                      <a:pt x="516" y="1045"/>
                    </a:cubicBezTo>
                    <a:cubicBezTo>
                      <a:pt x="554" y="1045"/>
                      <a:pt x="579" y="1032"/>
                      <a:pt x="604" y="994"/>
                    </a:cubicBezTo>
                    <a:cubicBezTo>
                      <a:pt x="629" y="957"/>
                      <a:pt x="655" y="906"/>
                      <a:pt x="667" y="869"/>
                    </a:cubicBezTo>
                    <a:cubicBezTo>
                      <a:pt x="768" y="642"/>
                      <a:pt x="805" y="391"/>
                      <a:pt x="780" y="152"/>
                    </a:cubicBezTo>
                    <a:lnTo>
                      <a:pt x="780" y="152"/>
                    </a:lnTo>
                    <a:cubicBezTo>
                      <a:pt x="743" y="391"/>
                      <a:pt x="680" y="617"/>
                      <a:pt x="604" y="831"/>
                    </a:cubicBezTo>
                    <a:cubicBezTo>
                      <a:pt x="592" y="881"/>
                      <a:pt x="567" y="919"/>
                      <a:pt x="541" y="957"/>
                    </a:cubicBezTo>
                    <a:cubicBezTo>
                      <a:pt x="535" y="969"/>
                      <a:pt x="526" y="976"/>
                      <a:pt x="515" y="976"/>
                    </a:cubicBezTo>
                    <a:cubicBezTo>
                      <a:pt x="504" y="976"/>
                      <a:pt x="491" y="969"/>
                      <a:pt x="478" y="957"/>
                    </a:cubicBezTo>
                    <a:cubicBezTo>
                      <a:pt x="441" y="906"/>
                      <a:pt x="416" y="831"/>
                      <a:pt x="416" y="768"/>
                    </a:cubicBezTo>
                    <a:cubicBezTo>
                      <a:pt x="416" y="718"/>
                      <a:pt x="416" y="667"/>
                      <a:pt x="416" y="630"/>
                    </a:cubicBezTo>
                    <a:cubicBezTo>
                      <a:pt x="428" y="529"/>
                      <a:pt x="441" y="441"/>
                      <a:pt x="441" y="366"/>
                    </a:cubicBezTo>
                    <a:cubicBezTo>
                      <a:pt x="453" y="240"/>
                      <a:pt x="466" y="127"/>
                      <a:pt x="453"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20" name="Google Shape;520;p27"/>
              <p:cNvSpPr/>
              <p:nvPr/>
            </p:nvSpPr>
            <p:spPr>
              <a:xfrm>
                <a:off x="4170250" y="3031400"/>
                <a:ext cx="354650" cy="264975"/>
              </a:xfrm>
              <a:custGeom>
                <a:avLst/>
                <a:gdLst/>
                <a:ahLst/>
                <a:cxnLst/>
                <a:rect l="l" t="t" r="r" b="b"/>
                <a:pathLst>
                  <a:path w="14186" h="10599" extrusionOk="0">
                    <a:moveTo>
                      <a:pt x="3287" y="1"/>
                    </a:moveTo>
                    <a:cubicBezTo>
                      <a:pt x="2677" y="1"/>
                      <a:pt x="1729" y="146"/>
                      <a:pt x="604" y="815"/>
                    </a:cubicBezTo>
                    <a:lnTo>
                      <a:pt x="1" y="7744"/>
                    </a:lnTo>
                    <a:cubicBezTo>
                      <a:pt x="139" y="7580"/>
                      <a:pt x="315" y="7392"/>
                      <a:pt x="491" y="7191"/>
                    </a:cubicBezTo>
                    <a:cubicBezTo>
                      <a:pt x="667" y="6989"/>
                      <a:pt x="818" y="6801"/>
                      <a:pt x="969" y="6637"/>
                    </a:cubicBezTo>
                    <a:lnTo>
                      <a:pt x="1044" y="6549"/>
                    </a:lnTo>
                    <a:cubicBezTo>
                      <a:pt x="1246" y="6310"/>
                      <a:pt x="1459" y="6084"/>
                      <a:pt x="1686" y="5870"/>
                    </a:cubicBezTo>
                    <a:lnTo>
                      <a:pt x="1686" y="5870"/>
                    </a:lnTo>
                    <a:cubicBezTo>
                      <a:pt x="1485" y="6147"/>
                      <a:pt x="1283" y="6398"/>
                      <a:pt x="1057" y="6650"/>
                    </a:cubicBezTo>
                    <a:lnTo>
                      <a:pt x="1120" y="8536"/>
                    </a:lnTo>
                    <a:lnTo>
                      <a:pt x="9080" y="10598"/>
                    </a:lnTo>
                    <a:lnTo>
                      <a:pt x="9872" y="7342"/>
                    </a:lnTo>
                    <a:lnTo>
                      <a:pt x="9872" y="7354"/>
                    </a:lnTo>
                    <a:cubicBezTo>
                      <a:pt x="9897" y="7228"/>
                      <a:pt x="9922" y="7090"/>
                      <a:pt x="9947" y="6939"/>
                    </a:cubicBezTo>
                    <a:cubicBezTo>
                      <a:pt x="10023" y="6449"/>
                      <a:pt x="10086" y="5996"/>
                      <a:pt x="10136" y="5669"/>
                    </a:cubicBezTo>
                    <a:cubicBezTo>
                      <a:pt x="10149" y="5518"/>
                      <a:pt x="10174" y="5392"/>
                      <a:pt x="10186" y="5292"/>
                    </a:cubicBezTo>
                    <a:cubicBezTo>
                      <a:pt x="10186" y="5242"/>
                      <a:pt x="10199" y="5191"/>
                      <a:pt x="10211" y="5141"/>
                    </a:cubicBezTo>
                    <a:cubicBezTo>
                      <a:pt x="10211" y="5191"/>
                      <a:pt x="10211" y="5242"/>
                      <a:pt x="10211" y="5292"/>
                    </a:cubicBezTo>
                    <a:cubicBezTo>
                      <a:pt x="10211" y="5380"/>
                      <a:pt x="10199" y="5518"/>
                      <a:pt x="10186" y="5682"/>
                    </a:cubicBezTo>
                    <a:cubicBezTo>
                      <a:pt x="10149" y="6009"/>
                      <a:pt x="10098" y="6461"/>
                      <a:pt x="10023" y="6952"/>
                    </a:cubicBezTo>
                    <a:cubicBezTo>
                      <a:pt x="9998" y="7128"/>
                      <a:pt x="9960" y="7291"/>
                      <a:pt x="9935" y="7455"/>
                    </a:cubicBezTo>
                    <a:lnTo>
                      <a:pt x="11004" y="9228"/>
                    </a:lnTo>
                    <a:lnTo>
                      <a:pt x="11607" y="8750"/>
                    </a:lnTo>
                    <a:lnTo>
                      <a:pt x="13997" y="6889"/>
                    </a:lnTo>
                    <a:lnTo>
                      <a:pt x="14185" y="6725"/>
                    </a:lnTo>
                    <a:cubicBezTo>
                      <a:pt x="14185" y="6725"/>
                      <a:pt x="12965" y="4776"/>
                      <a:pt x="11834" y="2928"/>
                    </a:cubicBezTo>
                    <a:cubicBezTo>
                      <a:pt x="10815" y="1255"/>
                      <a:pt x="9105" y="677"/>
                      <a:pt x="8275" y="488"/>
                    </a:cubicBezTo>
                    <a:lnTo>
                      <a:pt x="8137" y="1582"/>
                    </a:lnTo>
                    <a:cubicBezTo>
                      <a:pt x="8033" y="2409"/>
                      <a:pt x="7301" y="2994"/>
                      <a:pt x="6447" y="2994"/>
                    </a:cubicBezTo>
                    <a:cubicBezTo>
                      <a:pt x="6366" y="2994"/>
                      <a:pt x="6283" y="2989"/>
                      <a:pt x="6200" y="2978"/>
                    </a:cubicBezTo>
                    <a:cubicBezTo>
                      <a:pt x="5232" y="2852"/>
                      <a:pt x="4515" y="2010"/>
                      <a:pt x="4628" y="1092"/>
                    </a:cubicBezTo>
                    <a:cubicBezTo>
                      <a:pt x="4653" y="765"/>
                      <a:pt x="4691" y="438"/>
                      <a:pt x="4716" y="136"/>
                    </a:cubicBezTo>
                    <a:lnTo>
                      <a:pt x="4025" y="86"/>
                    </a:lnTo>
                    <a:cubicBezTo>
                      <a:pt x="4025" y="86"/>
                      <a:pt x="3755" y="1"/>
                      <a:pt x="3287" y="1"/>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21" name="Google Shape;521;p27"/>
              <p:cNvSpPr/>
              <p:nvPr/>
            </p:nvSpPr>
            <p:spPr>
              <a:xfrm>
                <a:off x="4531475" y="3218375"/>
                <a:ext cx="7875" cy="31475"/>
              </a:xfrm>
              <a:custGeom>
                <a:avLst/>
                <a:gdLst/>
                <a:ahLst/>
                <a:cxnLst/>
                <a:rect l="l" t="t" r="r" b="b"/>
                <a:pathLst>
                  <a:path w="315" h="1259" extrusionOk="0">
                    <a:moveTo>
                      <a:pt x="0" y="1"/>
                    </a:moveTo>
                    <a:lnTo>
                      <a:pt x="0" y="39"/>
                    </a:lnTo>
                    <a:cubicBezTo>
                      <a:pt x="0" y="240"/>
                      <a:pt x="38" y="441"/>
                      <a:pt x="88" y="642"/>
                    </a:cubicBezTo>
                    <a:cubicBezTo>
                      <a:pt x="126" y="856"/>
                      <a:pt x="201" y="1070"/>
                      <a:pt x="315" y="1258"/>
                    </a:cubicBezTo>
                    <a:cubicBezTo>
                      <a:pt x="277" y="1045"/>
                      <a:pt x="214" y="843"/>
                      <a:pt x="151" y="630"/>
                    </a:cubicBezTo>
                    <a:cubicBezTo>
                      <a:pt x="76" y="303"/>
                      <a:pt x="25" y="26"/>
                      <a:pt x="0"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22" name="Google Shape;522;p27"/>
              <p:cNvSpPr/>
              <p:nvPr/>
            </p:nvSpPr>
            <p:spPr>
              <a:xfrm>
                <a:off x="4169625" y="3178450"/>
                <a:ext cx="42475" cy="49400"/>
              </a:xfrm>
              <a:custGeom>
                <a:avLst/>
                <a:gdLst/>
                <a:ahLst/>
                <a:cxnLst/>
                <a:rect l="l" t="t" r="r" b="b"/>
                <a:pathLst>
                  <a:path w="1699" h="1976" extrusionOk="0">
                    <a:moveTo>
                      <a:pt x="1698" y="1"/>
                    </a:moveTo>
                    <a:lnTo>
                      <a:pt x="1698" y="1"/>
                    </a:lnTo>
                    <a:cubicBezTo>
                      <a:pt x="1472" y="215"/>
                      <a:pt x="1258" y="441"/>
                      <a:pt x="1057" y="680"/>
                    </a:cubicBezTo>
                    <a:lnTo>
                      <a:pt x="981" y="768"/>
                    </a:lnTo>
                    <a:cubicBezTo>
                      <a:pt x="831" y="931"/>
                      <a:pt x="667" y="1107"/>
                      <a:pt x="491" y="1309"/>
                    </a:cubicBezTo>
                    <a:cubicBezTo>
                      <a:pt x="328" y="1497"/>
                      <a:pt x="151" y="1698"/>
                      <a:pt x="1" y="1874"/>
                    </a:cubicBezTo>
                    <a:lnTo>
                      <a:pt x="1" y="1975"/>
                    </a:lnTo>
                    <a:cubicBezTo>
                      <a:pt x="151" y="1786"/>
                      <a:pt x="353" y="1585"/>
                      <a:pt x="554" y="1346"/>
                    </a:cubicBezTo>
                    <a:cubicBezTo>
                      <a:pt x="743" y="1120"/>
                      <a:pt x="919" y="944"/>
                      <a:pt x="1069" y="768"/>
                    </a:cubicBezTo>
                    <a:cubicBezTo>
                      <a:pt x="1283" y="529"/>
                      <a:pt x="1497" y="265"/>
                      <a:pt x="1698"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23" name="Google Shape;523;p27"/>
              <p:cNvSpPr/>
              <p:nvPr/>
            </p:nvSpPr>
            <p:spPr>
              <a:xfrm>
                <a:off x="4411075" y="3159900"/>
                <a:ext cx="14800" cy="89625"/>
              </a:xfrm>
              <a:custGeom>
                <a:avLst/>
                <a:gdLst/>
                <a:ahLst/>
                <a:cxnLst/>
                <a:rect l="l" t="t" r="r" b="b"/>
                <a:pathLst>
                  <a:path w="592" h="3585" extrusionOk="0">
                    <a:moveTo>
                      <a:pt x="591" y="1"/>
                    </a:moveTo>
                    <a:cubicBezTo>
                      <a:pt x="566" y="51"/>
                      <a:pt x="566" y="102"/>
                      <a:pt x="553" y="139"/>
                    </a:cubicBezTo>
                    <a:cubicBezTo>
                      <a:pt x="541" y="252"/>
                      <a:pt x="528" y="378"/>
                      <a:pt x="503" y="529"/>
                    </a:cubicBezTo>
                    <a:cubicBezTo>
                      <a:pt x="465" y="856"/>
                      <a:pt x="402" y="1309"/>
                      <a:pt x="327" y="1799"/>
                    </a:cubicBezTo>
                    <a:cubicBezTo>
                      <a:pt x="302" y="1950"/>
                      <a:pt x="277" y="2088"/>
                      <a:pt x="252" y="2214"/>
                    </a:cubicBezTo>
                    <a:cubicBezTo>
                      <a:pt x="201" y="2541"/>
                      <a:pt x="138" y="2830"/>
                      <a:pt x="101" y="3069"/>
                    </a:cubicBezTo>
                    <a:lnTo>
                      <a:pt x="13" y="3446"/>
                    </a:lnTo>
                    <a:cubicBezTo>
                      <a:pt x="0" y="3497"/>
                      <a:pt x="0" y="3534"/>
                      <a:pt x="0" y="3585"/>
                    </a:cubicBezTo>
                    <a:cubicBezTo>
                      <a:pt x="13" y="3547"/>
                      <a:pt x="38" y="3497"/>
                      <a:pt x="38" y="3459"/>
                    </a:cubicBezTo>
                    <a:cubicBezTo>
                      <a:pt x="63" y="3358"/>
                      <a:pt x="101" y="3233"/>
                      <a:pt x="138" y="3069"/>
                    </a:cubicBezTo>
                    <a:cubicBezTo>
                      <a:pt x="189" y="2868"/>
                      <a:pt x="239" y="2604"/>
                      <a:pt x="289" y="2302"/>
                    </a:cubicBezTo>
                    <a:cubicBezTo>
                      <a:pt x="327" y="2151"/>
                      <a:pt x="352" y="1988"/>
                      <a:pt x="377" y="1812"/>
                    </a:cubicBezTo>
                    <a:cubicBezTo>
                      <a:pt x="478" y="1321"/>
                      <a:pt x="528" y="869"/>
                      <a:pt x="553" y="542"/>
                    </a:cubicBezTo>
                    <a:cubicBezTo>
                      <a:pt x="566" y="378"/>
                      <a:pt x="578" y="240"/>
                      <a:pt x="591" y="152"/>
                    </a:cubicBezTo>
                    <a:cubicBezTo>
                      <a:pt x="591" y="102"/>
                      <a:pt x="591" y="51"/>
                      <a:pt x="591"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24" name="Google Shape;524;p27"/>
              <p:cNvSpPr/>
              <p:nvPr/>
            </p:nvSpPr>
            <p:spPr>
              <a:xfrm>
                <a:off x="4208600" y="2806650"/>
                <a:ext cx="128300" cy="223450"/>
              </a:xfrm>
              <a:custGeom>
                <a:avLst/>
                <a:gdLst/>
                <a:ahLst/>
                <a:cxnLst/>
                <a:rect l="l" t="t" r="r" b="b"/>
                <a:pathLst>
                  <a:path w="5132" h="8938" extrusionOk="0">
                    <a:moveTo>
                      <a:pt x="4053" y="0"/>
                    </a:moveTo>
                    <a:cubicBezTo>
                      <a:pt x="3528" y="0"/>
                      <a:pt x="2983" y="128"/>
                      <a:pt x="2667" y="311"/>
                    </a:cubicBezTo>
                    <a:cubicBezTo>
                      <a:pt x="2025" y="701"/>
                      <a:pt x="1585" y="1342"/>
                      <a:pt x="1447" y="2072"/>
                    </a:cubicBezTo>
                    <a:cubicBezTo>
                      <a:pt x="1359" y="2550"/>
                      <a:pt x="1372" y="3103"/>
                      <a:pt x="1057" y="3455"/>
                    </a:cubicBezTo>
                    <a:cubicBezTo>
                      <a:pt x="831" y="3732"/>
                      <a:pt x="466" y="3820"/>
                      <a:pt x="240" y="4096"/>
                    </a:cubicBezTo>
                    <a:cubicBezTo>
                      <a:pt x="26" y="4373"/>
                      <a:pt x="1" y="4800"/>
                      <a:pt x="89" y="5153"/>
                    </a:cubicBezTo>
                    <a:cubicBezTo>
                      <a:pt x="227" y="5844"/>
                      <a:pt x="705" y="6423"/>
                      <a:pt x="1359" y="6699"/>
                    </a:cubicBezTo>
                    <a:cubicBezTo>
                      <a:pt x="1623" y="6800"/>
                      <a:pt x="1208" y="7592"/>
                      <a:pt x="1447" y="7768"/>
                    </a:cubicBezTo>
                    <a:cubicBezTo>
                      <a:pt x="1736" y="7969"/>
                      <a:pt x="2541" y="8284"/>
                      <a:pt x="2755" y="8573"/>
                    </a:cubicBezTo>
                    <a:cubicBezTo>
                      <a:pt x="2868" y="8736"/>
                      <a:pt x="3019" y="8862"/>
                      <a:pt x="3207" y="8938"/>
                    </a:cubicBezTo>
                    <a:cubicBezTo>
                      <a:pt x="3245" y="8460"/>
                      <a:pt x="3283" y="8120"/>
                      <a:pt x="3283" y="8120"/>
                    </a:cubicBezTo>
                    <a:cubicBezTo>
                      <a:pt x="3283" y="8120"/>
                      <a:pt x="2063" y="7781"/>
                      <a:pt x="1988" y="6146"/>
                    </a:cubicBezTo>
                    <a:cubicBezTo>
                      <a:pt x="1950" y="5203"/>
                      <a:pt x="2164" y="3543"/>
                      <a:pt x="2352" y="2374"/>
                    </a:cubicBezTo>
                    <a:cubicBezTo>
                      <a:pt x="2227" y="2210"/>
                      <a:pt x="2164" y="1996"/>
                      <a:pt x="2189" y="1795"/>
                    </a:cubicBezTo>
                    <a:cubicBezTo>
                      <a:pt x="2242" y="909"/>
                      <a:pt x="2985" y="262"/>
                      <a:pt x="3816" y="262"/>
                    </a:cubicBezTo>
                    <a:cubicBezTo>
                      <a:pt x="3976" y="262"/>
                      <a:pt x="4139" y="286"/>
                      <a:pt x="4301" y="336"/>
                    </a:cubicBezTo>
                    <a:lnTo>
                      <a:pt x="4591" y="399"/>
                    </a:lnTo>
                    <a:cubicBezTo>
                      <a:pt x="4767" y="336"/>
                      <a:pt x="4955" y="299"/>
                      <a:pt x="5131" y="274"/>
                    </a:cubicBezTo>
                    <a:cubicBezTo>
                      <a:pt x="4866" y="80"/>
                      <a:pt x="4466" y="0"/>
                      <a:pt x="4053"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25" name="Google Shape;525;p27"/>
              <p:cNvSpPr/>
              <p:nvPr/>
            </p:nvSpPr>
            <p:spPr>
              <a:xfrm>
                <a:off x="4283125" y="3001775"/>
                <a:ext cx="96200" cy="104800"/>
              </a:xfrm>
              <a:custGeom>
                <a:avLst/>
                <a:gdLst/>
                <a:ahLst/>
                <a:cxnLst/>
                <a:rect l="l" t="t" r="r" b="b"/>
                <a:pathLst>
                  <a:path w="3848" h="4192" extrusionOk="0">
                    <a:moveTo>
                      <a:pt x="2502" y="1"/>
                    </a:moveTo>
                    <a:cubicBezTo>
                      <a:pt x="2427" y="108"/>
                      <a:pt x="1938" y="768"/>
                      <a:pt x="870" y="768"/>
                    </a:cubicBezTo>
                    <a:cubicBezTo>
                      <a:pt x="689" y="768"/>
                      <a:pt x="492" y="749"/>
                      <a:pt x="277" y="705"/>
                    </a:cubicBezTo>
                    <a:lnTo>
                      <a:pt x="302" y="328"/>
                    </a:lnTo>
                    <a:lnTo>
                      <a:pt x="302" y="328"/>
                    </a:lnTo>
                    <a:cubicBezTo>
                      <a:pt x="302" y="328"/>
                      <a:pt x="264" y="668"/>
                      <a:pt x="214" y="1133"/>
                    </a:cubicBezTo>
                    <a:cubicBezTo>
                      <a:pt x="214" y="1195"/>
                      <a:pt x="201" y="1271"/>
                      <a:pt x="201" y="1334"/>
                    </a:cubicBezTo>
                    <a:cubicBezTo>
                      <a:pt x="176" y="1636"/>
                      <a:pt x="138" y="1962"/>
                      <a:pt x="101" y="2289"/>
                    </a:cubicBezTo>
                    <a:cubicBezTo>
                      <a:pt x="0" y="3195"/>
                      <a:pt x="704" y="4037"/>
                      <a:pt x="1673" y="4176"/>
                    </a:cubicBezTo>
                    <a:cubicBezTo>
                      <a:pt x="1757" y="4187"/>
                      <a:pt x="1840" y="4192"/>
                      <a:pt x="1922" y="4192"/>
                    </a:cubicBezTo>
                    <a:cubicBezTo>
                      <a:pt x="2784" y="4192"/>
                      <a:pt x="3506" y="3606"/>
                      <a:pt x="3609" y="2780"/>
                    </a:cubicBezTo>
                    <a:lnTo>
                      <a:pt x="3747" y="1686"/>
                    </a:lnTo>
                    <a:lnTo>
                      <a:pt x="3823" y="1019"/>
                    </a:lnTo>
                    <a:lnTo>
                      <a:pt x="3848" y="906"/>
                    </a:lnTo>
                    <a:cubicBezTo>
                      <a:pt x="3521" y="906"/>
                      <a:pt x="3194" y="793"/>
                      <a:pt x="2930" y="592"/>
                    </a:cubicBezTo>
                    <a:cubicBezTo>
                      <a:pt x="2741" y="441"/>
                      <a:pt x="2591" y="240"/>
                      <a:pt x="2502" y="1"/>
                    </a:cubicBezTo>
                    <a:close/>
                  </a:path>
                </a:pathLst>
              </a:custGeom>
              <a:solidFill>
                <a:srgbClr val="AA6550"/>
              </a:solidFill>
              <a:ln>
                <a:noFill/>
              </a:ln>
            </p:spPr>
            <p:txBody>
              <a:bodyPr spcFirstLastPara="1" wrap="square" lIns="91425" tIns="91425" rIns="91425" bIns="91425" anchor="ctr" anchorCtr="0">
                <a:noAutofit/>
              </a:bodyPr>
              <a:lstStyle/>
              <a:p>
                <a:endParaRPr dirty="0"/>
              </a:p>
            </p:txBody>
          </p:sp>
          <p:sp>
            <p:nvSpPr>
              <p:cNvPr id="526" name="Google Shape;526;p27"/>
              <p:cNvSpPr/>
              <p:nvPr/>
            </p:nvSpPr>
            <p:spPr>
              <a:xfrm>
                <a:off x="4257325" y="2862525"/>
                <a:ext cx="107875" cy="148025"/>
              </a:xfrm>
              <a:custGeom>
                <a:avLst/>
                <a:gdLst/>
                <a:ahLst/>
                <a:cxnLst/>
                <a:rect l="l" t="t" r="r" b="b"/>
                <a:pathLst>
                  <a:path w="4315" h="5921" extrusionOk="0">
                    <a:moveTo>
                      <a:pt x="1887" y="0"/>
                    </a:moveTo>
                    <a:lnTo>
                      <a:pt x="1887" y="0"/>
                    </a:lnTo>
                    <a:cubicBezTo>
                      <a:pt x="1881" y="15"/>
                      <a:pt x="1875" y="31"/>
                      <a:pt x="1871" y="46"/>
                    </a:cubicBezTo>
                    <a:lnTo>
                      <a:pt x="1871" y="46"/>
                    </a:lnTo>
                    <a:lnTo>
                      <a:pt x="1887" y="0"/>
                    </a:lnTo>
                    <a:close/>
                    <a:moveTo>
                      <a:pt x="995" y="901"/>
                    </a:moveTo>
                    <a:cubicBezTo>
                      <a:pt x="1034" y="901"/>
                      <a:pt x="1076" y="902"/>
                      <a:pt x="1120" y="906"/>
                    </a:cubicBezTo>
                    <a:cubicBezTo>
                      <a:pt x="1296" y="931"/>
                      <a:pt x="1434" y="968"/>
                      <a:pt x="1422" y="1006"/>
                    </a:cubicBezTo>
                    <a:cubicBezTo>
                      <a:pt x="1422" y="1045"/>
                      <a:pt x="1341" y="1061"/>
                      <a:pt x="1225" y="1061"/>
                    </a:cubicBezTo>
                    <a:cubicBezTo>
                      <a:pt x="1189" y="1061"/>
                      <a:pt x="1149" y="1059"/>
                      <a:pt x="1108" y="1056"/>
                    </a:cubicBezTo>
                    <a:cubicBezTo>
                      <a:pt x="944" y="1031"/>
                      <a:pt x="793" y="981"/>
                      <a:pt x="793" y="943"/>
                    </a:cubicBezTo>
                    <a:cubicBezTo>
                      <a:pt x="793" y="915"/>
                      <a:pt x="878" y="901"/>
                      <a:pt x="995" y="901"/>
                    </a:cubicBezTo>
                    <a:close/>
                    <a:moveTo>
                      <a:pt x="3129" y="1070"/>
                    </a:moveTo>
                    <a:cubicBezTo>
                      <a:pt x="3307" y="1070"/>
                      <a:pt x="3482" y="1136"/>
                      <a:pt x="3623" y="1258"/>
                    </a:cubicBezTo>
                    <a:cubicBezTo>
                      <a:pt x="3685" y="1321"/>
                      <a:pt x="3698" y="1383"/>
                      <a:pt x="3685" y="1396"/>
                    </a:cubicBezTo>
                    <a:cubicBezTo>
                      <a:pt x="3684" y="1398"/>
                      <a:pt x="3682" y="1398"/>
                      <a:pt x="3679" y="1398"/>
                    </a:cubicBezTo>
                    <a:cubicBezTo>
                      <a:pt x="3662" y="1398"/>
                      <a:pt x="3625" y="1366"/>
                      <a:pt x="3560" y="1333"/>
                    </a:cubicBezTo>
                    <a:cubicBezTo>
                      <a:pt x="3459" y="1295"/>
                      <a:pt x="3371" y="1258"/>
                      <a:pt x="3270" y="1233"/>
                    </a:cubicBezTo>
                    <a:cubicBezTo>
                      <a:pt x="3157" y="1207"/>
                      <a:pt x="3057" y="1195"/>
                      <a:pt x="2956" y="1195"/>
                    </a:cubicBezTo>
                    <a:cubicBezTo>
                      <a:pt x="2868" y="1195"/>
                      <a:pt x="2818" y="1195"/>
                      <a:pt x="2805" y="1182"/>
                    </a:cubicBezTo>
                    <a:cubicBezTo>
                      <a:pt x="2793" y="1170"/>
                      <a:pt x="2843" y="1119"/>
                      <a:pt x="2943" y="1094"/>
                    </a:cubicBezTo>
                    <a:cubicBezTo>
                      <a:pt x="3005" y="1078"/>
                      <a:pt x="3067" y="1070"/>
                      <a:pt x="3129" y="1070"/>
                    </a:cubicBezTo>
                    <a:close/>
                    <a:moveTo>
                      <a:pt x="822" y="1213"/>
                    </a:moveTo>
                    <a:cubicBezTo>
                      <a:pt x="957" y="1213"/>
                      <a:pt x="1092" y="1262"/>
                      <a:pt x="1196" y="1358"/>
                    </a:cubicBezTo>
                    <a:cubicBezTo>
                      <a:pt x="1271" y="1421"/>
                      <a:pt x="1284" y="1471"/>
                      <a:pt x="1271" y="1471"/>
                    </a:cubicBezTo>
                    <a:cubicBezTo>
                      <a:pt x="1270" y="1472"/>
                      <a:pt x="1269" y="1472"/>
                      <a:pt x="1268" y="1472"/>
                    </a:cubicBezTo>
                    <a:cubicBezTo>
                      <a:pt x="1241" y="1472"/>
                      <a:pt x="1083" y="1370"/>
                      <a:pt x="869" y="1346"/>
                    </a:cubicBezTo>
                    <a:cubicBezTo>
                      <a:pt x="854" y="1345"/>
                      <a:pt x="840" y="1344"/>
                      <a:pt x="826" y="1344"/>
                    </a:cubicBezTo>
                    <a:cubicBezTo>
                      <a:pt x="658" y="1344"/>
                      <a:pt x="520" y="1401"/>
                      <a:pt x="470" y="1401"/>
                    </a:cubicBezTo>
                    <a:cubicBezTo>
                      <a:pt x="462" y="1401"/>
                      <a:pt x="457" y="1399"/>
                      <a:pt x="454" y="1396"/>
                    </a:cubicBezTo>
                    <a:lnTo>
                      <a:pt x="466" y="1396"/>
                    </a:lnTo>
                    <a:cubicBezTo>
                      <a:pt x="454" y="1383"/>
                      <a:pt x="479" y="1333"/>
                      <a:pt x="554" y="1283"/>
                    </a:cubicBezTo>
                    <a:cubicBezTo>
                      <a:pt x="637" y="1237"/>
                      <a:pt x="729" y="1213"/>
                      <a:pt x="822" y="1213"/>
                    </a:cubicBezTo>
                    <a:close/>
                    <a:moveTo>
                      <a:pt x="3124" y="1556"/>
                    </a:moveTo>
                    <a:cubicBezTo>
                      <a:pt x="3144" y="1556"/>
                      <a:pt x="3163" y="1557"/>
                      <a:pt x="3182" y="1559"/>
                    </a:cubicBezTo>
                    <a:cubicBezTo>
                      <a:pt x="3296" y="1572"/>
                      <a:pt x="3409" y="1622"/>
                      <a:pt x="3497" y="1698"/>
                    </a:cubicBezTo>
                    <a:cubicBezTo>
                      <a:pt x="3560" y="1761"/>
                      <a:pt x="3585" y="1811"/>
                      <a:pt x="3572" y="1811"/>
                    </a:cubicBezTo>
                    <a:cubicBezTo>
                      <a:pt x="3572" y="1812"/>
                      <a:pt x="3570" y="1812"/>
                      <a:pt x="3569" y="1812"/>
                    </a:cubicBezTo>
                    <a:cubicBezTo>
                      <a:pt x="3542" y="1812"/>
                      <a:pt x="3384" y="1709"/>
                      <a:pt x="3170" y="1685"/>
                    </a:cubicBezTo>
                    <a:cubicBezTo>
                      <a:pt x="3146" y="1682"/>
                      <a:pt x="3122" y="1681"/>
                      <a:pt x="3099" y="1681"/>
                    </a:cubicBezTo>
                    <a:cubicBezTo>
                      <a:pt x="2941" y="1681"/>
                      <a:pt x="2814" y="1740"/>
                      <a:pt x="2769" y="1740"/>
                    </a:cubicBezTo>
                    <a:cubicBezTo>
                      <a:pt x="2762" y="1740"/>
                      <a:pt x="2758" y="1738"/>
                      <a:pt x="2755" y="1736"/>
                    </a:cubicBezTo>
                    <a:cubicBezTo>
                      <a:pt x="2730" y="1698"/>
                      <a:pt x="2780" y="1673"/>
                      <a:pt x="2855" y="1622"/>
                    </a:cubicBezTo>
                    <a:cubicBezTo>
                      <a:pt x="2939" y="1581"/>
                      <a:pt x="3031" y="1556"/>
                      <a:pt x="3124" y="1556"/>
                    </a:cubicBezTo>
                    <a:close/>
                    <a:moveTo>
                      <a:pt x="904" y="1454"/>
                    </a:moveTo>
                    <a:cubicBezTo>
                      <a:pt x="917" y="1454"/>
                      <a:pt x="931" y="1456"/>
                      <a:pt x="944" y="1459"/>
                    </a:cubicBezTo>
                    <a:cubicBezTo>
                      <a:pt x="1057" y="1471"/>
                      <a:pt x="1133" y="1572"/>
                      <a:pt x="1120" y="1685"/>
                    </a:cubicBezTo>
                    <a:cubicBezTo>
                      <a:pt x="1098" y="1784"/>
                      <a:pt x="1019" y="1854"/>
                      <a:pt x="925" y="1854"/>
                    </a:cubicBezTo>
                    <a:cubicBezTo>
                      <a:pt x="910" y="1854"/>
                      <a:pt x="896" y="1852"/>
                      <a:pt x="881" y="1849"/>
                    </a:cubicBezTo>
                    <a:lnTo>
                      <a:pt x="894" y="1849"/>
                    </a:lnTo>
                    <a:cubicBezTo>
                      <a:pt x="781" y="1824"/>
                      <a:pt x="693" y="1723"/>
                      <a:pt x="718" y="1610"/>
                    </a:cubicBezTo>
                    <a:cubicBezTo>
                      <a:pt x="729" y="1522"/>
                      <a:pt x="815" y="1454"/>
                      <a:pt x="904" y="1454"/>
                    </a:cubicBezTo>
                    <a:close/>
                    <a:moveTo>
                      <a:pt x="3126" y="1768"/>
                    </a:moveTo>
                    <a:cubicBezTo>
                      <a:pt x="3140" y="1768"/>
                      <a:pt x="3155" y="1770"/>
                      <a:pt x="3170" y="1773"/>
                    </a:cubicBezTo>
                    <a:cubicBezTo>
                      <a:pt x="3283" y="1786"/>
                      <a:pt x="3358" y="1886"/>
                      <a:pt x="3346" y="2000"/>
                    </a:cubicBezTo>
                    <a:cubicBezTo>
                      <a:pt x="3324" y="2096"/>
                      <a:pt x="3248" y="2156"/>
                      <a:pt x="3156" y="2156"/>
                    </a:cubicBezTo>
                    <a:cubicBezTo>
                      <a:pt x="3140" y="2156"/>
                      <a:pt x="3124" y="2154"/>
                      <a:pt x="3107" y="2150"/>
                    </a:cubicBezTo>
                    <a:cubicBezTo>
                      <a:pt x="2994" y="2138"/>
                      <a:pt x="2918" y="2037"/>
                      <a:pt x="2931" y="1924"/>
                    </a:cubicBezTo>
                    <a:cubicBezTo>
                      <a:pt x="2953" y="1837"/>
                      <a:pt x="3031" y="1768"/>
                      <a:pt x="3126" y="1768"/>
                    </a:cubicBezTo>
                    <a:close/>
                    <a:moveTo>
                      <a:pt x="2087" y="1446"/>
                    </a:moveTo>
                    <a:cubicBezTo>
                      <a:pt x="2088" y="1446"/>
                      <a:pt x="2088" y="1446"/>
                      <a:pt x="2088" y="1446"/>
                    </a:cubicBezTo>
                    <a:cubicBezTo>
                      <a:pt x="2114" y="1459"/>
                      <a:pt x="1887" y="1949"/>
                      <a:pt x="1585" y="2540"/>
                    </a:cubicBezTo>
                    <a:cubicBezTo>
                      <a:pt x="1510" y="2679"/>
                      <a:pt x="1434" y="2817"/>
                      <a:pt x="1372" y="2943"/>
                    </a:cubicBezTo>
                    <a:cubicBezTo>
                      <a:pt x="1334" y="2993"/>
                      <a:pt x="1309" y="3043"/>
                      <a:pt x="1309" y="3106"/>
                    </a:cubicBezTo>
                    <a:cubicBezTo>
                      <a:pt x="1309" y="3144"/>
                      <a:pt x="1372" y="3156"/>
                      <a:pt x="1422" y="3169"/>
                    </a:cubicBezTo>
                    <a:cubicBezTo>
                      <a:pt x="1548" y="3194"/>
                      <a:pt x="1661" y="3232"/>
                      <a:pt x="1774" y="3282"/>
                    </a:cubicBezTo>
                    <a:cubicBezTo>
                      <a:pt x="1661" y="3282"/>
                      <a:pt x="1535" y="3270"/>
                      <a:pt x="1409" y="3232"/>
                    </a:cubicBezTo>
                    <a:cubicBezTo>
                      <a:pt x="1384" y="3232"/>
                      <a:pt x="1346" y="3232"/>
                      <a:pt x="1309" y="3219"/>
                    </a:cubicBezTo>
                    <a:lnTo>
                      <a:pt x="1321" y="3219"/>
                    </a:lnTo>
                    <a:cubicBezTo>
                      <a:pt x="1284" y="3207"/>
                      <a:pt x="1246" y="3169"/>
                      <a:pt x="1233" y="3131"/>
                    </a:cubicBezTo>
                    <a:cubicBezTo>
                      <a:pt x="1221" y="3043"/>
                      <a:pt x="1246" y="2968"/>
                      <a:pt x="1284" y="2905"/>
                    </a:cubicBezTo>
                    <a:cubicBezTo>
                      <a:pt x="1359" y="2779"/>
                      <a:pt x="1422" y="2641"/>
                      <a:pt x="1497" y="2490"/>
                    </a:cubicBezTo>
                    <a:cubicBezTo>
                      <a:pt x="1795" y="1907"/>
                      <a:pt x="2056" y="1446"/>
                      <a:pt x="2087" y="1446"/>
                    </a:cubicBezTo>
                    <a:close/>
                    <a:moveTo>
                      <a:pt x="2401" y="3520"/>
                    </a:moveTo>
                    <a:cubicBezTo>
                      <a:pt x="2401" y="3520"/>
                      <a:pt x="2402" y="3520"/>
                      <a:pt x="2403" y="3521"/>
                    </a:cubicBezTo>
                    <a:cubicBezTo>
                      <a:pt x="2428" y="3521"/>
                      <a:pt x="2440" y="3584"/>
                      <a:pt x="2428" y="3672"/>
                    </a:cubicBezTo>
                    <a:cubicBezTo>
                      <a:pt x="2415" y="3722"/>
                      <a:pt x="2390" y="3773"/>
                      <a:pt x="2365" y="3823"/>
                    </a:cubicBezTo>
                    <a:cubicBezTo>
                      <a:pt x="2517" y="4041"/>
                      <a:pt x="2332" y="4288"/>
                      <a:pt x="2119" y="4288"/>
                    </a:cubicBezTo>
                    <a:cubicBezTo>
                      <a:pt x="2050" y="4288"/>
                      <a:pt x="1977" y="4262"/>
                      <a:pt x="1912" y="4200"/>
                    </a:cubicBezTo>
                    <a:cubicBezTo>
                      <a:pt x="1887" y="4162"/>
                      <a:pt x="1862" y="4125"/>
                      <a:pt x="1849" y="4087"/>
                    </a:cubicBezTo>
                    <a:lnTo>
                      <a:pt x="1799" y="4087"/>
                    </a:lnTo>
                    <a:cubicBezTo>
                      <a:pt x="1686" y="4074"/>
                      <a:pt x="1636" y="4037"/>
                      <a:pt x="1636" y="4024"/>
                    </a:cubicBezTo>
                    <a:lnTo>
                      <a:pt x="1648" y="4012"/>
                    </a:lnTo>
                    <a:cubicBezTo>
                      <a:pt x="1648" y="4005"/>
                      <a:pt x="1667" y="4005"/>
                      <a:pt x="1700" y="4005"/>
                    </a:cubicBezTo>
                    <a:cubicBezTo>
                      <a:pt x="1733" y="4005"/>
                      <a:pt x="1780" y="4005"/>
                      <a:pt x="1837" y="3999"/>
                    </a:cubicBezTo>
                    <a:cubicBezTo>
                      <a:pt x="1824" y="3898"/>
                      <a:pt x="1862" y="3823"/>
                      <a:pt x="1937" y="3760"/>
                    </a:cubicBezTo>
                    <a:cubicBezTo>
                      <a:pt x="1995" y="3717"/>
                      <a:pt x="2064" y="3695"/>
                      <a:pt x="2132" y="3695"/>
                    </a:cubicBezTo>
                    <a:cubicBezTo>
                      <a:pt x="2183" y="3695"/>
                      <a:pt x="2234" y="3708"/>
                      <a:pt x="2277" y="3735"/>
                    </a:cubicBezTo>
                    <a:cubicBezTo>
                      <a:pt x="2361" y="3628"/>
                      <a:pt x="2387" y="3520"/>
                      <a:pt x="2401" y="3520"/>
                    </a:cubicBezTo>
                    <a:close/>
                    <a:moveTo>
                      <a:pt x="1871" y="46"/>
                    </a:moveTo>
                    <a:lnTo>
                      <a:pt x="1661" y="629"/>
                    </a:lnTo>
                    <a:cubicBezTo>
                      <a:pt x="1309" y="340"/>
                      <a:pt x="718" y="491"/>
                      <a:pt x="403" y="151"/>
                    </a:cubicBezTo>
                    <a:lnTo>
                      <a:pt x="403" y="139"/>
                    </a:lnTo>
                    <a:cubicBezTo>
                      <a:pt x="227" y="1308"/>
                      <a:pt x="1" y="2968"/>
                      <a:pt x="51" y="3911"/>
                    </a:cubicBezTo>
                    <a:cubicBezTo>
                      <a:pt x="127" y="5546"/>
                      <a:pt x="1334" y="5885"/>
                      <a:pt x="1334" y="5885"/>
                    </a:cubicBezTo>
                    <a:cubicBezTo>
                      <a:pt x="1510" y="5909"/>
                      <a:pt x="1687" y="5921"/>
                      <a:pt x="1864" y="5921"/>
                    </a:cubicBezTo>
                    <a:cubicBezTo>
                      <a:pt x="2434" y="5921"/>
                      <a:pt x="3004" y="5798"/>
                      <a:pt x="3522" y="5558"/>
                    </a:cubicBezTo>
                    <a:cubicBezTo>
                      <a:pt x="3396" y="5256"/>
                      <a:pt x="3384" y="4930"/>
                      <a:pt x="3484" y="4615"/>
                    </a:cubicBezTo>
                    <a:cubicBezTo>
                      <a:pt x="3623" y="4326"/>
                      <a:pt x="3786" y="4049"/>
                      <a:pt x="3987" y="3798"/>
                    </a:cubicBezTo>
                    <a:cubicBezTo>
                      <a:pt x="4163" y="3534"/>
                      <a:pt x="4314" y="3219"/>
                      <a:pt x="4264" y="2905"/>
                    </a:cubicBezTo>
                    <a:cubicBezTo>
                      <a:pt x="4214" y="2704"/>
                      <a:pt x="4138" y="2503"/>
                      <a:pt x="4050" y="2314"/>
                    </a:cubicBezTo>
                    <a:cubicBezTo>
                      <a:pt x="3924" y="1912"/>
                      <a:pt x="3924" y="1484"/>
                      <a:pt x="4050" y="1082"/>
                    </a:cubicBezTo>
                    <a:cubicBezTo>
                      <a:pt x="4037" y="968"/>
                      <a:pt x="4025" y="868"/>
                      <a:pt x="4012" y="767"/>
                    </a:cubicBezTo>
                    <a:cubicBezTo>
                      <a:pt x="3962" y="893"/>
                      <a:pt x="3912" y="1019"/>
                      <a:pt x="3861" y="1145"/>
                    </a:cubicBezTo>
                    <a:cubicBezTo>
                      <a:pt x="3660" y="943"/>
                      <a:pt x="3346" y="893"/>
                      <a:pt x="3069" y="868"/>
                    </a:cubicBezTo>
                    <a:cubicBezTo>
                      <a:pt x="2780" y="868"/>
                      <a:pt x="2491" y="818"/>
                      <a:pt x="2227" y="704"/>
                    </a:cubicBezTo>
                    <a:cubicBezTo>
                      <a:pt x="1978" y="586"/>
                      <a:pt x="1796" y="300"/>
                      <a:pt x="1871" y="46"/>
                    </a:cubicBezTo>
                    <a:close/>
                  </a:path>
                </a:pathLst>
              </a:custGeom>
              <a:solidFill>
                <a:srgbClr val="AA6550"/>
              </a:solidFill>
              <a:ln>
                <a:noFill/>
              </a:ln>
            </p:spPr>
            <p:txBody>
              <a:bodyPr spcFirstLastPara="1" wrap="square" lIns="91425" tIns="91425" rIns="91425" bIns="91425" anchor="ctr" anchorCtr="0">
                <a:noAutofit/>
              </a:bodyPr>
              <a:lstStyle/>
              <a:p>
                <a:endParaRPr dirty="0"/>
              </a:p>
            </p:txBody>
          </p:sp>
          <p:sp>
            <p:nvSpPr>
              <p:cNvPr id="527" name="Google Shape;527;p27"/>
              <p:cNvSpPr/>
              <p:nvPr/>
            </p:nvSpPr>
            <p:spPr>
              <a:xfrm>
                <a:off x="4274625" y="2898625"/>
                <a:ext cx="11025" cy="9925"/>
              </a:xfrm>
              <a:custGeom>
                <a:avLst/>
                <a:gdLst/>
                <a:ahLst/>
                <a:cxnLst/>
                <a:rect l="l" t="t" r="r" b="b"/>
                <a:pathLst>
                  <a:path w="441" h="397" extrusionOk="0">
                    <a:moveTo>
                      <a:pt x="224" y="1"/>
                    </a:moveTo>
                    <a:cubicBezTo>
                      <a:pt x="122" y="1"/>
                      <a:pt x="36" y="62"/>
                      <a:pt x="13" y="166"/>
                    </a:cubicBezTo>
                    <a:cubicBezTo>
                      <a:pt x="1" y="279"/>
                      <a:pt x="76" y="380"/>
                      <a:pt x="189" y="392"/>
                    </a:cubicBezTo>
                    <a:cubicBezTo>
                      <a:pt x="204" y="395"/>
                      <a:pt x="219" y="397"/>
                      <a:pt x="233" y="397"/>
                    </a:cubicBezTo>
                    <a:cubicBezTo>
                      <a:pt x="327" y="397"/>
                      <a:pt x="405" y="329"/>
                      <a:pt x="416" y="241"/>
                    </a:cubicBezTo>
                    <a:cubicBezTo>
                      <a:pt x="441" y="128"/>
                      <a:pt x="353" y="27"/>
                      <a:pt x="252" y="2"/>
                    </a:cubicBezTo>
                    <a:cubicBezTo>
                      <a:pt x="243" y="1"/>
                      <a:pt x="233" y="1"/>
                      <a:pt x="224"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28" name="Google Shape;528;p27"/>
              <p:cNvSpPr/>
              <p:nvPr/>
            </p:nvSpPr>
            <p:spPr>
              <a:xfrm>
                <a:off x="4268350" y="2893000"/>
                <a:ext cx="21400" cy="6725"/>
              </a:xfrm>
              <a:custGeom>
                <a:avLst/>
                <a:gdLst/>
                <a:ahLst/>
                <a:cxnLst/>
                <a:rect l="l" t="t" r="r" b="b"/>
                <a:pathLst>
                  <a:path w="856" h="269" extrusionOk="0">
                    <a:moveTo>
                      <a:pt x="380" y="1"/>
                    </a:moveTo>
                    <a:cubicBezTo>
                      <a:pt x="285" y="1"/>
                      <a:pt x="188" y="25"/>
                      <a:pt x="101" y="76"/>
                    </a:cubicBezTo>
                    <a:cubicBezTo>
                      <a:pt x="38" y="114"/>
                      <a:pt x="0" y="164"/>
                      <a:pt x="13" y="177"/>
                    </a:cubicBezTo>
                    <a:cubicBezTo>
                      <a:pt x="14" y="178"/>
                      <a:pt x="15" y="178"/>
                      <a:pt x="17" y="178"/>
                    </a:cubicBezTo>
                    <a:cubicBezTo>
                      <a:pt x="43" y="178"/>
                      <a:pt x="157" y="130"/>
                      <a:pt x="312" y="130"/>
                    </a:cubicBezTo>
                    <a:cubicBezTo>
                      <a:pt x="348" y="130"/>
                      <a:pt x="387" y="133"/>
                      <a:pt x="428" y="139"/>
                    </a:cubicBezTo>
                    <a:cubicBezTo>
                      <a:pt x="635" y="151"/>
                      <a:pt x="769" y="268"/>
                      <a:pt x="819" y="268"/>
                    </a:cubicBezTo>
                    <a:cubicBezTo>
                      <a:pt x="823" y="268"/>
                      <a:pt x="827" y="267"/>
                      <a:pt x="830" y="265"/>
                    </a:cubicBezTo>
                    <a:cubicBezTo>
                      <a:pt x="855" y="240"/>
                      <a:pt x="830" y="202"/>
                      <a:pt x="755" y="139"/>
                    </a:cubicBezTo>
                    <a:cubicBezTo>
                      <a:pt x="651" y="50"/>
                      <a:pt x="516" y="1"/>
                      <a:pt x="380"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29" name="Google Shape;529;p27"/>
              <p:cNvSpPr/>
              <p:nvPr/>
            </p:nvSpPr>
            <p:spPr>
              <a:xfrm>
                <a:off x="4330575" y="2906400"/>
                <a:ext cx="10725" cy="10025"/>
              </a:xfrm>
              <a:custGeom>
                <a:avLst/>
                <a:gdLst/>
                <a:ahLst/>
                <a:cxnLst/>
                <a:rect l="l" t="t" r="r" b="b"/>
                <a:pathLst>
                  <a:path w="429" h="401" extrusionOk="0">
                    <a:moveTo>
                      <a:pt x="209" y="1"/>
                    </a:moveTo>
                    <a:cubicBezTo>
                      <a:pt x="114" y="1"/>
                      <a:pt x="35" y="71"/>
                      <a:pt x="13" y="169"/>
                    </a:cubicBezTo>
                    <a:cubicBezTo>
                      <a:pt x="1" y="270"/>
                      <a:pt x="76" y="383"/>
                      <a:pt x="190" y="395"/>
                    </a:cubicBezTo>
                    <a:cubicBezTo>
                      <a:pt x="203" y="399"/>
                      <a:pt x="216" y="400"/>
                      <a:pt x="229" y="400"/>
                    </a:cubicBezTo>
                    <a:cubicBezTo>
                      <a:pt x="318" y="400"/>
                      <a:pt x="405" y="330"/>
                      <a:pt x="416" y="232"/>
                    </a:cubicBezTo>
                    <a:cubicBezTo>
                      <a:pt x="428" y="131"/>
                      <a:pt x="353" y="18"/>
                      <a:pt x="252" y="6"/>
                    </a:cubicBezTo>
                    <a:cubicBezTo>
                      <a:pt x="238" y="2"/>
                      <a:pt x="223" y="1"/>
                      <a:pt x="209"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30" name="Google Shape;530;p27"/>
              <p:cNvSpPr/>
              <p:nvPr/>
            </p:nvSpPr>
            <p:spPr>
              <a:xfrm>
                <a:off x="4326175" y="2901425"/>
                <a:ext cx="21400" cy="6550"/>
              </a:xfrm>
              <a:custGeom>
                <a:avLst/>
                <a:gdLst/>
                <a:ahLst/>
                <a:cxnLst/>
                <a:rect l="l" t="t" r="r" b="b"/>
                <a:pathLst>
                  <a:path w="856" h="262" extrusionOk="0">
                    <a:moveTo>
                      <a:pt x="370" y="0"/>
                    </a:moveTo>
                    <a:cubicBezTo>
                      <a:pt x="277" y="0"/>
                      <a:pt x="185" y="25"/>
                      <a:pt x="101" y="66"/>
                    </a:cubicBezTo>
                    <a:cubicBezTo>
                      <a:pt x="26" y="117"/>
                      <a:pt x="1" y="154"/>
                      <a:pt x="13" y="180"/>
                    </a:cubicBezTo>
                    <a:cubicBezTo>
                      <a:pt x="14" y="180"/>
                      <a:pt x="16" y="181"/>
                      <a:pt x="19" y="181"/>
                    </a:cubicBezTo>
                    <a:cubicBezTo>
                      <a:pt x="51" y="181"/>
                      <a:pt x="193" y="128"/>
                      <a:pt x="377" y="128"/>
                    </a:cubicBezTo>
                    <a:cubicBezTo>
                      <a:pt x="394" y="128"/>
                      <a:pt x="411" y="128"/>
                      <a:pt x="428" y="129"/>
                    </a:cubicBezTo>
                    <a:cubicBezTo>
                      <a:pt x="617" y="151"/>
                      <a:pt x="756" y="261"/>
                      <a:pt x="804" y="261"/>
                    </a:cubicBezTo>
                    <a:cubicBezTo>
                      <a:pt x="810" y="261"/>
                      <a:pt x="815" y="259"/>
                      <a:pt x="818" y="255"/>
                    </a:cubicBezTo>
                    <a:cubicBezTo>
                      <a:pt x="856" y="230"/>
                      <a:pt x="818" y="205"/>
                      <a:pt x="743" y="142"/>
                    </a:cubicBezTo>
                    <a:cubicBezTo>
                      <a:pt x="655" y="66"/>
                      <a:pt x="554" y="16"/>
                      <a:pt x="428" y="3"/>
                    </a:cubicBezTo>
                    <a:cubicBezTo>
                      <a:pt x="409" y="1"/>
                      <a:pt x="390" y="0"/>
                      <a:pt x="370"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31" name="Google Shape;531;p27"/>
              <p:cNvSpPr/>
              <p:nvPr/>
            </p:nvSpPr>
            <p:spPr>
              <a:xfrm>
                <a:off x="4287825" y="2898975"/>
                <a:ext cx="22025" cy="45625"/>
              </a:xfrm>
              <a:custGeom>
                <a:avLst/>
                <a:gdLst/>
                <a:ahLst/>
                <a:cxnLst/>
                <a:rect l="l" t="t" r="r" b="b"/>
                <a:pathLst>
                  <a:path w="881" h="1825" extrusionOk="0">
                    <a:moveTo>
                      <a:pt x="855" y="1"/>
                    </a:moveTo>
                    <a:cubicBezTo>
                      <a:pt x="824" y="1"/>
                      <a:pt x="563" y="461"/>
                      <a:pt x="265" y="1032"/>
                    </a:cubicBezTo>
                    <a:cubicBezTo>
                      <a:pt x="202" y="1183"/>
                      <a:pt x="126" y="1321"/>
                      <a:pt x="64" y="1460"/>
                    </a:cubicBezTo>
                    <a:cubicBezTo>
                      <a:pt x="13" y="1522"/>
                      <a:pt x="1" y="1598"/>
                      <a:pt x="13" y="1673"/>
                    </a:cubicBezTo>
                    <a:cubicBezTo>
                      <a:pt x="26" y="1711"/>
                      <a:pt x="51" y="1749"/>
                      <a:pt x="89" y="1761"/>
                    </a:cubicBezTo>
                    <a:cubicBezTo>
                      <a:pt x="126" y="1774"/>
                      <a:pt x="152" y="1786"/>
                      <a:pt x="189" y="1786"/>
                    </a:cubicBezTo>
                    <a:cubicBezTo>
                      <a:pt x="303" y="1812"/>
                      <a:pt x="428" y="1824"/>
                      <a:pt x="554" y="1824"/>
                    </a:cubicBezTo>
                    <a:cubicBezTo>
                      <a:pt x="441" y="1774"/>
                      <a:pt x="315" y="1736"/>
                      <a:pt x="202" y="1724"/>
                    </a:cubicBezTo>
                    <a:cubicBezTo>
                      <a:pt x="139" y="1711"/>
                      <a:pt x="89" y="1686"/>
                      <a:pt x="89" y="1648"/>
                    </a:cubicBezTo>
                    <a:cubicBezTo>
                      <a:pt x="89" y="1598"/>
                      <a:pt x="114" y="1535"/>
                      <a:pt x="139" y="1497"/>
                    </a:cubicBezTo>
                    <a:cubicBezTo>
                      <a:pt x="214" y="1359"/>
                      <a:pt x="277" y="1221"/>
                      <a:pt x="353" y="1082"/>
                    </a:cubicBezTo>
                    <a:cubicBezTo>
                      <a:pt x="655" y="491"/>
                      <a:pt x="881" y="13"/>
                      <a:pt x="856" y="1"/>
                    </a:cubicBezTo>
                    <a:cubicBezTo>
                      <a:pt x="855" y="1"/>
                      <a:pt x="855" y="1"/>
                      <a:pt x="855"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32" name="Google Shape;532;p27"/>
              <p:cNvSpPr/>
              <p:nvPr/>
            </p:nvSpPr>
            <p:spPr>
              <a:xfrm>
                <a:off x="4290025" y="3001475"/>
                <a:ext cx="55675" cy="19600"/>
              </a:xfrm>
              <a:custGeom>
                <a:avLst/>
                <a:gdLst/>
                <a:ahLst/>
                <a:cxnLst/>
                <a:rect l="l" t="t" r="r" b="b"/>
                <a:pathLst>
                  <a:path w="2227" h="784" extrusionOk="0">
                    <a:moveTo>
                      <a:pt x="2226" y="0"/>
                    </a:moveTo>
                    <a:cubicBezTo>
                      <a:pt x="1699" y="240"/>
                      <a:pt x="1127" y="363"/>
                      <a:pt x="556" y="363"/>
                    </a:cubicBezTo>
                    <a:cubicBezTo>
                      <a:pt x="379" y="363"/>
                      <a:pt x="202" y="351"/>
                      <a:pt x="26" y="327"/>
                    </a:cubicBezTo>
                    <a:lnTo>
                      <a:pt x="1" y="717"/>
                    </a:lnTo>
                    <a:cubicBezTo>
                      <a:pt x="221" y="764"/>
                      <a:pt x="422" y="784"/>
                      <a:pt x="606" y="784"/>
                    </a:cubicBezTo>
                    <a:cubicBezTo>
                      <a:pt x="1666" y="784"/>
                      <a:pt x="2152" y="120"/>
                      <a:pt x="2226" y="13"/>
                    </a:cubicBezTo>
                    <a:lnTo>
                      <a:pt x="2226" y="0"/>
                    </a:ln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33" name="Google Shape;533;p27"/>
              <p:cNvSpPr/>
              <p:nvPr/>
            </p:nvSpPr>
            <p:spPr>
              <a:xfrm>
                <a:off x="4327450" y="2889275"/>
                <a:ext cx="22650" cy="8250"/>
              </a:xfrm>
              <a:custGeom>
                <a:avLst/>
                <a:gdLst/>
                <a:ahLst/>
                <a:cxnLst/>
                <a:rect l="l" t="t" r="r" b="b"/>
                <a:pathLst>
                  <a:path w="906" h="330" extrusionOk="0">
                    <a:moveTo>
                      <a:pt x="321" y="0"/>
                    </a:moveTo>
                    <a:cubicBezTo>
                      <a:pt x="260" y="0"/>
                      <a:pt x="199" y="8"/>
                      <a:pt x="138" y="24"/>
                    </a:cubicBezTo>
                    <a:cubicBezTo>
                      <a:pt x="38" y="49"/>
                      <a:pt x="0" y="100"/>
                      <a:pt x="13" y="112"/>
                    </a:cubicBezTo>
                    <a:cubicBezTo>
                      <a:pt x="13" y="125"/>
                      <a:pt x="63" y="125"/>
                      <a:pt x="151" y="125"/>
                    </a:cubicBezTo>
                    <a:cubicBezTo>
                      <a:pt x="252" y="125"/>
                      <a:pt x="365" y="137"/>
                      <a:pt x="465" y="163"/>
                    </a:cubicBezTo>
                    <a:cubicBezTo>
                      <a:pt x="566" y="188"/>
                      <a:pt x="667" y="225"/>
                      <a:pt x="755" y="276"/>
                    </a:cubicBezTo>
                    <a:cubicBezTo>
                      <a:pt x="817" y="307"/>
                      <a:pt x="853" y="329"/>
                      <a:pt x="871" y="329"/>
                    </a:cubicBezTo>
                    <a:cubicBezTo>
                      <a:pt x="875" y="329"/>
                      <a:pt x="878" y="328"/>
                      <a:pt x="880" y="326"/>
                    </a:cubicBezTo>
                    <a:cubicBezTo>
                      <a:pt x="906" y="313"/>
                      <a:pt x="880" y="263"/>
                      <a:pt x="818" y="200"/>
                    </a:cubicBezTo>
                    <a:cubicBezTo>
                      <a:pt x="677" y="69"/>
                      <a:pt x="501" y="0"/>
                      <a:pt x="321"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34" name="Google Shape;534;p27"/>
              <p:cNvSpPr/>
              <p:nvPr/>
            </p:nvSpPr>
            <p:spPr>
              <a:xfrm>
                <a:off x="4277150" y="2885025"/>
                <a:ext cx="15425" cy="4050"/>
              </a:xfrm>
              <a:custGeom>
                <a:avLst/>
                <a:gdLst/>
                <a:ahLst/>
                <a:cxnLst/>
                <a:rect l="l" t="t" r="r" b="b"/>
                <a:pathLst>
                  <a:path w="617" h="162" extrusionOk="0">
                    <a:moveTo>
                      <a:pt x="191" y="1"/>
                    </a:moveTo>
                    <a:cubicBezTo>
                      <a:pt x="78" y="1"/>
                      <a:pt x="0" y="15"/>
                      <a:pt x="0" y="43"/>
                    </a:cubicBezTo>
                    <a:cubicBezTo>
                      <a:pt x="0" y="81"/>
                      <a:pt x="138" y="144"/>
                      <a:pt x="302" y="156"/>
                    </a:cubicBezTo>
                    <a:cubicBezTo>
                      <a:pt x="344" y="159"/>
                      <a:pt x="383" y="161"/>
                      <a:pt x="419" y="161"/>
                    </a:cubicBezTo>
                    <a:cubicBezTo>
                      <a:pt x="536" y="161"/>
                      <a:pt x="616" y="145"/>
                      <a:pt x="616" y="106"/>
                    </a:cubicBezTo>
                    <a:cubicBezTo>
                      <a:pt x="616" y="68"/>
                      <a:pt x="491" y="31"/>
                      <a:pt x="315" y="6"/>
                    </a:cubicBezTo>
                    <a:cubicBezTo>
                      <a:pt x="271" y="2"/>
                      <a:pt x="229" y="1"/>
                      <a:pt x="191"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35" name="Google Shape;535;p27"/>
              <p:cNvSpPr/>
              <p:nvPr/>
            </p:nvSpPr>
            <p:spPr>
              <a:xfrm>
                <a:off x="4303550" y="2958075"/>
                <a:ext cx="16700" cy="11675"/>
              </a:xfrm>
              <a:custGeom>
                <a:avLst/>
                <a:gdLst/>
                <a:ahLst/>
                <a:cxnLst/>
                <a:rect l="l" t="t" r="r" b="b"/>
                <a:pathLst>
                  <a:path w="668" h="467" extrusionOk="0">
                    <a:moveTo>
                      <a:pt x="516" y="1"/>
                    </a:moveTo>
                    <a:lnTo>
                      <a:pt x="516" y="1"/>
                    </a:lnTo>
                    <a:cubicBezTo>
                      <a:pt x="478" y="64"/>
                      <a:pt x="415" y="127"/>
                      <a:pt x="353" y="177"/>
                    </a:cubicBezTo>
                    <a:cubicBezTo>
                      <a:pt x="239" y="240"/>
                      <a:pt x="126" y="265"/>
                      <a:pt x="0" y="265"/>
                    </a:cubicBezTo>
                    <a:cubicBezTo>
                      <a:pt x="13" y="303"/>
                      <a:pt x="38" y="340"/>
                      <a:pt x="63" y="378"/>
                    </a:cubicBezTo>
                    <a:cubicBezTo>
                      <a:pt x="125" y="440"/>
                      <a:pt x="196" y="466"/>
                      <a:pt x="265" y="466"/>
                    </a:cubicBezTo>
                    <a:cubicBezTo>
                      <a:pt x="476" y="466"/>
                      <a:pt x="668" y="219"/>
                      <a:pt x="516"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36" name="Google Shape;536;p27"/>
              <p:cNvSpPr/>
              <p:nvPr/>
            </p:nvSpPr>
            <p:spPr>
              <a:xfrm>
                <a:off x="4314250" y="2955875"/>
                <a:ext cx="0" cy="25"/>
              </a:xfrm>
              <a:custGeom>
                <a:avLst/>
                <a:gdLst/>
                <a:ahLst/>
                <a:cxnLst/>
                <a:rect l="l" t="t" r="r" b="b"/>
                <a:pathLst>
                  <a:path h="1" extrusionOk="0">
                    <a:moveTo>
                      <a:pt x="0" y="1"/>
                    </a:moveTo>
                    <a:lnTo>
                      <a:pt x="0" y="1"/>
                    </a:lnTo>
                    <a:lnTo>
                      <a:pt x="0" y="1"/>
                    </a:ln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37" name="Google Shape;537;p27"/>
              <p:cNvSpPr/>
              <p:nvPr/>
            </p:nvSpPr>
            <p:spPr>
              <a:xfrm>
                <a:off x="4302925" y="2954875"/>
                <a:ext cx="11325" cy="7625"/>
              </a:xfrm>
              <a:custGeom>
                <a:avLst/>
                <a:gdLst/>
                <a:ahLst/>
                <a:cxnLst/>
                <a:rect l="l" t="t" r="r" b="b"/>
                <a:pathLst>
                  <a:path w="453" h="305" extrusionOk="0">
                    <a:moveTo>
                      <a:pt x="297" y="1"/>
                    </a:moveTo>
                    <a:cubicBezTo>
                      <a:pt x="227" y="1"/>
                      <a:pt x="158" y="23"/>
                      <a:pt x="101" y="66"/>
                    </a:cubicBezTo>
                    <a:cubicBezTo>
                      <a:pt x="38" y="129"/>
                      <a:pt x="0" y="204"/>
                      <a:pt x="0" y="305"/>
                    </a:cubicBezTo>
                    <a:cubicBezTo>
                      <a:pt x="113" y="292"/>
                      <a:pt x="202" y="255"/>
                      <a:pt x="290" y="192"/>
                    </a:cubicBezTo>
                    <a:cubicBezTo>
                      <a:pt x="352" y="154"/>
                      <a:pt x="415" y="104"/>
                      <a:pt x="453" y="41"/>
                    </a:cubicBezTo>
                    <a:cubicBezTo>
                      <a:pt x="404" y="14"/>
                      <a:pt x="350" y="1"/>
                      <a:pt x="297"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38" name="Google Shape;538;p27"/>
              <p:cNvSpPr/>
              <p:nvPr/>
            </p:nvSpPr>
            <p:spPr>
              <a:xfrm>
                <a:off x="4298200" y="2950225"/>
                <a:ext cx="20150" cy="14475"/>
              </a:xfrm>
              <a:custGeom>
                <a:avLst/>
                <a:gdLst/>
                <a:ahLst/>
                <a:cxnLst/>
                <a:rect l="l" t="t" r="r" b="b"/>
                <a:pathLst>
                  <a:path w="806" h="579" extrusionOk="0">
                    <a:moveTo>
                      <a:pt x="768" y="1"/>
                    </a:moveTo>
                    <a:cubicBezTo>
                      <a:pt x="755" y="1"/>
                      <a:pt x="730" y="114"/>
                      <a:pt x="642" y="227"/>
                    </a:cubicBezTo>
                    <a:cubicBezTo>
                      <a:pt x="604" y="290"/>
                      <a:pt x="554" y="340"/>
                      <a:pt x="491" y="390"/>
                    </a:cubicBezTo>
                    <a:cubicBezTo>
                      <a:pt x="403" y="441"/>
                      <a:pt x="302" y="478"/>
                      <a:pt x="202" y="491"/>
                    </a:cubicBezTo>
                    <a:cubicBezTo>
                      <a:pt x="89" y="504"/>
                      <a:pt x="13" y="491"/>
                      <a:pt x="1" y="516"/>
                    </a:cubicBezTo>
                    <a:cubicBezTo>
                      <a:pt x="1" y="529"/>
                      <a:pt x="64" y="566"/>
                      <a:pt x="164" y="579"/>
                    </a:cubicBezTo>
                    <a:lnTo>
                      <a:pt x="214" y="579"/>
                    </a:lnTo>
                    <a:cubicBezTo>
                      <a:pt x="340" y="579"/>
                      <a:pt x="453" y="554"/>
                      <a:pt x="567" y="491"/>
                    </a:cubicBezTo>
                    <a:cubicBezTo>
                      <a:pt x="680" y="416"/>
                      <a:pt x="755" y="290"/>
                      <a:pt x="793" y="164"/>
                    </a:cubicBezTo>
                    <a:cubicBezTo>
                      <a:pt x="805" y="63"/>
                      <a:pt x="793" y="1"/>
                      <a:pt x="768"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39" name="Google Shape;539;p27"/>
              <p:cNvSpPr/>
              <p:nvPr/>
            </p:nvSpPr>
            <p:spPr>
              <a:xfrm>
                <a:off x="4262675" y="2813375"/>
                <a:ext cx="148425" cy="78100"/>
              </a:xfrm>
              <a:custGeom>
                <a:avLst/>
                <a:gdLst/>
                <a:ahLst/>
                <a:cxnLst/>
                <a:rect l="l" t="t" r="r" b="b"/>
                <a:pathLst>
                  <a:path w="5937" h="3124" extrusionOk="0">
                    <a:moveTo>
                      <a:pt x="3282" y="0"/>
                    </a:moveTo>
                    <a:cubicBezTo>
                      <a:pt x="3182" y="0"/>
                      <a:pt x="3081" y="6"/>
                      <a:pt x="2981" y="17"/>
                    </a:cubicBezTo>
                    <a:cubicBezTo>
                      <a:pt x="2792" y="30"/>
                      <a:pt x="2604" y="67"/>
                      <a:pt x="2428" y="130"/>
                    </a:cubicBezTo>
                    <a:lnTo>
                      <a:pt x="2138" y="80"/>
                    </a:lnTo>
                    <a:cubicBezTo>
                      <a:pt x="1972" y="26"/>
                      <a:pt x="1804" y="0"/>
                      <a:pt x="1639" y="0"/>
                    </a:cubicBezTo>
                    <a:cubicBezTo>
                      <a:pt x="813" y="0"/>
                      <a:pt x="78" y="645"/>
                      <a:pt x="26" y="1526"/>
                    </a:cubicBezTo>
                    <a:cubicBezTo>
                      <a:pt x="1" y="1740"/>
                      <a:pt x="64" y="1941"/>
                      <a:pt x="189" y="2117"/>
                    </a:cubicBezTo>
                    <a:lnTo>
                      <a:pt x="189" y="2130"/>
                    </a:lnTo>
                    <a:cubicBezTo>
                      <a:pt x="491" y="2457"/>
                      <a:pt x="1082" y="2306"/>
                      <a:pt x="1447" y="2595"/>
                    </a:cubicBezTo>
                    <a:lnTo>
                      <a:pt x="1641" y="2024"/>
                    </a:lnTo>
                    <a:lnTo>
                      <a:pt x="1641" y="2024"/>
                    </a:lnTo>
                    <a:cubicBezTo>
                      <a:pt x="1577" y="2275"/>
                      <a:pt x="1767" y="2554"/>
                      <a:pt x="2000" y="2670"/>
                    </a:cubicBezTo>
                    <a:cubicBezTo>
                      <a:pt x="2264" y="2784"/>
                      <a:pt x="2553" y="2834"/>
                      <a:pt x="2843" y="2834"/>
                    </a:cubicBezTo>
                    <a:cubicBezTo>
                      <a:pt x="3132" y="2859"/>
                      <a:pt x="3434" y="2909"/>
                      <a:pt x="3647" y="3123"/>
                    </a:cubicBezTo>
                    <a:cubicBezTo>
                      <a:pt x="3685" y="2985"/>
                      <a:pt x="3735" y="2859"/>
                      <a:pt x="3786" y="2733"/>
                    </a:cubicBezTo>
                    <a:cubicBezTo>
                      <a:pt x="3798" y="2834"/>
                      <a:pt x="3811" y="2947"/>
                      <a:pt x="3823" y="3048"/>
                    </a:cubicBezTo>
                    <a:cubicBezTo>
                      <a:pt x="3912" y="2733"/>
                      <a:pt x="4025" y="2419"/>
                      <a:pt x="4150" y="2117"/>
                    </a:cubicBezTo>
                    <a:lnTo>
                      <a:pt x="5936" y="2620"/>
                    </a:lnTo>
                    <a:cubicBezTo>
                      <a:pt x="5936" y="2029"/>
                      <a:pt x="5735" y="1451"/>
                      <a:pt x="5370" y="985"/>
                    </a:cubicBezTo>
                    <a:lnTo>
                      <a:pt x="5358" y="973"/>
                    </a:lnTo>
                    <a:cubicBezTo>
                      <a:pt x="4833" y="348"/>
                      <a:pt x="4071" y="0"/>
                      <a:pt x="3282"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40" name="Google Shape;540;p27"/>
              <p:cNvSpPr/>
              <p:nvPr/>
            </p:nvSpPr>
            <p:spPr>
              <a:xfrm>
                <a:off x="4341900" y="2838000"/>
                <a:ext cx="122000" cy="190875"/>
              </a:xfrm>
              <a:custGeom>
                <a:avLst/>
                <a:gdLst/>
                <a:ahLst/>
                <a:cxnLst/>
                <a:rect l="l" t="t" r="r" b="b"/>
                <a:pathLst>
                  <a:path w="4880" h="7635" extrusionOk="0">
                    <a:moveTo>
                      <a:pt x="2189" y="0"/>
                    </a:moveTo>
                    <a:cubicBezTo>
                      <a:pt x="2553" y="478"/>
                      <a:pt x="2754" y="1044"/>
                      <a:pt x="2754" y="1635"/>
                    </a:cubicBezTo>
                    <a:lnTo>
                      <a:pt x="981" y="1132"/>
                    </a:lnTo>
                    <a:cubicBezTo>
                      <a:pt x="856" y="1434"/>
                      <a:pt x="743" y="1748"/>
                      <a:pt x="654" y="2063"/>
                    </a:cubicBezTo>
                    <a:cubicBezTo>
                      <a:pt x="529" y="2465"/>
                      <a:pt x="529" y="2893"/>
                      <a:pt x="654" y="3295"/>
                    </a:cubicBezTo>
                    <a:cubicBezTo>
                      <a:pt x="755" y="3484"/>
                      <a:pt x="818" y="3697"/>
                      <a:pt x="881" y="3899"/>
                    </a:cubicBezTo>
                    <a:cubicBezTo>
                      <a:pt x="919" y="4213"/>
                      <a:pt x="768" y="4527"/>
                      <a:pt x="592" y="4791"/>
                    </a:cubicBezTo>
                    <a:cubicBezTo>
                      <a:pt x="390" y="5043"/>
                      <a:pt x="227" y="5307"/>
                      <a:pt x="101" y="5609"/>
                    </a:cubicBezTo>
                    <a:cubicBezTo>
                      <a:pt x="1" y="5911"/>
                      <a:pt x="13" y="6250"/>
                      <a:pt x="139" y="6552"/>
                    </a:cubicBezTo>
                    <a:cubicBezTo>
                      <a:pt x="227" y="6791"/>
                      <a:pt x="378" y="6992"/>
                      <a:pt x="579" y="7143"/>
                    </a:cubicBezTo>
                    <a:cubicBezTo>
                      <a:pt x="843" y="7344"/>
                      <a:pt x="1157" y="7457"/>
                      <a:pt x="1484" y="7457"/>
                    </a:cubicBezTo>
                    <a:lnTo>
                      <a:pt x="1472" y="7570"/>
                    </a:lnTo>
                    <a:cubicBezTo>
                      <a:pt x="1668" y="7613"/>
                      <a:pt x="1867" y="7635"/>
                      <a:pt x="2065" y="7635"/>
                    </a:cubicBezTo>
                    <a:cubicBezTo>
                      <a:pt x="2790" y="7635"/>
                      <a:pt x="3498" y="7350"/>
                      <a:pt x="4012" y="6816"/>
                    </a:cubicBezTo>
                    <a:cubicBezTo>
                      <a:pt x="4704" y="6061"/>
                      <a:pt x="4880" y="4791"/>
                      <a:pt x="4314" y="3961"/>
                    </a:cubicBezTo>
                    <a:cubicBezTo>
                      <a:pt x="4087" y="3622"/>
                      <a:pt x="3760" y="3370"/>
                      <a:pt x="3610" y="2993"/>
                    </a:cubicBezTo>
                    <a:cubicBezTo>
                      <a:pt x="3484" y="2666"/>
                      <a:pt x="3509" y="2289"/>
                      <a:pt x="3471" y="1924"/>
                    </a:cubicBezTo>
                    <a:cubicBezTo>
                      <a:pt x="3396" y="1308"/>
                      <a:pt x="3107" y="742"/>
                      <a:pt x="2654" y="315"/>
                    </a:cubicBezTo>
                    <a:cubicBezTo>
                      <a:pt x="2516" y="202"/>
                      <a:pt x="2352" y="88"/>
                      <a:pt x="2189"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41" name="Google Shape;541;p27"/>
              <p:cNvSpPr/>
              <p:nvPr/>
            </p:nvSpPr>
            <p:spPr>
              <a:xfrm>
                <a:off x="4966550" y="3174400"/>
                <a:ext cx="96850" cy="149325"/>
              </a:xfrm>
              <a:custGeom>
                <a:avLst/>
                <a:gdLst/>
                <a:ahLst/>
                <a:cxnLst/>
                <a:rect l="l" t="t" r="r" b="b"/>
                <a:pathLst>
                  <a:path w="3874" h="5973" extrusionOk="0">
                    <a:moveTo>
                      <a:pt x="2155" y="1"/>
                    </a:moveTo>
                    <a:cubicBezTo>
                      <a:pt x="1538" y="1"/>
                      <a:pt x="953" y="296"/>
                      <a:pt x="592" y="804"/>
                    </a:cubicBezTo>
                    <a:cubicBezTo>
                      <a:pt x="189" y="1370"/>
                      <a:pt x="1" y="2049"/>
                      <a:pt x="64" y="2741"/>
                    </a:cubicBezTo>
                    <a:cubicBezTo>
                      <a:pt x="114" y="3822"/>
                      <a:pt x="667" y="4828"/>
                      <a:pt x="1547" y="5469"/>
                    </a:cubicBezTo>
                    <a:cubicBezTo>
                      <a:pt x="1925" y="5721"/>
                      <a:pt x="2365" y="5897"/>
                      <a:pt x="2817" y="5972"/>
                    </a:cubicBezTo>
                    <a:lnTo>
                      <a:pt x="2830" y="5972"/>
                    </a:lnTo>
                    <a:lnTo>
                      <a:pt x="3874" y="301"/>
                    </a:lnTo>
                    <a:lnTo>
                      <a:pt x="3861" y="301"/>
                    </a:lnTo>
                    <a:cubicBezTo>
                      <a:pt x="3396" y="163"/>
                      <a:pt x="2918" y="75"/>
                      <a:pt x="2440" y="25"/>
                    </a:cubicBezTo>
                    <a:lnTo>
                      <a:pt x="2365" y="12"/>
                    </a:lnTo>
                    <a:cubicBezTo>
                      <a:pt x="2295" y="4"/>
                      <a:pt x="2224" y="1"/>
                      <a:pt x="2155" y="1"/>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42" name="Google Shape;542;p27"/>
              <p:cNvSpPr/>
              <p:nvPr/>
            </p:nvSpPr>
            <p:spPr>
              <a:xfrm>
                <a:off x="4737375" y="2988900"/>
                <a:ext cx="218200" cy="69175"/>
              </a:xfrm>
              <a:custGeom>
                <a:avLst/>
                <a:gdLst/>
                <a:ahLst/>
                <a:cxnLst/>
                <a:rect l="l" t="t" r="r" b="b"/>
                <a:pathLst>
                  <a:path w="8728" h="2767" extrusionOk="0">
                    <a:moveTo>
                      <a:pt x="189" y="0"/>
                    </a:moveTo>
                    <a:lnTo>
                      <a:pt x="1" y="868"/>
                    </a:lnTo>
                    <a:lnTo>
                      <a:pt x="8539" y="2767"/>
                    </a:lnTo>
                    <a:lnTo>
                      <a:pt x="8728" y="1899"/>
                    </a:lnTo>
                    <a:lnTo>
                      <a:pt x="189" y="0"/>
                    </a:ln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43" name="Google Shape;543;p27"/>
              <p:cNvSpPr/>
              <p:nvPr/>
            </p:nvSpPr>
            <p:spPr>
              <a:xfrm>
                <a:off x="4182200" y="3067175"/>
                <a:ext cx="111325" cy="22025"/>
              </a:xfrm>
              <a:custGeom>
                <a:avLst/>
                <a:gdLst/>
                <a:ahLst/>
                <a:cxnLst/>
                <a:rect l="l" t="t" r="r" b="b"/>
                <a:pathLst>
                  <a:path w="4453" h="881" extrusionOk="0">
                    <a:moveTo>
                      <a:pt x="868" y="1"/>
                    </a:moveTo>
                    <a:cubicBezTo>
                      <a:pt x="789" y="1"/>
                      <a:pt x="709" y="5"/>
                      <a:pt x="629" y="13"/>
                    </a:cubicBezTo>
                    <a:cubicBezTo>
                      <a:pt x="466" y="38"/>
                      <a:pt x="302" y="101"/>
                      <a:pt x="164" y="189"/>
                    </a:cubicBezTo>
                    <a:cubicBezTo>
                      <a:pt x="101" y="214"/>
                      <a:pt x="51" y="252"/>
                      <a:pt x="1" y="290"/>
                    </a:cubicBezTo>
                    <a:cubicBezTo>
                      <a:pt x="202" y="189"/>
                      <a:pt x="416" y="114"/>
                      <a:pt x="629" y="88"/>
                    </a:cubicBezTo>
                    <a:cubicBezTo>
                      <a:pt x="702" y="81"/>
                      <a:pt x="775" y="77"/>
                      <a:pt x="849" y="77"/>
                    </a:cubicBezTo>
                    <a:cubicBezTo>
                      <a:pt x="1018" y="77"/>
                      <a:pt x="1188" y="99"/>
                      <a:pt x="1346" y="151"/>
                    </a:cubicBezTo>
                    <a:cubicBezTo>
                      <a:pt x="1635" y="227"/>
                      <a:pt x="1925" y="327"/>
                      <a:pt x="2201" y="440"/>
                    </a:cubicBezTo>
                    <a:cubicBezTo>
                      <a:pt x="2478" y="566"/>
                      <a:pt x="2754" y="667"/>
                      <a:pt x="3044" y="755"/>
                    </a:cubicBezTo>
                    <a:cubicBezTo>
                      <a:pt x="3283" y="830"/>
                      <a:pt x="3534" y="868"/>
                      <a:pt x="3786" y="881"/>
                    </a:cubicBezTo>
                    <a:cubicBezTo>
                      <a:pt x="3949" y="881"/>
                      <a:pt x="4125" y="855"/>
                      <a:pt x="4289" y="805"/>
                    </a:cubicBezTo>
                    <a:cubicBezTo>
                      <a:pt x="4339" y="793"/>
                      <a:pt x="4402" y="767"/>
                      <a:pt x="4452" y="742"/>
                    </a:cubicBezTo>
                    <a:lnTo>
                      <a:pt x="4452" y="742"/>
                    </a:lnTo>
                    <a:cubicBezTo>
                      <a:pt x="4238" y="793"/>
                      <a:pt x="4012" y="805"/>
                      <a:pt x="3798" y="805"/>
                    </a:cubicBezTo>
                    <a:cubicBezTo>
                      <a:pt x="3547" y="793"/>
                      <a:pt x="3308" y="742"/>
                      <a:pt x="3081" y="667"/>
                    </a:cubicBezTo>
                    <a:cubicBezTo>
                      <a:pt x="2817" y="591"/>
                      <a:pt x="2541" y="478"/>
                      <a:pt x="2239" y="352"/>
                    </a:cubicBezTo>
                    <a:cubicBezTo>
                      <a:pt x="1962" y="239"/>
                      <a:pt x="1673" y="139"/>
                      <a:pt x="1384" y="63"/>
                    </a:cubicBezTo>
                    <a:cubicBezTo>
                      <a:pt x="1212" y="20"/>
                      <a:pt x="1040" y="1"/>
                      <a:pt x="868" y="1"/>
                    </a:cubicBezTo>
                    <a:close/>
                  </a:path>
                </a:pathLst>
              </a:custGeom>
              <a:solidFill>
                <a:srgbClr val="FAFAFA"/>
              </a:solidFill>
              <a:ln>
                <a:noFill/>
              </a:ln>
            </p:spPr>
            <p:txBody>
              <a:bodyPr spcFirstLastPara="1" wrap="square" lIns="91425" tIns="91425" rIns="91425" bIns="91425" anchor="ctr" anchorCtr="0">
                <a:noAutofit/>
              </a:bodyPr>
              <a:lstStyle/>
              <a:p>
                <a:endParaRPr dirty="0"/>
              </a:p>
            </p:txBody>
          </p:sp>
          <p:sp>
            <p:nvSpPr>
              <p:cNvPr id="544" name="Google Shape;544;p27"/>
              <p:cNvSpPr/>
              <p:nvPr/>
            </p:nvSpPr>
            <p:spPr>
              <a:xfrm>
                <a:off x="4366100" y="3087925"/>
                <a:ext cx="97500" cy="32675"/>
              </a:xfrm>
              <a:custGeom>
                <a:avLst/>
                <a:gdLst/>
                <a:ahLst/>
                <a:cxnLst/>
                <a:rect l="l" t="t" r="r" b="b"/>
                <a:pathLst>
                  <a:path w="3900" h="1307" extrusionOk="0">
                    <a:moveTo>
                      <a:pt x="395" y="0"/>
                    </a:moveTo>
                    <a:cubicBezTo>
                      <a:pt x="315" y="0"/>
                      <a:pt x="233" y="13"/>
                      <a:pt x="152" y="38"/>
                    </a:cubicBezTo>
                    <a:cubicBezTo>
                      <a:pt x="101" y="38"/>
                      <a:pt x="39" y="76"/>
                      <a:pt x="1" y="113"/>
                    </a:cubicBezTo>
                    <a:cubicBezTo>
                      <a:pt x="1" y="115"/>
                      <a:pt x="2" y="116"/>
                      <a:pt x="4" y="116"/>
                    </a:cubicBezTo>
                    <a:cubicBezTo>
                      <a:pt x="16" y="116"/>
                      <a:pt x="65" y="85"/>
                      <a:pt x="152" y="63"/>
                    </a:cubicBezTo>
                    <a:cubicBezTo>
                      <a:pt x="202" y="55"/>
                      <a:pt x="252" y="51"/>
                      <a:pt x="303" y="51"/>
                    </a:cubicBezTo>
                    <a:cubicBezTo>
                      <a:pt x="403" y="51"/>
                      <a:pt x="504" y="67"/>
                      <a:pt x="604" y="101"/>
                    </a:cubicBezTo>
                    <a:cubicBezTo>
                      <a:pt x="806" y="176"/>
                      <a:pt x="1007" y="302"/>
                      <a:pt x="1158" y="466"/>
                    </a:cubicBezTo>
                    <a:cubicBezTo>
                      <a:pt x="1359" y="667"/>
                      <a:pt x="1573" y="855"/>
                      <a:pt x="1812" y="1019"/>
                    </a:cubicBezTo>
                    <a:cubicBezTo>
                      <a:pt x="2135" y="1207"/>
                      <a:pt x="2503" y="1306"/>
                      <a:pt x="2870" y="1306"/>
                    </a:cubicBezTo>
                    <a:cubicBezTo>
                      <a:pt x="3017" y="1306"/>
                      <a:pt x="3164" y="1290"/>
                      <a:pt x="3308" y="1258"/>
                    </a:cubicBezTo>
                    <a:cubicBezTo>
                      <a:pt x="3471" y="1220"/>
                      <a:pt x="3610" y="1157"/>
                      <a:pt x="3748" y="1082"/>
                    </a:cubicBezTo>
                    <a:cubicBezTo>
                      <a:pt x="3798" y="1057"/>
                      <a:pt x="3849" y="1031"/>
                      <a:pt x="3899" y="994"/>
                    </a:cubicBezTo>
                    <a:lnTo>
                      <a:pt x="3899" y="994"/>
                    </a:lnTo>
                    <a:cubicBezTo>
                      <a:pt x="3710" y="1069"/>
                      <a:pt x="3509" y="1145"/>
                      <a:pt x="3308" y="1182"/>
                    </a:cubicBezTo>
                    <a:cubicBezTo>
                      <a:pt x="3176" y="1209"/>
                      <a:pt x="3042" y="1223"/>
                      <a:pt x="2909" y="1223"/>
                    </a:cubicBezTo>
                    <a:cubicBezTo>
                      <a:pt x="2546" y="1223"/>
                      <a:pt x="2184" y="1124"/>
                      <a:pt x="1862" y="931"/>
                    </a:cubicBezTo>
                    <a:cubicBezTo>
                      <a:pt x="1636" y="767"/>
                      <a:pt x="1422" y="591"/>
                      <a:pt x="1233" y="403"/>
                    </a:cubicBezTo>
                    <a:cubicBezTo>
                      <a:pt x="1057" y="239"/>
                      <a:pt x="856" y="113"/>
                      <a:pt x="630" y="38"/>
                    </a:cubicBezTo>
                    <a:cubicBezTo>
                      <a:pt x="554" y="13"/>
                      <a:pt x="476" y="0"/>
                      <a:pt x="395" y="0"/>
                    </a:cubicBezTo>
                    <a:close/>
                  </a:path>
                </a:pathLst>
              </a:custGeom>
              <a:solidFill>
                <a:srgbClr val="FAFAFA"/>
              </a:solidFill>
              <a:ln>
                <a:noFill/>
              </a:ln>
            </p:spPr>
            <p:txBody>
              <a:bodyPr spcFirstLastPara="1" wrap="square" lIns="91425" tIns="91425" rIns="91425" bIns="91425" anchor="ctr" anchorCtr="0">
                <a:noAutofit/>
              </a:bodyPr>
              <a:lstStyle/>
              <a:p>
                <a:endParaRPr dirty="0"/>
              </a:p>
            </p:txBody>
          </p:sp>
          <p:sp>
            <p:nvSpPr>
              <p:cNvPr id="545" name="Google Shape;545;p27"/>
              <p:cNvSpPr/>
              <p:nvPr/>
            </p:nvSpPr>
            <p:spPr>
              <a:xfrm>
                <a:off x="4420175" y="3170275"/>
                <a:ext cx="85850" cy="29675"/>
              </a:xfrm>
              <a:custGeom>
                <a:avLst/>
                <a:gdLst/>
                <a:ahLst/>
                <a:cxnLst/>
                <a:rect l="l" t="t" r="r" b="b"/>
                <a:pathLst>
                  <a:path w="3434" h="1187" extrusionOk="0">
                    <a:moveTo>
                      <a:pt x="3434" y="1"/>
                    </a:moveTo>
                    <a:lnTo>
                      <a:pt x="3434" y="1"/>
                    </a:lnTo>
                    <a:cubicBezTo>
                      <a:pt x="3258" y="64"/>
                      <a:pt x="3094" y="139"/>
                      <a:pt x="2931" y="227"/>
                    </a:cubicBezTo>
                    <a:lnTo>
                      <a:pt x="1749" y="818"/>
                    </a:lnTo>
                    <a:cubicBezTo>
                      <a:pt x="1547" y="919"/>
                      <a:pt x="1321" y="1007"/>
                      <a:pt x="1082" y="1057"/>
                    </a:cubicBezTo>
                    <a:cubicBezTo>
                      <a:pt x="948" y="1096"/>
                      <a:pt x="798" y="1112"/>
                      <a:pt x="651" y="1112"/>
                    </a:cubicBezTo>
                    <a:cubicBezTo>
                      <a:pt x="606" y="1112"/>
                      <a:pt x="561" y="1110"/>
                      <a:pt x="516" y="1107"/>
                    </a:cubicBezTo>
                    <a:cubicBezTo>
                      <a:pt x="340" y="1082"/>
                      <a:pt x="164" y="1032"/>
                      <a:pt x="1" y="957"/>
                    </a:cubicBezTo>
                    <a:lnTo>
                      <a:pt x="1" y="957"/>
                    </a:lnTo>
                    <a:cubicBezTo>
                      <a:pt x="38" y="994"/>
                      <a:pt x="76" y="1019"/>
                      <a:pt x="126" y="1045"/>
                    </a:cubicBezTo>
                    <a:cubicBezTo>
                      <a:pt x="240" y="1107"/>
                      <a:pt x="365" y="1145"/>
                      <a:pt x="504" y="1170"/>
                    </a:cubicBezTo>
                    <a:cubicBezTo>
                      <a:pt x="587" y="1181"/>
                      <a:pt x="670" y="1187"/>
                      <a:pt x="754" y="1187"/>
                    </a:cubicBezTo>
                    <a:cubicBezTo>
                      <a:pt x="872" y="1187"/>
                      <a:pt x="989" y="1175"/>
                      <a:pt x="1107" y="1145"/>
                    </a:cubicBezTo>
                    <a:cubicBezTo>
                      <a:pt x="1346" y="1095"/>
                      <a:pt x="1573" y="1007"/>
                      <a:pt x="1799" y="894"/>
                    </a:cubicBezTo>
                    <a:cubicBezTo>
                      <a:pt x="2252" y="667"/>
                      <a:pt x="2667" y="441"/>
                      <a:pt x="2956" y="278"/>
                    </a:cubicBezTo>
                    <a:cubicBezTo>
                      <a:pt x="3119" y="202"/>
                      <a:pt x="3283" y="114"/>
                      <a:pt x="3434" y="1"/>
                    </a:cubicBezTo>
                    <a:close/>
                  </a:path>
                </a:pathLst>
              </a:custGeom>
              <a:solidFill>
                <a:srgbClr val="FAFAFA"/>
              </a:solidFill>
              <a:ln>
                <a:noFill/>
              </a:ln>
            </p:spPr>
            <p:txBody>
              <a:bodyPr spcFirstLastPara="1" wrap="square" lIns="91425" tIns="91425" rIns="91425" bIns="91425" anchor="ctr" anchorCtr="0">
                <a:noAutofit/>
              </a:bodyPr>
              <a:lstStyle/>
              <a:p>
                <a:endParaRPr dirty="0"/>
              </a:p>
            </p:txBody>
          </p:sp>
          <p:sp>
            <p:nvSpPr>
              <p:cNvPr id="546" name="Google Shape;546;p27"/>
              <p:cNvSpPr/>
              <p:nvPr/>
            </p:nvSpPr>
            <p:spPr>
              <a:xfrm>
                <a:off x="4177800" y="3125325"/>
                <a:ext cx="244300" cy="70775"/>
              </a:xfrm>
              <a:custGeom>
                <a:avLst/>
                <a:gdLst/>
                <a:ahLst/>
                <a:cxnLst/>
                <a:rect l="l" t="t" r="r" b="b"/>
                <a:pathLst>
                  <a:path w="9772" h="2831" extrusionOk="0">
                    <a:moveTo>
                      <a:pt x="416" y="1"/>
                    </a:moveTo>
                    <a:cubicBezTo>
                      <a:pt x="277" y="1"/>
                      <a:pt x="139" y="26"/>
                      <a:pt x="1" y="76"/>
                    </a:cubicBezTo>
                    <a:cubicBezTo>
                      <a:pt x="139" y="51"/>
                      <a:pt x="277" y="38"/>
                      <a:pt x="416" y="38"/>
                    </a:cubicBezTo>
                    <a:cubicBezTo>
                      <a:pt x="793" y="64"/>
                      <a:pt x="1157" y="189"/>
                      <a:pt x="1484" y="378"/>
                    </a:cubicBezTo>
                    <a:cubicBezTo>
                      <a:pt x="1711" y="516"/>
                      <a:pt x="1924" y="667"/>
                      <a:pt x="2126" y="831"/>
                    </a:cubicBezTo>
                    <a:cubicBezTo>
                      <a:pt x="2352" y="1019"/>
                      <a:pt x="2578" y="1220"/>
                      <a:pt x="2817" y="1422"/>
                    </a:cubicBezTo>
                    <a:cubicBezTo>
                      <a:pt x="3069" y="1648"/>
                      <a:pt x="3358" y="1849"/>
                      <a:pt x="3647" y="2000"/>
                    </a:cubicBezTo>
                    <a:cubicBezTo>
                      <a:pt x="3974" y="2176"/>
                      <a:pt x="4339" y="2277"/>
                      <a:pt x="4704" y="2302"/>
                    </a:cubicBezTo>
                    <a:cubicBezTo>
                      <a:pt x="4813" y="2311"/>
                      <a:pt x="4922" y="2315"/>
                      <a:pt x="5029" y="2315"/>
                    </a:cubicBezTo>
                    <a:cubicBezTo>
                      <a:pt x="5658" y="2315"/>
                      <a:pt x="6241" y="2174"/>
                      <a:pt x="6778" y="2088"/>
                    </a:cubicBezTo>
                    <a:cubicBezTo>
                      <a:pt x="7090" y="2024"/>
                      <a:pt x="7405" y="1993"/>
                      <a:pt x="7722" y="1993"/>
                    </a:cubicBezTo>
                    <a:cubicBezTo>
                      <a:pt x="7968" y="1993"/>
                      <a:pt x="8216" y="2012"/>
                      <a:pt x="8463" y="2050"/>
                    </a:cubicBezTo>
                    <a:cubicBezTo>
                      <a:pt x="8828" y="2126"/>
                      <a:pt x="9180" y="2289"/>
                      <a:pt x="9482" y="2528"/>
                    </a:cubicBezTo>
                    <a:cubicBezTo>
                      <a:pt x="9583" y="2616"/>
                      <a:pt x="9671" y="2717"/>
                      <a:pt x="9771" y="2830"/>
                    </a:cubicBezTo>
                    <a:cubicBezTo>
                      <a:pt x="9696" y="2704"/>
                      <a:pt x="9608" y="2591"/>
                      <a:pt x="9495" y="2503"/>
                    </a:cubicBezTo>
                    <a:cubicBezTo>
                      <a:pt x="9205" y="2239"/>
                      <a:pt x="8853" y="2063"/>
                      <a:pt x="8463" y="1988"/>
                    </a:cubicBezTo>
                    <a:cubicBezTo>
                      <a:pt x="8189" y="1939"/>
                      <a:pt x="7911" y="1914"/>
                      <a:pt x="7635" y="1914"/>
                    </a:cubicBezTo>
                    <a:cubicBezTo>
                      <a:pt x="7342" y="1914"/>
                      <a:pt x="7051" y="1942"/>
                      <a:pt x="6766" y="2000"/>
                    </a:cubicBezTo>
                    <a:cubicBezTo>
                      <a:pt x="6223" y="2085"/>
                      <a:pt x="5645" y="2215"/>
                      <a:pt x="5038" y="2215"/>
                    </a:cubicBezTo>
                    <a:cubicBezTo>
                      <a:pt x="4927" y="2215"/>
                      <a:pt x="4816" y="2211"/>
                      <a:pt x="4704" y="2201"/>
                    </a:cubicBezTo>
                    <a:cubicBezTo>
                      <a:pt x="4351" y="2176"/>
                      <a:pt x="3999" y="2076"/>
                      <a:pt x="3685" y="1912"/>
                    </a:cubicBezTo>
                    <a:cubicBezTo>
                      <a:pt x="3396" y="1761"/>
                      <a:pt x="3119" y="1573"/>
                      <a:pt x="2868" y="1359"/>
                    </a:cubicBezTo>
                    <a:cubicBezTo>
                      <a:pt x="2629" y="1158"/>
                      <a:pt x="2402" y="944"/>
                      <a:pt x="2176" y="768"/>
                    </a:cubicBezTo>
                    <a:cubicBezTo>
                      <a:pt x="1962" y="604"/>
                      <a:pt x="1748" y="453"/>
                      <a:pt x="1522" y="315"/>
                    </a:cubicBezTo>
                    <a:cubicBezTo>
                      <a:pt x="1183" y="126"/>
                      <a:pt x="805" y="13"/>
                      <a:pt x="416" y="1"/>
                    </a:cubicBezTo>
                    <a:close/>
                  </a:path>
                </a:pathLst>
              </a:custGeom>
              <a:solidFill>
                <a:srgbClr val="FAFAFA"/>
              </a:solidFill>
              <a:ln>
                <a:noFill/>
              </a:ln>
            </p:spPr>
            <p:txBody>
              <a:bodyPr spcFirstLastPara="1" wrap="square" lIns="91425" tIns="91425" rIns="91425" bIns="91425" anchor="ctr" anchorCtr="0">
                <a:noAutofit/>
              </a:bodyPr>
              <a:lstStyle/>
              <a:p>
                <a:endParaRPr dirty="0"/>
              </a:p>
            </p:txBody>
          </p:sp>
          <p:sp>
            <p:nvSpPr>
              <p:cNvPr id="547" name="Google Shape;547;p27"/>
              <p:cNvSpPr/>
              <p:nvPr/>
            </p:nvSpPr>
            <p:spPr>
              <a:xfrm>
                <a:off x="4199800" y="3216800"/>
                <a:ext cx="205950" cy="43425"/>
              </a:xfrm>
              <a:custGeom>
                <a:avLst/>
                <a:gdLst/>
                <a:ahLst/>
                <a:cxnLst/>
                <a:rect l="l" t="t" r="r" b="b"/>
                <a:pathLst>
                  <a:path w="8238" h="1737" extrusionOk="0">
                    <a:moveTo>
                      <a:pt x="1" y="1"/>
                    </a:moveTo>
                    <a:lnTo>
                      <a:pt x="1" y="1"/>
                    </a:lnTo>
                    <a:cubicBezTo>
                      <a:pt x="13" y="26"/>
                      <a:pt x="38" y="39"/>
                      <a:pt x="64" y="64"/>
                    </a:cubicBezTo>
                    <a:cubicBezTo>
                      <a:pt x="114" y="102"/>
                      <a:pt x="177" y="152"/>
                      <a:pt x="277" y="215"/>
                    </a:cubicBezTo>
                    <a:cubicBezTo>
                      <a:pt x="541" y="378"/>
                      <a:pt x="818" y="517"/>
                      <a:pt x="1120" y="630"/>
                    </a:cubicBezTo>
                    <a:cubicBezTo>
                      <a:pt x="1560" y="781"/>
                      <a:pt x="2025" y="869"/>
                      <a:pt x="2503" y="906"/>
                    </a:cubicBezTo>
                    <a:cubicBezTo>
                      <a:pt x="2706" y="920"/>
                      <a:pt x="2911" y="927"/>
                      <a:pt x="3116" y="927"/>
                    </a:cubicBezTo>
                    <a:cubicBezTo>
                      <a:pt x="3483" y="927"/>
                      <a:pt x="3851" y="904"/>
                      <a:pt x="4213" y="856"/>
                    </a:cubicBezTo>
                    <a:cubicBezTo>
                      <a:pt x="4817" y="781"/>
                      <a:pt x="5383" y="667"/>
                      <a:pt x="5911" y="667"/>
                    </a:cubicBezTo>
                    <a:cubicBezTo>
                      <a:pt x="5939" y="667"/>
                      <a:pt x="5967" y="666"/>
                      <a:pt x="5996" y="666"/>
                    </a:cubicBezTo>
                    <a:cubicBezTo>
                      <a:pt x="6421" y="666"/>
                      <a:pt x="6855" y="755"/>
                      <a:pt x="7244" y="944"/>
                    </a:cubicBezTo>
                    <a:cubicBezTo>
                      <a:pt x="7521" y="1082"/>
                      <a:pt x="7785" y="1271"/>
                      <a:pt x="7998" y="1485"/>
                    </a:cubicBezTo>
                    <a:cubicBezTo>
                      <a:pt x="8162" y="1636"/>
                      <a:pt x="8237" y="1736"/>
                      <a:pt x="8237" y="1736"/>
                    </a:cubicBezTo>
                    <a:cubicBezTo>
                      <a:pt x="8225" y="1699"/>
                      <a:pt x="8212" y="1673"/>
                      <a:pt x="8187" y="1661"/>
                    </a:cubicBezTo>
                    <a:cubicBezTo>
                      <a:pt x="8162" y="1611"/>
                      <a:pt x="8099" y="1548"/>
                      <a:pt x="8024" y="1460"/>
                    </a:cubicBezTo>
                    <a:cubicBezTo>
                      <a:pt x="7810" y="1221"/>
                      <a:pt x="7558" y="1032"/>
                      <a:pt x="7269" y="881"/>
                    </a:cubicBezTo>
                    <a:cubicBezTo>
                      <a:pt x="6875" y="690"/>
                      <a:pt x="6424" y="578"/>
                      <a:pt x="5981" y="578"/>
                    </a:cubicBezTo>
                    <a:cubicBezTo>
                      <a:pt x="5958" y="578"/>
                      <a:pt x="5934" y="579"/>
                      <a:pt x="5911" y="579"/>
                    </a:cubicBezTo>
                    <a:cubicBezTo>
                      <a:pt x="5370" y="579"/>
                      <a:pt x="4804" y="693"/>
                      <a:pt x="4201" y="768"/>
                    </a:cubicBezTo>
                    <a:cubicBezTo>
                      <a:pt x="3816" y="811"/>
                      <a:pt x="3432" y="836"/>
                      <a:pt x="3047" y="836"/>
                    </a:cubicBezTo>
                    <a:cubicBezTo>
                      <a:pt x="2866" y="836"/>
                      <a:pt x="2685" y="830"/>
                      <a:pt x="2503" y="818"/>
                    </a:cubicBezTo>
                    <a:cubicBezTo>
                      <a:pt x="2038" y="793"/>
                      <a:pt x="1585" y="705"/>
                      <a:pt x="1145" y="567"/>
                    </a:cubicBezTo>
                    <a:cubicBezTo>
                      <a:pt x="843" y="466"/>
                      <a:pt x="554" y="340"/>
                      <a:pt x="290" y="177"/>
                    </a:cubicBezTo>
                    <a:cubicBezTo>
                      <a:pt x="101" y="64"/>
                      <a:pt x="1" y="1"/>
                      <a:pt x="1" y="1"/>
                    </a:cubicBezTo>
                    <a:close/>
                  </a:path>
                </a:pathLst>
              </a:custGeom>
              <a:solidFill>
                <a:srgbClr val="FAFAFA"/>
              </a:solidFill>
              <a:ln>
                <a:noFill/>
              </a:ln>
            </p:spPr>
            <p:txBody>
              <a:bodyPr spcFirstLastPara="1" wrap="square" lIns="91425" tIns="91425" rIns="91425" bIns="91425" anchor="ctr" anchorCtr="0">
                <a:noAutofit/>
              </a:bodyPr>
              <a:lstStyle/>
              <a:p>
                <a:endParaRPr dirty="0"/>
              </a:p>
            </p:txBody>
          </p:sp>
          <p:sp>
            <p:nvSpPr>
              <p:cNvPr id="548" name="Google Shape;548;p27"/>
              <p:cNvSpPr/>
              <p:nvPr/>
            </p:nvSpPr>
            <p:spPr>
              <a:xfrm>
                <a:off x="5021575" y="2923825"/>
                <a:ext cx="51275" cy="10075"/>
              </a:xfrm>
              <a:custGeom>
                <a:avLst/>
                <a:gdLst/>
                <a:ahLst/>
                <a:cxnLst/>
                <a:rect l="l" t="t" r="r" b="b"/>
                <a:pathLst>
                  <a:path w="2051" h="403" extrusionOk="0">
                    <a:moveTo>
                      <a:pt x="0" y="0"/>
                    </a:moveTo>
                    <a:lnTo>
                      <a:pt x="0" y="0"/>
                    </a:lnTo>
                    <a:cubicBezTo>
                      <a:pt x="679" y="189"/>
                      <a:pt x="1358" y="327"/>
                      <a:pt x="2050" y="403"/>
                    </a:cubicBezTo>
                    <a:cubicBezTo>
                      <a:pt x="1384" y="201"/>
                      <a:pt x="692" y="76"/>
                      <a:pt x="0"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49" name="Google Shape;549;p27"/>
              <p:cNvSpPr/>
              <p:nvPr/>
            </p:nvSpPr>
            <p:spPr>
              <a:xfrm>
                <a:off x="5020000" y="2935450"/>
                <a:ext cx="50950" cy="9775"/>
              </a:xfrm>
              <a:custGeom>
                <a:avLst/>
                <a:gdLst/>
                <a:ahLst/>
                <a:cxnLst/>
                <a:rect l="l" t="t" r="r" b="b"/>
                <a:pathLst>
                  <a:path w="2038" h="391" extrusionOk="0">
                    <a:moveTo>
                      <a:pt x="0" y="1"/>
                    </a:moveTo>
                    <a:cubicBezTo>
                      <a:pt x="667" y="189"/>
                      <a:pt x="1346" y="315"/>
                      <a:pt x="2038" y="390"/>
                    </a:cubicBezTo>
                    <a:cubicBezTo>
                      <a:pt x="1711" y="277"/>
                      <a:pt x="1371" y="202"/>
                      <a:pt x="1032" y="151"/>
                    </a:cubicBezTo>
                    <a:cubicBezTo>
                      <a:pt x="692" y="76"/>
                      <a:pt x="340" y="26"/>
                      <a:pt x="0"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50" name="Google Shape;550;p27"/>
              <p:cNvSpPr/>
              <p:nvPr/>
            </p:nvSpPr>
            <p:spPr>
              <a:xfrm>
                <a:off x="5018425" y="2947075"/>
                <a:ext cx="51275" cy="10100"/>
              </a:xfrm>
              <a:custGeom>
                <a:avLst/>
                <a:gdLst/>
                <a:ahLst/>
                <a:cxnLst/>
                <a:rect l="l" t="t" r="r" b="b"/>
                <a:pathLst>
                  <a:path w="2051" h="404" extrusionOk="0">
                    <a:moveTo>
                      <a:pt x="1" y="1"/>
                    </a:moveTo>
                    <a:lnTo>
                      <a:pt x="1" y="1"/>
                    </a:lnTo>
                    <a:cubicBezTo>
                      <a:pt x="667" y="202"/>
                      <a:pt x="1359" y="328"/>
                      <a:pt x="2050" y="403"/>
                    </a:cubicBezTo>
                    <a:cubicBezTo>
                      <a:pt x="2050" y="378"/>
                      <a:pt x="1598" y="265"/>
                      <a:pt x="1032" y="164"/>
                    </a:cubicBezTo>
                    <a:cubicBezTo>
                      <a:pt x="692" y="76"/>
                      <a:pt x="353" y="26"/>
                      <a:pt x="1"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51" name="Google Shape;551;p27"/>
              <p:cNvSpPr/>
              <p:nvPr/>
            </p:nvSpPr>
            <p:spPr>
              <a:xfrm>
                <a:off x="4635850" y="3023450"/>
                <a:ext cx="390775" cy="88400"/>
              </a:xfrm>
              <a:custGeom>
                <a:avLst/>
                <a:gdLst/>
                <a:ahLst/>
                <a:cxnLst/>
                <a:rect l="l" t="t" r="r" b="b"/>
                <a:pathLst>
                  <a:path w="15631" h="3536" extrusionOk="0">
                    <a:moveTo>
                      <a:pt x="15" y="1"/>
                    </a:moveTo>
                    <a:cubicBezTo>
                      <a:pt x="14" y="1"/>
                      <a:pt x="13" y="1"/>
                      <a:pt x="13" y="1"/>
                    </a:cubicBezTo>
                    <a:cubicBezTo>
                      <a:pt x="0" y="27"/>
                      <a:pt x="3496" y="831"/>
                      <a:pt x="7809" y="1812"/>
                    </a:cubicBezTo>
                    <a:cubicBezTo>
                      <a:pt x="12087" y="2773"/>
                      <a:pt x="15574" y="3535"/>
                      <a:pt x="15630" y="3535"/>
                    </a:cubicBezTo>
                    <a:cubicBezTo>
                      <a:pt x="15630" y="3535"/>
                      <a:pt x="15631" y="3535"/>
                      <a:pt x="15631" y="3535"/>
                    </a:cubicBezTo>
                    <a:cubicBezTo>
                      <a:pt x="15631" y="3510"/>
                      <a:pt x="12147" y="2692"/>
                      <a:pt x="7834" y="1724"/>
                    </a:cubicBezTo>
                    <a:cubicBezTo>
                      <a:pt x="3590" y="759"/>
                      <a:pt x="125" y="1"/>
                      <a:pt x="15"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52" name="Google Shape;552;p27"/>
              <p:cNvSpPr/>
              <p:nvPr/>
            </p:nvSpPr>
            <p:spPr>
              <a:xfrm>
                <a:off x="4722600" y="3058975"/>
                <a:ext cx="186775" cy="43150"/>
              </a:xfrm>
              <a:custGeom>
                <a:avLst/>
                <a:gdLst/>
                <a:ahLst/>
                <a:cxnLst/>
                <a:rect l="l" t="t" r="r" b="b"/>
                <a:pathLst>
                  <a:path w="7471" h="1726" extrusionOk="0">
                    <a:moveTo>
                      <a:pt x="7" y="0"/>
                    </a:moveTo>
                    <a:cubicBezTo>
                      <a:pt x="3" y="0"/>
                      <a:pt x="1" y="1"/>
                      <a:pt x="1" y="1"/>
                    </a:cubicBezTo>
                    <a:cubicBezTo>
                      <a:pt x="1" y="27"/>
                      <a:pt x="1661" y="429"/>
                      <a:pt x="3723" y="907"/>
                    </a:cubicBezTo>
                    <a:cubicBezTo>
                      <a:pt x="5718" y="1369"/>
                      <a:pt x="7348" y="1725"/>
                      <a:pt x="7452" y="1725"/>
                    </a:cubicBezTo>
                    <a:cubicBezTo>
                      <a:pt x="7456" y="1725"/>
                      <a:pt x="7458" y="1725"/>
                      <a:pt x="7458" y="1724"/>
                    </a:cubicBezTo>
                    <a:cubicBezTo>
                      <a:pt x="7470" y="1699"/>
                      <a:pt x="5798" y="1297"/>
                      <a:pt x="3748" y="819"/>
                    </a:cubicBezTo>
                    <a:cubicBezTo>
                      <a:pt x="1753" y="357"/>
                      <a:pt x="123" y="0"/>
                      <a:pt x="7"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53" name="Google Shape;553;p27"/>
              <p:cNvSpPr/>
              <p:nvPr/>
            </p:nvSpPr>
            <p:spPr>
              <a:xfrm>
                <a:off x="4645400" y="3086525"/>
                <a:ext cx="150475" cy="66750"/>
              </a:xfrm>
              <a:custGeom>
                <a:avLst/>
                <a:gdLst/>
                <a:ahLst/>
                <a:cxnLst/>
                <a:rect l="l" t="t" r="r" b="b"/>
                <a:pathLst>
                  <a:path w="6019" h="2670" extrusionOk="0">
                    <a:moveTo>
                      <a:pt x="1295" y="0"/>
                    </a:moveTo>
                    <a:cubicBezTo>
                      <a:pt x="282" y="0"/>
                      <a:pt x="0" y="1533"/>
                      <a:pt x="1089" y="1829"/>
                    </a:cubicBezTo>
                    <a:lnTo>
                      <a:pt x="4799" y="2647"/>
                    </a:lnTo>
                    <a:cubicBezTo>
                      <a:pt x="4868" y="2662"/>
                      <a:pt x="4937" y="2670"/>
                      <a:pt x="5005" y="2670"/>
                    </a:cubicBezTo>
                    <a:cubicBezTo>
                      <a:pt x="5430" y="2670"/>
                      <a:pt x="5808" y="2376"/>
                      <a:pt x="5905" y="1943"/>
                    </a:cubicBezTo>
                    <a:cubicBezTo>
                      <a:pt x="6019" y="1440"/>
                      <a:pt x="5704" y="949"/>
                      <a:pt x="5189" y="836"/>
                    </a:cubicBezTo>
                    <a:lnTo>
                      <a:pt x="1492" y="19"/>
                    </a:lnTo>
                    <a:cubicBezTo>
                      <a:pt x="1423" y="6"/>
                      <a:pt x="1358" y="0"/>
                      <a:pt x="1295" y="0"/>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54" name="Google Shape;554;p27"/>
              <p:cNvSpPr/>
              <p:nvPr/>
            </p:nvSpPr>
            <p:spPr>
              <a:xfrm>
                <a:off x="4818500" y="3123450"/>
                <a:ext cx="147125" cy="68350"/>
              </a:xfrm>
              <a:custGeom>
                <a:avLst/>
                <a:gdLst/>
                <a:ahLst/>
                <a:cxnLst/>
                <a:rect l="l" t="t" r="r" b="b"/>
                <a:pathLst>
                  <a:path w="5885" h="2734" extrusionOk="0">
                    <a:moveTo>
                      <a:pt x="1066" y="0"/>
                    </a:moveTo>
                    <a:cubicBezTo>
                      <a:pt x="664" y="0"/>
                      <a:pt x="290" y="259"/>
                      <a:pt x="151" y="654"/>
                    </a:cubicBezTo>
                    <a:cubicBezTo>
                      <a:pt x="0" y="1082"/>
                      <a:pt x="176" y="1560"/>
                      <a:pt x="578" y="1798"/>
                    </a:cubicBezTo>
                    <a:cubicBezTo>
                      <a:pt x="666" y="1849"/>
                      <a:pt x="754" y="1886"/>
                      <a:pt x="868" y="1912"/>
                    </a:cubicBezTo>
                    <a:lnTo>
                      <a:pt x="1144" y="1974"/>
                    </a:lnTo>
                    <a:lnTo>
                      <a:pt x="1685" y="2088"/>
                    </a:lnTo>
                    <a:lnTo>
                      <a:pt x="2653" y="2301"/>
                    </a:lnTo>
                    <a:lnTo>
                      <a:pt x="4074" y="2591"/>
                    </a:lnTo>
                    <a:lnTo>
                      <a:pt x="4451" y="2666"/>
                    </a:lnTo>
                    <a:cubicBezTo>
                      <a:pt x="4502" y="2679"/>
                      <a:pt x="4540" y="2691"/>
                      <a:pt x="4590" y="2691"/>
                    </a:cubicBezTo>
                    <a:cubicBezTo>
                      <a:pt x="4540" y="2679"/>
                      <a:pt x="4502" y="2666"/>
                      <a:pt x="4451" y="2654"/>
                    </a:cubicBezTo>
                    <a:lnTo>
                      <a:pt x="4074" y="2566"/>
                    </a:lnTo>
                    <a:lnTo>
                      <a:pt x="2678" y="2239"/>
                    </a:lnTo>
                    <a:lnTo>
                      <a:pt x="1710" y="2012"/>
                    </a:lnTo>
                    <a:lnTo>
                      <a:pt x="1169" y="1886"/>
                    </a:lnTo>
                    <a:lnTo>
                      <a:pt x="893" y="1824"/>
                    </a:lnTo>
                    <a:cubicBezTo>
                      <a:pt x="415" y="1723"/>
                      <a:pt x="113" y="1245"/>
                      <a:pt x="214" y="767"/>
                    </a:cubicBezTo>
                    <a:cubicBezTo>
                      <a:pt x="311" y="357"/>
                      <a:pt x="667" y="77"/>
                      <a:pt x="1068" y="77"/>
                    </a:cubicBezTo>
                    <a:cubicBezTo>
                      <a:pt x="1134" y="77"/>
                      <a:pt x="1202" y="85"/>
                      <a:pt x="1270" y="101"/>
                    </a:cubicBezTo>
                    <a:lnTo>
                      <a:pt x="3823" y="667"/>
                    </a:lnTo>
                    <a:lnTo>
                      <a:pt x="4929" y="906"/>
                    </a:lnTo>
                    <a:cubicBezTo>
                      <a:pt x="5558" y="1006"/>
                      <a:pt x="5885" y="1710"/>
                      <a:pt x="5558" y="2251"/>
                    </a:cubicBezTo>
                    <a:cubicBezTo>
                      <a:pt x="5445" y="2427"/>
                      <a:pt x="5294" y="2566"/>
                      <a:pt x="5105" y="2641"/>
                    </a:cubicBezTo>
                    <a:cubicBezTo>
                      <a:pt x="4980" y="2679"/>
                      <a:pt x="4854" y="2704"/>
                      <a:pt x="4716" y="2704"/>
                    </a:cubicBezTo>
                    <a:cubicBezTo>
                      <a:pt x="4640" y="2691"/>
                      <a:pt x="4590" y="2691"/>
                      <a:pt x="4590" y="2691"/>
                    </a:cubicBezTo>
                    <a:lnTo>
                      <a:pt x="4590" y="2691"/>
                    </a:lnTo>
                    <a:cubicBezTo>
                      <a:pt x="4628" y="2704"/>
                      <a:pt x="4665" y="2716"/>
                      <a:pt x="4716" y="2729"/>
                    </a:cubicBezTo>
                    <a:cubicBezTo>
                      <a:pt x="4745" y="2732"/>
                      <a:pt x="4776" y="2734"/>
                      <a:pt x="4806" y="2734"/>
                    </a:cubicBezTo>
                    <a:cubicBezTo>
                      <a:pt x="4906" y="2734"/>
                      <a:pt x="5009" y="2717"/>
                      <a:pt x="5105" y="2679"/>
                    </a:cubicBezTo>
                    <a:cubicBezTo>
                      <a:pt x="5307" y="2616"/>
                      <a:pt x="5470" y="2477"/>
                      <a:pt x="5583" y="2289"/>
                    </a:cubicBezTo>
                    <a:cubicBezTo>
                      <a:pt x="5734" y="2050"/>
                      <a:pt x="5772" y="1748"/>
                      <a:pt x="5684" y="1484"/>
                    </a:cubicBezTo>
                    <a:cubicBezTo>
                      <a:pt x="5634" y="1321"/>
                      <a:pt x="5533" y="1182"/>
                      <a:pt x="5420" y="1069"/>
                    </a:cubicBezTo>
                    <a:cubicBezTo>
                      <a:pt x="5281" y="956"/>
                      <a:pt x="5118" y="880"/>
                      <a:pt x="4942" y="843"/>
                    </a:cubicBezTo>
                    <a:lnTo>
                      <a:pt x="3835" y="591"/>
                    </a:lnTo>
                    <a:lnTo>
                      <a:pt x="1283" y="25"/>
                    </a:lnTo>
                    <a:cubicBezTo>
                      <a:pt x="1210" y="8"/>
                      <a:pt x="1138" y="0"/>
                      <a:pt x="1066" y="0"/>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55" name="Google Shape;555;p27"/>
              <p:cNvSpPr/>
              <p:nvPr/>
            </p:nvSpPr>
            <p:spPr>
              <a:xfrm>
                <a:off x="4657225" y="3197300"/>
                <a:ext cx="283900" cy="62950"/>
              </a:xfrm>
              <a:custGeom>
                <a:avLst/>
                <a:gdLst/>
                <a:ahLst/>
                <a:cxnLst/>
                <a:rect l="l" t="t" r="r" b="b"/>
                <a:pathLst>
                  <a:path w="11356" h="2518" extrusionOk="0">
                    <a:moveTo>
                      <a:pt x="5" y="0"/>
                    </a:moveTo>
                    <a:cubicBezTo>
                      <a:pt x="2" y="0"/>
                      <a:pt x="0" y="1"/>
                      <a:pt x="0" y="1"/>
                    </a:cubicBezTo>
                    <a:cubicBezTo>
                      <a:pt x="0" y="26"/>
                      <a:pt x="2528" y="605"/>
                      <a:pt x="5659" y="1309"/>
                    </a:cubicBezTo>
                    <a:cubicBezTo>
                      <a:pt x="8720" y="1985"/>
                      <a:pt x="11228" y="2517"/>
                      <a:pt x="11339" y="2517"/>
                    </a:cubicBezTo>
                    <a:cubicBezTo>
                      <a:pt x="11341" y="2517"/>
                      <a:pt x="11343" y="2517"/>
                      <a:pt x="11343" y="2516"/>
                    </a:cubicBezTo>
                    <a:cubicBezTo>
                      <a:pt x="11355" y="2491"/>
                      <a:pt x="8828" y="1913"/>
                      <a:pt x="5684" y="1208"/>
                    </a:cubicBezTo>
                    <a:cubicBezTo>
                      <a:pt x="2623" y="532"/>
                      <a:pt x="127" y="0"/>
                      <a:pt x="5"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56" name="Google Shape;556;p27"/>
              <p:cNvSpPr/>
              <p:nvPr/>
            </p:nvSpPr>
            <p:spPr>
              <a:xfrm>
                <a:off x="4654700" y="3218350"/>
                <a:ext cx="283900" cy="62650"/>
              </a:xfrm>
              <a:custGeom>
                <a:avLst/>
                <a:gdLst/>
                <a:ahLst/>
                <a:cxnLst/>
                <a:rect l="l" t="t" r="r" b="b"/>
                <a:pathLst>
                  <a:path w="11356" h="2506" extrusionOk="0">
                    <a:moveTo>
                      <a:pt x="18" y="1"/>
                    </a:moveTo>
                    <a:cubicBezTo>
                      <a:pt x="15" y="1"/>
                      <a:pt x="13" y="1"/>
                      <a:pt x="13" y="2"/>
                    </a:cubicBezTo>
                    <a:cubicBezTo>
                      <a:pt x="1" y="27"/>
                      <a:pt x="2541" y="605"/>
                      <a:pt x="5672" y="1297"/>
                    </a:cubicBezTo>
                    <a:cubicBezTo>
                      <a:pt x="8733" y="1973"/>
                      <a:pt x="11241" y="2505"/>
                      <a:pt x="11352" y="2505"/>
                    </a:cubicBezTo>
                    <a:cubicBezTo>
                      <a:pt x="11354" y="2505"/>
                      <a:pt x="11356" y="2505"/>
                      <a:pt x="11356" y="2504"/>
                    </a:cubicBezTo>
                    <a:cubicBezTo>
                      <a:pt x="11356" y="2479"/>
                      <a:pt x="8828" y="1901"/>
                      <a:pt x="5697" y="1209"/>
                    </a:cubicBezTo>
                    <a:cubicBezTo>
                      <a:pt x="2636" y="533"/>
                      <a:pt x="140" y="1"/>
                      <a:pt x="18"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57" name="Google Shape;557;p27"/>
              <p:cNvSpPr/>
              <p:nvPr/>
            </p:nvSpPr>
            <p:spPr>
              <a:xfrm>
                <a:off x="4738000" y="3258250"/>
                <a:ext cx="123275" cy="27175"/>
              </a:xfrm>
              <a:custGeom>
                <a:avLst/>
                <a:gdLst/>
                <a:ahLst/>
                <a:cxnLst/>
                <a:rect l="l" t="t" r="r" b="b"/>
                <a:pathLst>
                  <a:path w="4931" h="1087" extrusionOk="0">
                    <a:moveTo>
                      <a:pt x="23" y="1"/>
                    </a:moveTo>
                    <a:cubicBezTo>
                      <a:pt x="17" y="1"/>
                      <a:pt x="13" y="1"/>
                      <a:pt x="13" y="3"/>
                    </a:cubicBezTo>
                    <a:cubicBezTo>
                      <a:pt x="1" y="28"/>
                      <a:pt x="1095" y="292"/>
                      <a:pt x="2453" y="594"/>
                    </a:cubicBezTo>
                    <a:cubicBezTo>
                      <a:pt x="3742" y="868"/>
                      <a:pt x="4804" y="1086"/>
                      <a:pt x="4909" y="1086"/>
                    </a:cubicBezTo>
                    <a:cubicBezTo>
                      <a:pt x="4915" y="1086"/>
                      <a:pt x="4918" y="1086"/>
                      <a:pt x="4918" y="1084"/>
                    </a:cubicBezTo>
                    <a:cubicBezTo>
                      <a:pt x="4930" y="1059"/>
                      <a:pt x="3836" y="795"/>
                      <a:pt x="2478" y="493"/>
                    </a:cubicBezTo>
                    <a:cubicBezTo>
                      <a:pt x="1181" y="208"/>
                      <a:pt x="131" y="1"/>
                      <a:pt x="23"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58" name="Google Shape;558;p27"/>
              <p:cNvSpPr/>
              <p:nvPr/>
            </p:nvSpPr>
            <p:spPr>
              <a:xfrm>
                <a:off x="4168375" y="2733000"/>
                <a:ext cx="945325" cy="724025"/>
              </a:xfrm>
              <a:custGeom>
                <a:avLst/>
                <a:gdLst/>
                <a:ahLst/>
                <a:cxnLst/>
                <a:rect l="l" t="t" r="r" b="b"/>
                <a:pathLst>
                  <a:path w="37813" h="28961" extrusionOk="0">
                    <a:moveTo>
                      <a:pt x="1723" y="0"/>
                    </a:moveTo>
                    <a:lnTo>
                      <a:pt x="1723" y="38"/>
                    </a:lnTo>
                    <a:cubicBezTo>
                      <a:pt x="1195" y="6225"/>
                      <a:pt x="755" y="11255"/>
                      <a:pt x="453" y="14738"/>
                    </a:cubicBezTo>
                    <a:cubicBezTo>
                      <a:pt x="315" y="16473"/>
                      <a:pt x="189" y="17831"/>
                      <a:pt x="113" y="18749"/>
                    </a:cubicBezTo>
                    <a:cubicBezTo>
                      <a:pt x="76" y="19202"/>
                      <a:pt x="51" y="19554"/>
                      <a:pt x="25" y="19793"/>
                    </a:cubicBezTo>
                    <a:cubicBezTo>
                      <a:pt x="0" y="20019"/>
                      <a:pt x="0" y="20145"/>
                      <a:pt x="0" y="20145"/>
                    </a:cubicBezTo>
                    <a:cubicBezTo>
                      <a:pt x="0" y="20145"/>
                      <a:pt x="13" y="20019"/>
                      <a:pt x="38" y="19780"/>
                    </a:cubicBezTo>
                    <a:cubicBezTo>
                      <a:pt x="63" y="19542"/>
                      <a:pt x="88" y="19189"/>
                      <a:pt x="126" y="18737"/>
                    </a:cubicBezTo>
                    <a:cubicBezTo>
                      <a:pt x="214" y="17819"/>
                      <a:pt x="340" y="16461"/>
                      <a:pt x="491" y="14725"/>
                    </a:cubicBezTo>
                    <a:cubicBezTo>
                      <a:pt x="804" y="11251"/>
                      <a:pt x="1243" y="6249"/>
                      <a:pt x="1795" y="83"/>
                    </a:cubicBezTo>
                    <a:lnTo>
                      <a:pt x="1795" y="83"/>
                    </a:lnTo>
                    <a:lnTo>
                      <a:pt x="37711" y="7223"/>
                    </a:lnTo>
                    <a:lnTo>
                      <a:pt x="37711" y="7223"/>
                    </a:lnTo>
                    <a:cubicBezTo>
                      <a:pt x="36307" y="14886"/>
                      <a:pt x="34952" y="22198"/>
                      <a:pt x="33735" y="28849"/>
                    </a:cubicBezTo>
                    <a:lnTo>
                      <a:pt x="33735" y="28849"/>
                    </a:lnTo>
                    <a:lnTo>
                      <a:pt x="9457" y="22572"/>
                    </a:lnTo>
                    <a:lnTo>
                      <a:pt x="2503" y="20774"/>
                    </a:lnTo>
                    <a:lnTo>
                      <a:pt x="642" y="20309"/>
                    </a:lnTo>
                    <a:lnTo>
                      <a:pt x="176" y="20183"/>
                    </a:lnTo>
                    <a:lnTo>
                      <a:pt x="13" y="20145"/>
                    </a:lnTo>
                    <a:lnTo>
                      <a:pt x="13" y="20145"/>
                    </a:lnTo>
                    <a:lnTo>
                      <a:pt x="176" y="20195"/>
                    </a:lnTo>
                    <a:lnTo>
                      <a:pt x="642" y="20321"/>
                    </a:lnTo>
                    <a:lnTo>
                      <a:pt x="2490" y="20799"/>
                    </a:lnTo>
                    <a:lnTo>
                      <a:pt x="9444" y="22610"/>
                    </a:lnTo>
                    <a:lnTo>
                      <a:pt x="33764" y="28947"/>
                    </a:lnTo>
                    <a:lnTo>
                      <a:pt x="33801" y="28960"/>
                    </a:lnTo>
                    <a:lnTo>
                      <a:pt x="33801" y="28910"/>
                    </a:lnTo>
                    <a:lnTo>
                      <a:pt x="37800" y="7243"/>
                    </a:lnTo>
                    <a:lnTo>
                      <a:pt x="37800" y="7206"/>
                    </a:lnTo>
                    <a:lnTo>
                      <a:pt x="37813" y="7155"/>
                    </a:lnTo>
                    <a:lnTo>
                      <a:pt x="37762" y="7143"/>
                    </a:lnTo>
                    <a:lnTo>
                      <a:pt x="1773" y="0"/>
                    </a:ln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59" name="Google Shape;559;p27"/>
              <p:cNvSpPr/>
              <p:nvPr/>
            </p:nvSpPr>
            <p:spPr>
              <a:xfrm>
                <a:off x="3437150" y="3627775"/>
                <a:ext cx="995950" cy="546350"/>
              </a:xfrm>
              <a:custGeom>
                <a:avLst/>
                <a:gdLst/>
                <a:ahLst/>
                <a:cxnLst/>
                <a:rect l="l" t="t" r="r" b="b"/>
                <a:pathLst>
                  <a:path w="39838" h="21854" extrusionOk="0">
                    <a:moveTo>
                      <a:pt x="14268" y="0"/>
                    </a:moveTo>
                    <a:cubicBezTo>
                      <a:pt x="13886" y="0"/>
                      <a:pt x="13510" y="123"/>
                      <a:pt x="13204" y="362"/>
                    </a:cubicBezTo>
                    <a:lnTo>
                      <a:pt x="1006" y="8661"/>
                    </a:lnTo>
                    <a:cubicBezTo>
                      <a:pt x="0" y="9604"/>
                      <a:pt x="25" y="11830"/>
                      <a:pt x="1748" y="12471"/>
                    </a:cubicBezTo>
                    <a:lnTo>
                      <a:pt x="27275" y="21752"/>
                    </a:lnTo>
                    <a:cubicBezTo>
                      <a:pt x="27468" y="21821"/>
                      <a:pt x="27667" y="21854"/>
                      <a:pt x="27864" y="21854"/>
                    </a:cubicBezTo>
                    <a:cubicBezTo>
                      <a:pt x="28349" y="21854"/>
                      <a:pt x="28822" y="21653"/>
                      <a:pt x="29161" y="21286"/>
                    </a:cubicBezTo>
                    <a:lnTo>
                      <a:pt x="38982" y="10598"/>
                    </a:lnTo>
                    <a:cubicBezTo>
                      <a:pt x="39837" y="9655"/>
                      <a:pt x="39800" y="8120"/>
                      <a:pt x="39133" y="7391"/>
                    </a:cubicBezTo>
                    <a:lnTo>
                      <a:pt x="14813" y="85"/>
                    </a:lnTo>
                    <a:cubicBezTo>
                      <a:pt x="14635" y="28"/>
                      <a:pt x="14451" y="0"/>
                      <a:pt x="14268"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60" name="Google Shape;560;p27"/>
              <p:cNvSpPr/>
              <p:nvPr/>
            </p:nvSpPr>
            <p:spPr>
              <a:xfrm>
                <a:off x="3441550" y="3602000"/>
                <a:ext cx="991550" cy="546675"/>
              </a:xfrm>
              <a:custGeom>
                <a:avLst/>
                <a:gdLst/>
                <a:ahLst/>
                <a:cxnLst/>
                <a:rect l="l" t="t" r="r" b="b"/>
                <a:pathLst>
                  <a:path w="39662" h="21867" extrusionOk="0">
                    <a:moveTo>
                      <a:pt x="14092" y="0"/>
                    </a:moveTo>
                    <a:cubicBezTo>
                      <a:pt x="13710" y="0"/>
                      <a:pt x="13334" y="123"/>
                      <a:pt x="13028" y="362"/>
                    </a:cubicBezTo>
                    <a:lnTo>
                      <a:pt x="1107" y="9441"/>
                    </a:lnTo>
                    <a:cubicBezTo>
                      <a:pt x="0" y="10271"/>
                      <a:pt x="264" y="12019"/>
                      <a:pt x="1572" y="12484"/>
                    </a:cubicBezTo>
                    <a:lnTo>
                      <a:pt x="27099" y="21764"/>
                    </a:lnTo>
                    <a:cubicBezTo>
                      <a:pt x="27292" y="21833"/>
                      <a:pt x="27491" y="21866"/>
                      <a:pt x="27688" y="21866"/>
                    </a:cubicBezTo>
                    <a:cubicBezTo>
                      <a:pt x="28173" y="21866"/>
                      <a:pt x="28646" y="21665"/>
                      <a:pt x="28985" y="21299"/>
                    </a:cubicBezTo>
                    <a:lnTo>
                      <a:pt x="38806" y="10610"/>
                    </a:lnTo>
                    <a:cubicBezTo>
                      <a:pt x="39661" y="9667"/>
                      <a:pt x="39271" y="8158"/>
                      <a:pt x="38064" y="7756"/>
                    </a:cubicBezTo>
                    <a:lnTo>
                      <a:pt x="14637" y="85"/>
                    </a:lnTo>
                    <a:cubicBezTo>
                      <a:pt x="14459" y="28"/>
                      <a:pt x="14275" y="0"/>
                      <a:pt x="14092" y="0"/>
                    </a:cubicBezTo>
                    <a:close/>
                  </a:path>
                </a:pathLst>
              </a:custGeom>
              <a:solidFill>
                <a:schemeClr val="accent2"/>
              </a:solidFill>
              <a:ln>
                <a:noFill/>
              </a:ln>
            </p:spPr>
            <p:txBody>
              <a:bodyPr spcFirstLastPara="1" wrap="square" lIns="91425" tIns="91425" rIns="91425" bIns="91425" anchor="ctr" anchorCtr="0">
                <a:noAutofit/>
              </a:bodyPr>
              <a:lstStyle/>
              <a:p>
                <a:endParaRPr dirty="0"/>
              </a:p>
            </p:txBody>
          </p:sp>
          <p:sp>
            <p:nvSpPr>
              <p:cNvPr id="561" name="Google Shape;561;p27"/>
              <p:cNvSpPr/>
              <p:nvPr/>
            </p:nvSpPr>
            <p:spPr>
              <a:xfrm>
                <a:off x="3450350" y="3601800"/>
                <a:ext cx="977075" cy="548025"/>
              </a:xfrm>
              <a:custGeom>
                <a:avLst/>
                <a:gdLst/>
                <a:ahLst/>
                <a:cxnLst/>
                <a:rect l="l" t="t" r="r" b="b"/>
                <a:pathLst>
                  <a:path w="39083" h="21921" extrusionOk="0">
                    <a:moveTo>
                      <a:pt x="13767" y="0"/>
                    </a:moveTo>
                    <a:cubicBezTo>
                      <a:pt x="13689" y="0"/>
                      <a:pt x="13610" y="6"/>
                      <a:pt x="13531" y="18"/>
                    </a:cubicBezTo>
                    <a:cubicBezTo>
                      <a:pt x="13305" y="43"/>
                      <a:pt x="13078" y="118"/>
                      <a:pt x="12877" y="231"/>
                    </a:cubicBezTo>
                    <a:cubicBezTo>
                      <a:pt x="12802" y="269"/>
                      <a:pt x="12739" y="319"/>
                      <a:pt x="12676" y="370"/>
                    </a:cubicBezTo>
                    <a:lnTo>
                      <a:pt x="12726" y="332"/>
                    </a:lnTo>
                    <a:cubicBezTo>
                      <a:pt x="12764" y="307"/>
                      <a:pt x="12814" y="282"/>
                      <a:pt x="12890" y="244"/>
                    </a:cubicBezTo>
                    <a:cubicBezTo>
                      <a:pt x="13091" y="131"/>
                      <a:pt x="13317" y="55"/>
                      <a:pt x="13543" y="30"/>
                    </a:cubicBezTo>
                    <a:cubicBezTo>
                      <a:pt x="13608" y="26"/>
                      <a:pt x="13671" y="23"/>
                      <a:pt x="13733" y="23"/>
                    </a:cubicBezTo>
                    <a:cubicBezTo>
                      <a:pt x="13841" y="23"/>
                      <a:pt x="13947" y="31"/>
                      <a:pt x="14059" y="55"/>
                    </a:cubicBezTo>
                    <a:cubicBezTo>
                      <a:pt x="14260" y="93"/>
                      <a:pt x="14449" y="156"/>
                      <a:pt x="14650" y="231"/>
                    </a:cubicBezTo>
                    <a:lnTo>
                      <a:pt x="16121" y="722"/>
                    </a:lnTo>
                    <a:lnTo>
                      <a:pt x="25502" y="3815"/>
                    </a:lnTo>
                    <a:lnTo>
                      <a:pt x="31991" y="5940"/>
                    </a:lnTo>
                    <a:lnTo>
                      <a:pt x="35612" y="7122"/>
                    </a:lnTo>
                    <a:lnTo>
                      <a:pt x="37499" y="7751"/>
                    </a:lnTo>
                    <a:cubicBezTo>
                      <a:pt x="37649" y="7789"/>
                      <a:pt x="37813" y="7852"/>
                      <a:pt x="37964" y="7927"/>
                    </a:cubicBezTo>
                    <a:cubicBezTo>
                      <a:pt x="38039" y="7965"/>
                      <a:pt x="38102" y="8015"/>
                      <a:pt x="38178" y="8065"/>
                    </a:cubicBezTo>
                    <a:cubicBezTo>
                      <a:pt x="38203" y="8091"/>
                      <a:pt x="38240" y="8116"/>
                      <a:pt x="38278" y="8141"/>
                    </a:cubicBezTo>
                    <a:lnTo>
                      <a:pt x="38366" y="8229"/>
                    </a:lnTo>
                    <a:cubicBezTo>
                      <a:pt x="38857" y="8719"/>
                      <a:pt x="38995" y="9449"/>
                      <a:pt x="38731" y="10090"/>
                    </a:cubicBezTo>
                    <a:cubicBezTo>
                      <a:pt x="38605" y="10404"/>
                      <a:pt x="38354" y="10656"/>
                      <a:pt x="38115" y="10920"/>
                    </a:cubicBezTo>
                    <a:lnTo>
                      <a:pt x="36669" y="12492"/>
                    </a:lnTo>
                    <a:lnTo>
                      <a:pt x="33676" y="15749"/>
                    </a:lnTo>
                    <a:lnTo>
                      <a:pt x="30582" y="19119"/>
                    </a:lnTo>
                    <a:lnTo>
                      <a:pt x="28998" y="20854"/>
                    </a:lnTo>
                    <a:cubicBezTo>
                      <a:pt x="28721" y="21143"/>
                      <a:pt x="28482" y="21470"/>
                      <a:pt x="28130" y="21634"/>
                    </a:cubicBezTo>
                    <a:cubicBezTo>
                      <a:pt x="27886" y="21760"/>
                      <a:pt x="27609" y="21828"/>
                      <a:pt x="27332" y="21828"/>
                    </a:cubicBezTo>
                    <a:cubicBezTo>
                      <a:pt x="27224" y="21828"/>
                      <a:pt x="27117" y="21818"/>
                      <a:pt x="27011" y="21797"/>
                    </a:cubicBezTo>
                    <a:cubicBezTo>
                      <a:pt x="26822" y="21747"/>
                      <a:pt x="26634" y="21684"/>
                      <a:pt x="26445" y="21608"/>
                    </a:cubicBezTo>
                    <a:lnTo>
                      <a:pt x="25892" y="21407"/>
                    </a:lnTo>
                    <a:lnTo>
                      <a:pt x="24785" y="21005"/>
                    </a:lnTo>
                    <a:lnTo>
                      <a:pt x="22585" y="20200"/>
                    </a:lnTo>
                    <a:lnTo>
                      <a:pt x="18272" y="18628"/>
                    </a:lnTo>
                    <a:lnTo>
                      <a:pt x="10123" y="15673"/>
                    </a:lnTo>
                    <a:lnTo>
                      <a:pt x="2754" y="12995"/>
                    </a:lnTo>
                    <a:lnTo>
                      <a:pt x="1899" y="12680"/>
                    </a:lnTo>
                    <a:lnTo>
                      <a:pt x="1472" y="12529"/>
                    </a:lnTo>
                    <a:cubicBezTo>
                      <a:pt x="1333" y="12479"/>
                      <a:pt x="1195" y="12429"/>
                      <a:pt x="1069" y="12366"/>
                    </a:cubicBezTo>
                    <a:cubicBezTo>
                      <a:pt x="541" y="12115"/>
                      <a:pt x="189" y="11612"/>
                      <a:pt x="126" y="11033"/>
                    </a:cubicBezTo>
                    <a:cubicBezTo>
                      <a:pt x="88" y="10756"/>
                      <a:pt x="114" y="10480"/>
                      <a:pt x="214" y="10216"/>
                    </a:cubicBezTo>
                    <a:cubicBezTo>
                      <a:pt x="315" y="9964"/>
                      <a:pt x="478" y="9738"/>
                      <a:pt x="679" y="9562"/>
                    </a:cubicBezTo>
                    <a:cubicBezTo>
                      <a:pt x="1094" y="9210"/>
                      <a:pt x="1522" y="8895"/>
                      <a:pt x="1937" y="8581"/>
                    </a:cubicBezTo>
                    <a:lnTo>
                      <a:pt x="9796" y="2583"/>
                    </a:lnTo>
                    <a:lnTo>
                      <a:pt x="11934" y="948"/>
                    </a:lnTo>
                    <a:lnTo>
                      <a:pt x="12487" y="521"/>
                    </a:lnTo>
                    <a:lnTo>
                      <a:pt x="12663" y="370"/>
                    </a:lnTo>
                    <a:lnTo>
                      <a:pt x="12663" y="370"/>
                    </a:lnTo>
                    <a:cubicBezTo>
                      <a:pt x="12663" y="370"/>
                      <a:pt x="12600" y="407"/>
                      <a:pt x="12475" y="508"/>
                    </a:cubicBezTo>
                    <a:lnTo>
                      <a:pt x="11921" y="923"/>
                    </a:lnTo>
                    <a:lnTo>
                      <a:pt x="9771" y="2545"/>
                    </a:lnTo>
                    <a:lnTo>
                      <a:pt x="1899" y="8518"/>
                    </a:lnTo>
                    <a:cubicBezTo>
                      <a:pt x="1484" y="8845"/>
                      <a:pt x="1044" y="9147"/>
                      <a:pt x="617" y="9499"/>
                    </a:cubicBezTo>
                    <a:cubicBezTo>
                      <a:pt x="403" y="9688"/>
                      <a:pt x="239" y="9927"/>
                      <a:pt x="139" y="10191"/>
                    </a:cubicBezTo>
                    <a:cubicBezTo>
                      <a:pt x="38" y="10455"/>
                      <a:pt x="0" y="10744"/>
                      <a:pt x="38" y="11033"/>
                    </a:cubicBezTo>
                    <a:cubicBezTo>
                      <a:pt x="101" y="11637"/>
                      <a:pt x="478" y="12165"/>
                      <a:pt x="1019" y="12429"/>
                    </a:cubicBezTo>
                    <a:cubicBezTo>
                      <a:pt x="1157" y="12492"/>
                      <a:pt x="1296" y="12542"/>
                      <a:pt x="1434" y="12592"/>
                    </a:cubicBezTo>
                    <a:lnTo>
                      <a:pt x="1861" y="12756"/>
                    </a:lnTo>
                    <a:lnTo>
                      <a:pt x="2717" y="13070"/>
                    </a:lnTo>
                    <a:lnTo>
                      <a:pt x="10085" y="15749"/>
                    </a:lnTo>
                    <a:lnTo>
                      <a:pt x="18234" y="18716"/>
                    </a:lnTo>
                    <a:lnTo>
                      <a:pt x="22534" y="20288"/>
                    </a:lnTo>
                    <a:lnTo>
                      <a:pt x="24735" y="21093"/>
                    </a:lnTo>
                    <a:lnTo>
                      <a:pt x="25854" y="21495"/>
                    </a:lnTo>
                    <a:lnTo>
                      <a:pt x="26408" y="21696"/>
                    </a:lnTo>
                    <a:cubicBezTo>
                      <a:pt x="26596" y="21772"/>
                      <a:pt x="26785" y="21835"/>
                      <a:pt x="26986" y="21885"/>
                    </a:cubicBezTo>
                    <a:cubicBezTo>
                      <a:pt x="27101" y="21909"/>
                      <a:pt x="27217" y="21921"/>
                      <a:pt x="27333" y="21921"/>
                    </a:cubicBezTo>
                    <a:cubicBezTo>
                      <a:pt x="27826" y="21921"/>
                      <a:pt x="28312" y="21711"/>
                      <a:pt x="28658" y="21344"/>
                    </a:cubicBezTo>
                    <a:lnTo>
                      <a:pt x="29048" y="20917"/>
                    </a:lnTo>
                    <a:lnTo>
                      <a:pt x="30633" y="19182"/>
                    </a:lnTo>
                    <a:lnTo>
                      <a:pt x="33739" y="15812"/>
                    </a:lnTo>
                    <a:lnTo>
                      <a:pt x="36719" y="12555"/>
                    </a:lnTo>
                    <a:lnTo>
                      <a:pt x="38178" y="10970"/>
                    </a:lnTo>
                    <a:cubicBezTo>
                      <a:pt x="38291" y="10832"/>
                      <a:pt x="38416" y="10719"/>
                      <a:pt x="38530" y="10580"/>
                    </a:cubicBezTo>
                    <a:cubicBezTo>
                      <a:pt x="38593" y="10505"/>
                      <a:pt x="38643" y="10430"/>
                      <a:pt x="38681" y="10354"/>
                    </a:cubicBezTo>
                    <a:cubicBezTo>
                      <a:pt x="38731" y="10279"/>
                      <a:pt x="38781" y="10203"/>
                      <a:pt x="38806" y="10115"/>
                    </a:cubicBezTo>
                    <a:cubicBezTo>
                      <a:pt x="39083" y="9449"/>
                      <a:pt x="38932" y="8669"/>
                      <a:pt x="38416" y="8153"/>
                    </a:cubicBezTo>
                    <a:lnTo>
                      <a:pt x="38328" y="8065"/>
                    </a:lnTo>
                    <a:cubicBezTo>
                      <a:pt x="38291" y="8040"/>
                      <a:pt x="38253" y="8015"/>
                      <a:pt x="38215" y="7990"/>
                    </a:cubicBezTo>
                    <a:cubicBezTo>
                      <a:pt x="38152" y="7940"/>
                      <a:pt x="38077" y="7889"/>
                      <a:pt x="38002" y="7852"/>
                    </a:cubicBezTo>
                    <a:cubicBezTo>
                      <a:pt x="37851" y="7776"/>
                      <a:pt x="37687" y="7713"/>
                      <a:pt x="37524" y="7663"/>
                    </a:cubicBezTo>
                    <a:lnTo>
                      <a:pt x="35637" y="7047"/>
                    </a:lnTo>
                    <a:lnTo>
                      <a:pt x="32028" y="5865"/>
                    </a:lnTo>
                    <a:lnTo>
                      <a:pt x="25527" y="3740"/>
                    </a:lnTo>
                    <a:lnTo>
                      <a:pt x="16121" y="684"/>
                    </a:lnTo>
                    <a:lnTo>
                      <a:pt x="14650" y="206"/>
                    </a:lnTo>
                    <a:cubicBezTo>
                      <a:pt x="14449" y="131"/>
                      <a:pt x="14248" y="68"/>
                      <a:pt x="14046" y="30"/>
                    </a:cubicBezTo>
                    <a:cubicBezTo>
                      <a:pt x="13956" y="9"/>
                      <a:pt x="13863" y="0"/>
                      <a:pt x="13767"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62" name="Google Shape;562;p27"/>
              <p:cNvSpPr/>
              <p:nvPr/>
            </p:nvSpPr>
            <p:spPr>
              <a:xfrm>
                <a:off x="4257975" y="3960600"/>
                <a:ext cx="36475" cy="25800"/>
              </a:xfrm>
              <a:custGeom>
                <a:avLst/>
                <a:gdLst/>
                <a:ahLst/>
                <a:cxnLst/>
                <a:rect l="l" t="t" r="r" b="b"/>
                <a:pathLst>
                  <a:path w="1459" h="1032" extrusionOk="0">
                    <a:moveTo>
                      <a:pt x="729" y="1"/>
                    </a:moveTo>
                    <a:cubicBezTo>
                      <a:pt x="327" y="1"/>
                      <a:pt x="0" y="227"/>
                      <a:pt x="0" y="516"/>
                    </a:cubicBezTo>
                    <a:cubicBezTo>
                      <a:pt x="0" y="806"/>
                      <a:pt x="327" y="1032"/>
                      <a:pt x="729" y="1032"/>
                    </a:cubicBezTo>
                    <a:cubicBezTo>
                      <a:pt x="1132" y="1032"/>
                      <a:pt x="1459" y="806"/>
                      <a:pt x="1459" y="516"/>
                    </a:cubicBezTo>
                    <a:cubicBezTo>
                      <a:pt x="1459" y="227"/>
                      <a:pt x="1132" y="1"/>
                      <a:pt x="729" y="1"/>
                    </a:cubicBezTo>
                    <a:close/>
                  </a:path>
                </a:pathLst>
              </a:custGeom>
              <a:solidFill>
                <a:schemeClr val="lt1"/>
              </a:solidFill>
              <a:ln>
                <a:noFill/>
              </a:ln>
            </p:spPr>
            <p:txBody>
              <a:bodyPr spcFirstLastPara="1" wrap="square" lIns="91425" tIns="91425" rIns="91425" bIns="91425" anchor="ctr" anchorCtr="0">
                <a:noAutofit/>
              </a:bodyPr>
              <a:lstStyle/>
              <a:p>
                <a:endParaRPr dirty="0"/>
              </a:p>
            </p:txBody>
          </p:sp>
          <p:sp>
            <p:nvSpPr>
              <p:cNvPr id="563" name="Google Shape;563;p27"/>
              <p:cNvSpPr/>
              <p:nvPr/>
            </p:nvSpPr>
            <p:spPr>
              <a:xfrm>
                <a:off x="3910275" y="3974750"/>
                <a:ext cx="144625" cy="83650"/>
              </a:xfrm>
              <a:custGeom>
                <a:avLst/>
                <a:gdLst/>
                <a:ahLst/>
                <a:cxnLst/>
                <a:rect l="l" t="t" r="r" b="b"/>
                <a:pathLst>
                  <a:path w="5785" h="3346" extrusionOk="0">
                    <a:moveTo>
                      <a:pt x="2540" y="1"/>
                    </a:moveTo>
                    <a:cubicBezTo>
                      <a:pt x="1773" y="604"/>
                      <a:pt x="918" y="1070"/>
                      <a:pt x="0" y="1397"/>
                    </a:cubicBezTo>
                    <a:lnTo>
                      <a:pt x="5294" y="3346"/>
                    </a:lnTo>
                    <a:cubicBezTo>
                      <a:pt x="5332" y="3295"/>
                      <a:pt x="5370" y="3245"/>
                      <a:pt x="5408" y="3195"/>
                    </a:cubicBezTo>
                    <a:cubicBezTo>
                      <a:pt x="5785" y="2591"/>
                      <a:pt x="5659" y="1925"/>
                      <a:pt x="5005" y="1447"/>
                    </a:cubicBezTo>
                    <a:cubicBezTo>
                      <a:pt x="4540" y="1082"/>
                      <a:pt x="3836" y="831"/>
                      <a:pt x="3257" y="529"/>
                    </a:cubicBezTo>
                    <a:cubicBezTo>
                      <a:pt x="2993" y="391"/>
                      <a:pt x="2742" y="214"/>
                      <a:pt x="2540" y="1"/>
                    </a:cubicBezTo>
                    <a:close/>
                  </a:path>
                </a:pathLst>
              </a:custGeom>
              <a:solidFill>
                <a:srgbClr val="F5F5F5"/>
              </a:solidFill>
              <a:ln>
                <a:noFill/>
              </a:ln>
            </p:spPr>
            <p:txBody>
              <a:bodyPr spcFirstLastPara="1" wrap="square" lIns="91425" tIns="91425" rIns="91425" bIns="91425" anchor="ctr" anchorCtr="0">
                <a:noAutofit/>
              </a:bodyPr>
              <a:lstStyle/>
              <a:p>
                <a:endParaRPr dirty="0"/>
              </a:p>
            </p:txBody>
          </p:sp>
          <p:sp>
            <p:nvSpPr>
              <p:cNvPr id="564" name="Google Shape;564;p27"/>
              <p:cNvSpPr/>
              <p:nvPr/>
            </p:nvSpPr>
            <p:spPr>
              <a:xfrm>
                <a:off x="3650925" y="3785825"/>
                <a:ext cx="334500" cy="250875"/>
              </a:xfrm>
              <a:custGeom>
                <a:avLst/>
                <a:gdLst/>
                <a:ahLst/>
                <a:cxnLst/>
                <a:rect l="l" t="t" r="r" b="b"/>
                <a:pathLst>
                  <a:path w="13380" h="10035" extrusionOk="0">
                    <a:moveTo>
                      <a:pt x="7734" y="0"/>
                    </a:moveTo>
                    <a:lnTo>
                      <a:pt x="0" y="5068"/>
                    </a:lnTo>
                    <a:lnTo>
                      <a:pt x="13053" y="10035"/>
                    </a:lnTo>
                    <a:cubicBezTo>
                      <a:pt x="13367" y="9771"/>
                      <a:pt x="13380" y="9293"/>
                      <a:pt x="13241" y="8903"/>
                    </a:cubicBezTo>
                    <a:cubicBezTo>
                      <a:pt x="13116" y="8513"/>
                      <a:pt x="11934" y="7646"/>
                      <a:pt x="11745" y="7382"/>
                    </a:cubicBezTo>
                    <a:cubicBezTo>
                      <a:pt x="11179" y="6539"/>
                      <a:pt x="12512" y="5797"/>
                      <a:pt x="12411" y="4791"/>
                    </a:cubicBezTo>
                    <a:cubicBezTo>
                      <a:pt x="12336" y="3886"/>
                      <a:pt x="11167" y="2754"/>
                      <a:pt x="10437" y="2201"/>
                    </a:cubicBezTo>
                    <a:cubicBezTo>
                      <a:pt x="9708" y="1648"/>
                      <a:pt x="8023" y="315"/>
                      <a:pt x="7734" y="0"/>
                    </a:cubicBezTo>
                    <a:close/>
                  </a:path>
                </a:pathLst>
              </a:custGeom>
              <a:solidFill>
                <a:srgbClr val="E0E0E0"/>
              </a:solidFill>
              <a:ln>
                <a:noFill/>
              </a:ln>
            </p:spPr>
            <p:txBody>
              <a:bodyPr spcFirstLastPara="1" wrap="square" lIns="91425" tIns="91425" rIns="91425" bIns="91425" anchor="ctr" anchorCtr="0">
                <a:noAutofit/>
              </a:bodyPr>
              <a:lstStyle/>
              <a:p>
                <a:endParaRPr dirty="0"/>
              </a:p>
            </p:txBody>
          </p:sp>
          <p:sp>
            <p:nvSpPr>
              <p:cNvPr id="565" name="Google Shape;565;p27"/>
              <p:cNvSpPr/>
              <p:nvPr/>
            </p:nvSpPr>
            <p:spPr>
              <a:xfrm>
                <a:off x="3749625" y="3614500"/>
                <a:ext cx="638825" cy="475650"/>
              </a:xfrm>
              <a:custGeom>
                <a:avLst/>
                <a:gdLst/>
                <a:ahLst/>
                <a:cxnLst/>
                <a:rect l="l" t="t" r="r" b="b"/>
                <a:pathLst>
                  <a:path w="25553" h="19026" extrusionOk="0">
                    <a:moveTo>
                      <a:pt x="12840" y="3823"/>
                    </a:moveTo>
                    <a:lnTo>
                      <a:pt x="20850" y="6514"/>
                    </a:lnTo>
                    <a:cubicBezTo>
                      <a:pt x="20875" y="7067"/>
                      <a:pt x="20787" y="7746"/>
                      <a:pt x="19969" y="8086"/>
                    </a:cubicBezTo>
                    <a:lnTo>
                      <a:pt x="19969" y="8098"/>
                    </a:lnTo>
                    <a:cubicBezTo>
                      <a:pt x="19636" y="8236"/>
                      <a:pt x="19240" y="8296"/>
                      <a:pt x="18841" y="8296"/>
                    </a:cubicBezTo>
                    <a:cubicBezTo>
                      <a:pt x="18442" y="8296"/>
                      <a:pt x="18039" y="8236"/>
                      <a:pt x="17693" y="8136"/>
                    </a:cubicBezTo>
                    <a:cubicBezTo>
                      <a:pt x="17014" y="7935"/>
                      <a:pt x="16511" y="7608"/>
                      <a:pt x="15971" y="7319"/>
                    </a:cubicBezTo>
                    <a:cubicBezTo>
                      <a:pt x="15367" y="6979"/>
                      <a:pt x="14701" y="6778"/>
                      <a:pt x="14009" y="6740"/>
                    </a:cubicBezTo>
                    <a:cubicBezTo>
                      <a:pt x="13968" y="6739"/>
                      <a:pt x="13926" y="6738"/>
                      <a:pt x="13885" y="6738"/>
                    </a:cubicBezTo>
                    <a:cubicBezTo>
                      <a:pt x="13219" y="6738"/>
                      <a:pt x="12514" y="6898"/>
                      <a:pt x="11844" y="6898"/>
                    </a:cubicBezTo>
                    <a:cubicBezTo>
                      <a:pt x="11765" y="6898"/>
                      <a:pt x="11686" y="6896"/>
                      <a:pt x="11607" y="6891"/>
                    </a:cubicBezTo>
                    <a:cubicBezTo>
                      <a:pt x="10450" y="6841"/>
                      <a:pt x="9469" y="6262"/>
                      <a:pt x="9482" y="5545"/>
                    </a:cubicBezTo>
                    <a:cubicBezTo>
                      <a:pt x="9507" y="4716"/>
                      <a:pt x="10840" y="3873"/>
                      <a:pt x="12840" y="3823"/>
                    </a:cubicBezTo>
                    <a:close/>
                    <a:moveTo>
                      <a:pt x="23008" y="7936"/>
                    </a:moveTo>
                    <a:cubicBezTo>
                      <a:pt x="23264" y="7996"/>
                      <a:pt x="23509" y="8068"/>
                      <a:pt x="23754" y="8161"/>
                    </a:cubicBezTo>
                    <a:cubicBezTo>
                      <a:pt x="24006" y="8236"/>
                      <a:pt x="24257" y="8325"/>
                      <a:pt x="24509" y="8438"/>
                    </a:cubicBezTo>
                    <a:cubicBezTo>
                      <a:pt x="24232" y="8375"/>
                      <a:pt x="23968" y="8299"/>
                      <a:pt x="23704" y="8199"/>
                    </a:cubicBezTo>
                    <a:cubicBezTo>
                      <a:pt x="23472" y="8129"/>
                      <a:pt x="23240" y="8038"/>
                      <a:pt x="23008" y="7936"/>
                    </a:cubicBezTo>
                    <a:close/>
                    <a:moveTo>
                      <a:pt x="22736" y="8136"/>
                    </a:moveTo>
                    <a:lnTo>
                      <a:pt x="22736" y="8136"/>
                    </a:lnTo>
                    <a:cubicBezTo>
                      <a:pt x="23013" y="8186"/>
                      <a:pt x="23277" y="8274"/>
                      <a:pt x="23541" y="8375"/>
                    </a:cubicBezTo>
                    <a:cubicBezTo>
                      <a:pt x="23792" y="8450"/>
                      <a:pt x="24056" y="8538"/>
                      <a:pt x="24295" y="8651"/>
                    </a:cubicBezTo>
                    <a:cubicBezTo>
                      <a:pt x="24019" y="8589"/>
                      <a:pt x="23754" y="8501"/>
                      <a:pt x="23490" y="8413"/>
                    </a:cubicBezTo>
                    <a:cubicBezTo>
                      <a:pt x="23239" y="8337"/>
                      <a:pt x="22987" y="8236"/>
                      <a:pt x="22736" y="8136"/>
                    </a:cubicBezTo>
                    <a:close/>
                    <a:moveTo>
                      <a:pt x="22535" y="8350"/>
                    </a:moveTo>
                    <a:lnTo>
                      <a:pt x="22535" y="8350"/>
                    </a:lnTo>
                    <a:cubicBezTo>
                      <a:pt x="22799" y="8413"/>
                      <a:pt x="23063" y="8488"/>
                      <a:pt x="23327" y="8576"/>
                    </a:cubicBezTo>
                    <a:lnTo>
                      <a:pt x="23327" y="8589"/>
                    </a:lnTo>
                    <a:cubicBezTo>
                      <a:pt x="23591" y="8664"/>
                      <a:pt x="23842" y="8752"/>
                      <a:pt x="24094" y="8865"/>
                    </a:cubicBezTo>
                    <a:cubicBezTo>
                      <a:pt x="23817" y="8802"/>
                      <a:pt x="23553" y="8727"/>
                      <a:pt x="23289" y="8626"/>
                    </a:cubicBezTo>
                    <a:cubicBezTo>
                      <a:pt x="23025" y="8551"/>
                      <a:pt x="22774" y="8463"/>
                      <a:pt x="22535" y="8350"/>
                    </a:cubicBezTo>
                    <a:close/>
                    <a:moveTo>
                      <a:pt x="12840" y="8161"/>
                    </a:moveTo>
                    <a:lnTo>
                      <a:pt x="19077" y="10450"/>
                    </a:lnTo>
                    <a:lnTo>
                      <a:pt x="18586" y="10839"/>
                    </a:lnTo>
                    <a:lnTo>
                      <a:pt x="12337" y="8551"/>
                    </a:lnTo>
                    <a:lnTo>
                      <a:pt x="12840" y="8161"/>
                    </a:lnTo>
                    <a:close/>
                    <a:moveTo>
                      <a:pt x="11080" y="9355"/>
                    </a:moveTo>
                    <a:cubicBezTo>
                      <a:pt x="11125" y="9355"/>
                      <a:pt x="12320" y="9791"/>
                      <a:pt x="13795" y="10349"/>
                    </a:cubicBezTo>
                    <a:cubicBezTo>
                      <a:pt x="15292" y="10915"/>
                      <a:pt x="16549" y="11380"/>
                      <a:pt x="16537" y="11393"/>
                    </a:cubicBezTo>
                    <a:cubicBezTo>
                      <a:pt x="16536" y="11393"/>
                      <a:pt x="16536" y="11393"/>
                      <a:pt x="16535" y="11393"/>
                    </a:cubicBezTo>
                    <a:cubicBezTo>
                      <a:pt x="16489" y="11393"/>
                      <a:pt x="15233" y="10945"/>
                      <a:pt x="13745" y="10387"/>
                    </a:cubicBezTo>
                    <a:cubicBezTo>
                      <a:pt x="12249" y="9833"/>
                      <a:pt x="11066" y="9368"/>
                      <a:pt x="11079" y="9356"/>
                    </a:cubicBezTo>
                    <a:cubicBezTo>
                      <a:pt x="11079" y="9355"/>
                      <a:pt x="11080" y="9355"/>
                      <a:pt x="11080" y="9355"/>
                    </a:cubicBezTo>
                    <a:close/>
                    <a:moveTo>
                      <a:pt x="8904" y="8136"/>
                    </a:moveTo>
                    <a:cubicBezTo>
                      <a:pt x="8949" y="8136"/>
                      <a:pt x="11414" y="9062"/>
                      <a:pt x="14512" y="10211"/>
                    </a:cubicBezTo>
                    <a:cubicBezTo>
                      <a:pt x="17731" y="11380"/>
                      <a:pt x="20397" y="12348"/>
                      <a:pt x="20384" y="12361"/>
                    </a:cubicBezTo>
                    <a:cubicBezTo>
                      <a:pt x="20384" y="12361"/>
                      <a:pt x="20384" y="12361"/>
                      <a:pt x="20384" y="12361"/>
                    </a:cubicBezTo>
                    <a:cubicBezTo>
                      <a:pt x="20337" y="12361"/>
                      <a:pt x="17660" y="11410"/>
                      <a:pt x="14462" y="10261"/>
                    </a:cubicBezTo>
                    <a:cubicBezTo>
                      <a:pt x="11343" y="9092"/>
                      <a:pt x="8891" y="8148"/>
                      <a:pt x="8904" y="8136"/>
                    </a:cubicBezTo>
                    <a:cubicBezTo>
                      <a:pt x="8904" y="8136"/>
                      <a:pt x="8904" y="8136"/>
                      <a:pt x="8904" y="8136"/>
                    </a:cubicBezTo>
                    <a:close/>
                    <a:moveTo>
                      <a:pt x="13785" y="11345"/>
                    </a:moveTo>
                    <a:cubicBezTo>
                      <a:pt x="13943" y="11345"/>
                      <a:pt x="14099" y="11371"/>
                      <a:pt x="14248" y="11418"/>
                    </a:cubicBezTo>
                    <a:lnTo>
                      <a:pt x="16172" y="12110"/>
                    </a:lnTo>
                    <a:lnTo>
                      <a:pt x="17014" y="12411"/>
                    </a:lnTo>
                    <a:cubicBezTo>
                      <a:pt x="17128" y="12449"/>
                      <a:pt x="17241" y="12512"/>
                      <a:pt x="17329" y="12600"/>
                    </a:cubicBezTo>
                    <a:cubicBezTo>
                      <a:pt x="17392" y="12663"/>
                      <a:pt x="17417" y="12751"/>
                      <a:pt x="17417" y="12839"/>
                    </a:cubicBezTo>
                    <a:lnTo>
                      <a:pt x="17404" y="12839"/>
                    </a:lnTo>
                    <a:cubicBezTo>
                      <a:pt x="17379" y="12990"/>
                      <a:pt x="17203" y="13128"/>
                      <a:pt x="17014" y="13204"/>
                    </a:cubicBezTo>
                    <a:cubicBezTo>
                      <a:pt x="16826" y="13279"/>
                      <a:pt x="16637" y="13304"/>
                      <a:pt x="16448" y="13304"/>
                    </a:cubicBezTo>
                    <a:cubicBezTo>
                      <a:pt x="16323" y="13304"/>
                      <a:pt x="16210" y="13292"/>
                      <a:pt x="16084" y="13266"/>
                    </a:cubicBezTo>
                    <a:cubicBezTo>
                      <a:pt x="16059" y="13254"/>
                      <a:pt x="16021" y="13241"/>
                      <a:pt x="15983" y="13229"/>
                    </a:cubicBezTo>
                    <a:cubicBezTo>
                      <a:pt x="15946" y="13216"/>
                      <a:pt x="15908" y="13216"/>
                      <a:pt x="15883" y="13204"/>
                    </a:cubicBezTo>
                    <a:lnTo>
                      <a:pt x="15581" y="13103"/>
                    </a:lnTo>
                    <a:lnTo>
                      <a:pt x="14487" y="12726"/>
                    </a:lnTo>
                    <a:lnTo>
                      <a:pt x="13757" y="12462"/>
                    </a:lnTo>
                    <a:lnTo>
                      <a:pt x="13343" y="12323"/>
                    </a:lnTo>
                    <a:lnTo>
                      <a:pt x="13129" y="12248"/>
                    </a:lnTo>
                    <a:cubicBezTo>
                      <a:pt x="13053" y="12223"/>
                      <a:pt x="12990" y="12185"/>
                      <a:pt x="12928" y="12147"/>
                    </a:cubicBezTo>
                    <a:cubicBezTo>
                      <a:pt x="12827" y="12084"/>
                      <a:pt x="12777" y="11971"/>
                      <a:pt x="12789" y="11845"/>
                    </a:cubicBezTo>
                    <a:cubicBezTo>
                      <a:pt x="12827" y="11707"/>
                      <a:pt x="12915" y="11594"/>
                      <a:pt x="13041" y="11531"/>
                    </a:cubicBezTo>
                    <a:cubicBezTo>
                      <a:pt x="13217" y="11430"/>
                      <a:pt x="13418" y="11368"/>
                      <a:pt x="13619" y="11355"/>
                    </a:cubicBezTo>
                    <a:cubicBezTo>
                      <a:pt x="13674" y="11349"/>
                      <a:pt x="13730" y="11345"/>
                      <a:pt x="13785" y="11345"/>
                    </a:cubicBezTo>
                    <a:close/>
                    <a:moveTo>
                      <a:pt x="1572" y="0"/>
                    </a:moveTo>
                    <a:lnTo>
                      <a:pt x="1" y="1232"/>
                    </a:lnTo>
                    <a:lnTo>
                      <a:pt x="1" y="1232"/>
                    </a:lnTo>
                    <a:lnTo>
                      <a:pt x="252" y="1044"/>
                    </a:lnTo>
                    <a:cubicBezTo>
                      <a:pt x="1937" y="1144"/>
                      <a:pt x="3660" y="1283"/>
                      <a:pt x="4993" y="1786"/>
                    </a:cubicBezTo>
                    <a:cubicBezTo>
                      <a:pt x="5534" y="1974"/>
                      <a:pt x="6024" y="2276"/>
                      <a:pt x="6439" y="2666"/>
                    </a:cubicBezTo>
                    <a:cubicBezTo>
                      <a:pt x="7533" y="3093"/>
                      <a:pt x="8023" y="3986"/>
                      <a:pt x="7571" y="4854"/>
                    </a:cubicBezTo>
                    <a:cubicBezTo>
                      <a:pt x="7269" y="5407"/>
                      <a:pt x="6640" y="5923"/>
                      <a:pt x="6137" y="6438"/>
                    </a:cubicBezTo>
                    <a:cubicBezTo>
                      <a:pt x="5634" y="6966"/>
                      <a:pt x="5232" y="7570"/>
                      <a:pt x="5496" y="8060"/>
                    </a:cubicBezTo>
                    <a:cubicBezTo>
                      <a:pt x="5508" y="8098"/>
                      <a:pt x="5521" y="8123"/>
                      <a:pt x="5546" y="8148"/>
                    </a:cubicBezTo>
                    <a:lnTo>
                      <a:pt x="5697" y="7972"/>
                    </a:lnTo>
                    <a:cubicBezTo>
                      <a:pt x="5798" y="7822"/>
                      <a:pt x="5936" y="7721"/>
                      <a:pt x="6112" y="7658"/>
                    </a:cubicBezTo>
                    <a:cubicBezTo>
                      <a:pt x="6137" y="7645"/>
                      <a:pt x="6162" y="7620"/>
                      <a:pt x="6187" y="7608"/>
                    </a:cubicBezTo>
                    <a:cubicBezTo>
                      <a:pt x="6288" y="7419"/>
                      <a:pt x="6376" y="7218"/>
                      <a:pt x="6426" y="7017"/>
                    </a:cubicBezTo>
                    <a:cubicBezTo>
                      <a:pt x="6472" y="6889"/>
                      <a:pt x="6597" y="6827"/>
                      <a:pt x="6662" y="6827"/>
                    </a:cubicBezTo>
                    <a:cubicBezTo>
                      <a:pt x="6687" y="6827"/>
                      <a:pt x="6703" y="6836"/>
                      <a:pt x="6703" y="6853"/>
                    </a:cubicBezTo>
                    <a:cubicBezTo>
                      <a:pt x="6703" y="6992"/>
                      <a:pt x="6565" y="7532"/>
                      <a:pt x="6615" y="7595"/>
                    </a:cubicBezTo>
                    <a:cubicBezTo>
                      <a:pt x="6620" y="7602"/>
                      <a:pt x="6627" y="7605"/>
                      <a:pt x="6635" y="7605"/>
                    </a:cubicBezTo>
                    <a:cubicBezTo>
                      <a:pt x="6698" y="7605"/>
                      <a:pt x="6829" y="7394"/>
                      <a:pt x="6829" y="7394"/>
                    </a:cubicBezTo>
                    <a:cubicBezTo>
                      <a:pt x="7127" y="6857"/>
                      <a:pt x="7154" y="6739"/>
                      <a:pt x="7306" y="6739"/>
                    </a:cubicBezTo>
                    <a:cubicBezTo>
                      <a:pt x="7314" y="6739"/>
                      <a:pt x="7323" y="6739"/>
                      <a:pt x="7332" y="6740"/>
                    </a:cubicBezTo>
                    <a:cubicBezTo>
                      <a:pt x="7533" y="6740"/>
                      <a:pt x="7068" y="7595"/>
                      <a:pt x="7068" y="7595"/>
                    </a:cubicBezTo>
                    <a:cubicBezTo>
                      <a:pt x="7113" y="7528"/>
                      <a:pt x="7188" y="7480"/>
                      <a:pt x="7267" y="7480"/>
                    </a:cubicBezTo>
                    <a:cubicBezTo>
                      <a:pt x="7276" y="7480"/>
                      <a:pt x="7285" y="7481"/>
                      <a:pt x="7294" y="7482"/>
                    </a:cubicBezTo>
                    <a:cubicBezTo>
                      <a:pt x="7458" y="7482"/>
                      <a:pt x="7432" y="7608"/>
                      <a:pt x="7432" y="7608"/>
                    </a:cubicBezTo>
                    <a:cubicBezTo>
                      <a:pt x="7459" y="7563"/>
                      <a:pt x="7538" y="7556"/>
                      <a:pt x="7580" y="7556"/>
                    </a:cubicBezTo>
                    <a:cubicBezTo>
                      <a:pt x="7597" y="7556"/>
                      <a:pt x="7608" y="7557"/>
                      <a:pt x="7608" y="7557"/>
                    </a:cubicBezTo>
                    <a:cubicBezTo>
                      <a:pt x="7923" y="7645"/>
                      <a:pt x="7105" y="8400"/>
                      <a:pt x="7105" y="8400"/>
                    </a:cubicBezTo>
                    <a:lnTo>
                      <a:pt x="6703" y="8815"/>
                    </a:lnTo>
                    <a:cubicBezTo>
                      <a:pt x="6904" y="8878"/>
                      <a:pt x="7131" y="8941"/>
                      <a:pt x="7357" y="8991"/>
                    </a:cubicBezTo>
                    <a:cubicBezTo>
                      <a:pt x="8174" y="9180"/>
                      <a:pt x="9067" y="9305"/>
                      <a:pt x="9759" y="9620"/>
                    </a:cubicBezTo>
                    <a:cubicBezTo>
                      <a:pt x="10010" y="9720"/>
                      <a:pt x="10237" y="9871"/>
                      <a:pt x="10438" y="10047"/>
                    </a:cubicBezTo>
                    <a:lnTo>
                      <a:pt x="11997" y="10613"/>
                    </a:lnTo>
                    <a:cubicBezTo>
                      <a:pt x="12362" y="10751"/>
                      <a:pt x="12425" y="11041"/>
                      <a:pt x="12123" y="11254"/>
                    </a:cubicBezTo>
                    <a:cubicBezTo>
                      <a:pt x="11891" y="11403"/>
                      <a:pt x="11621" y="11476"/>
                      <a:pt x="11352" y="11476"/>
                    </a:cubicBezTo>
                    <a:cubicBezTo>
                      <a:pt x="11213" y="11476"/>
                      <a:pt x="11074" y="11457"/>
                      <a:pt x="10941" y="11418"/>
                    </a:cubicBezTo>
                    <a:cubicBezTo>
                      <a:pt x="10840" y="11757"/>
                      <a:pt x="10652" y="12059"/>
                      <a:pt x="10375" y="12286"/>
                    </a:cubicBezTo>
                    <a:lnTo>
                      <a:pt x="10174" y="12462"/>
                    </a:lnTo>
                    <a:cubicBezTo>
                      <a:pt x="10161" y="12575"/>
                      <a:pt x="10149" y="12675"/>
                      <a:pt x="10111" y="12789"/>
                    </a:cubicBezTo>
                    <a:lnTo>
                      <a:pt x="10815" y="13040"/>
                    </a:lnTo>
                    <a:cubicBezTo>
                      <a:pt x="13217" y="13895"/>
                      <a:pt x="15178" y="14587"/>
                      <a:pt x="15166" y="14599"/>
                    </a:cubicBezTo>
                    <a:cubicBezTo>
                      <a:pt x="15166" y="14599"/>
                      <a:pt x="15165" y="14599"/>
                      <a:pt x="15165" y="14599"/>
                    </a:cubicBezTo>
                    <a:cubicBezTo>
                      <a:pt x="15117" y="14599"/>
                      <a:pt x="13145" y="13925"/>
                      <a:pt x="10765" y="13090"/>
                    </a:cubicBezTo>
                    <a:lnTo>
                      <a:pt x="10098" y="12851"/>
                    </a:lnTo>
                    <a:cubicBezTo>
                      <a:pt x="10098" y="12864"/>
                      <a:pt x="10098" y="12877"/>
                      <a:pt x="10086" y="12902"/>
                    </a:cubicBezTo>
                    <a:cubicBezTo>
                      <a:pt x="10048" y="13027"/>
                      <a:pt x="9998" y="13141"/>
                      <a:pt x="9935" y="13254"/>
                    </a:cubicBezTo>
                    <a:lnTo>
                      <a:pt x="10400" y="13430"/>
                    </a:lnTo>
                    <a:cubicBezTo>
                      <a:pt x="12802" y="14272"/>
                      <a:pt x="14776" y="14964"/>
                      <a:pt x="14763" y="14977"/>
                    </a:cubicBezTo>
                    <a:cubicBezTo>
                      <a:pt x="14763" y="14977"/>
                      <a:pt x="14763" y="14977"/>
                      <a:pt x="14763" y="14977"/>
                    </a:cubicBezTo>
                    <a:cubicBezTo>
                      <a:pt x="14714" y="14977"/>
                      <a:pt x="12729" y="14302"/>
                      <a:pt x="10337" y="13468"/>
                    </a:cubicBezTo>
                    <a:lnTo>
                      <a:pt x="9910" y="13304"/>
                    </a:lnTo>
                    <a:cubicBezTo>
                      <a:pt x="9834" y="13442"/>
                      <a:pt x="9746" y="13581"/>
                      <a:pt x="9658" y="13719"/>
                    </a:cubicBezTo>
                    <a:lnTo>
                      <a:pt x="10111" y="13870"/>
                    </a:lnTo>
                    <a:cubicBezTo>
                      <a:pt x="11155" y="14235"/>
                      <a:pt x="11997" y="14549"/>
                      <a:pt x="11984" y="14549"/>
                    </a:cubicBezTo>
                    <a:cubicBezTo>
                      <a:pt x="11984" y="14549"/>
                      <a:pt x="11983" y="14549"/>
                      <a:pt x="11982" y="14549"/>
                    </a:cubicBezTo>
                    <a:cubicBezTo>
                      <a:pt x="11923" y="14549"/>
                      <a:pt x="11082" y="14265"/>
                      <a:pt x="10060" y="13908"/>
                    </a:cubicBezTo>
                    <a:lnTo>
                      <a:pt x="9620" y="13757"/>
                    </a:lnTo>
                    <a:cubicBezTo>
                      <a:pt x="9419" y="13996"/>
                      <a:pt x="9205" y="14210"/>
                      <a:pt x="8966" y="14411"/>
                    </a:cubicBezTo>
                    <a:cubicBezTo>
                      <a:pt x="9180" y="14624"/>
                      <a:pt x="9419" y="14801"/>
                      <a:pt x="9683" y="14939"/>
                    </a:cubicBezTo>
                    <a:cubicBezTo>
                      <a:pt x="10262" y="15253"/>
                      <a:pt x="10966" y="15492"/>
                      <a:pt x="11431" y="15857"/>
                    </a:cubicBezTo>
                    <a:cubicBezTo>
                      <a:pt x="12085" y="16347"/>
                      <a:pt x="12098" y="17165"/>
                      <a:pt x="11733" y="17768"/>
                    </a:cubicBezTo>
                    <a:lnTo>
                      <a:pt x="15103" y="19026"/>
                    </a:lnTo>
                    <a:lnTo>
                      <a:pt x="17505" y="16448"/>
                    </a:lnTo>
                    <a:cubicBezTo>
                      <a:pt x="17203" y="16347"/>
                      <a:pt x="16914" y="16209"/>
                      <a:pt x="16650" y="16008"/>
                    </a:cubicBezTo>
                    <a:cubicBezTo>
                      <a:pt x="16109" y="15580"/>
                      <a:pt x="16034" y="14989"/>
                      <a:pt x="16398" y="14474"/>
                    </a:cubicBezTo>
                    <a:cubicBezTo>
                      <a:pt x="16700" y="14071"/>
                      <a:pt x="17128" y="13782"/>
                      <a:pt x="17593" y="13644"/>
                    </a:cubicBezTo>
                    <a:cubicBezTo>
                      <a:pt x="17945" y="13526"/>
                      <a:pt x="18310" y="13469"/>
                      <a:pt x="18673" y="13469"/>
                    </a:cubicBezTo>
                    <a:cubicBezTo>
                      <a:pt x="18932" y="13469"/>
                      <a:pt x="19190" y="13498"/>
                      <a:pt x="19441" y="13556"/>
                    </a:cubicBezTo>
                    <a:lnTo>
                      <a:pt x="19492" y="13581"/>
                    </a:lnTo>
                    <a:cubicBezTo>
                      <a:pt x="19693" y="13631"/>
                      <a:pt x="19894" y="13681"/>
                      <a:pt x="20083" y="13744"/>
                    </a:cubicBezTo>
                    <a:lnTo>
                      <a:pt x="25553" y="7998"/>
                    </a:lnTo>
                    <a:lnTo>
                      <a:pt x="1572" y="0"/>
                    </a:ln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566" name="Google Shape;566;p27"/>
              <p:cNvSpPr/>
              <p:nvPr/>
            </p:nvSpPr>
            <p:spPr>
              <a:xfrm>
                <a:off x="4071225" y="3899200"/>
                <a:ext cx="112575" cy="47600"/>
              </a:xfrm>
              <a:custGeom>
                <a:avLst/>
                <a:gdLst/>
                <a:ahLst/>
                <a:cxnLst/>
                <a:rect l="l" t="t" r="r" b="b"/>
                <a:pathLst>
                  <a:path w="4503" h="1904" extrusionOk="0">
                    <a:moveTo>
                      <a:pt x="895" y="0"/>
                    </a:moveTo>
                    <a:cubicBezTo>
                      <a:pt x="853" y="0"/>
                      <a:pt x="810" y="2"/>
                      <a:pt x="768" y="5"/>
                    </a:cubicBezTo>
                    <a:cubicBezTo>
                      <a:pt x="579" y="17"/>
                      <a:pt x="403" y="80"/>
                      <a:pt x="252" y="168"/>
                    </a:cubicBezTo>
                    <a:cubicBezTo>
                      <a:pt x="126" y="219"/>
                      <a:pt x="51" y="332"/>
                      <a:pt x="13" y="457"/>
                    </a:cubicBezTo>
                    <a:cubicBezTo>
                      <a:pt x="1" y="558"/>
                      <a:pt x="51" y="659"/>
                      <a:pt x="139" y="722"/>
                    </a:cubicBezTo>
                    <a:cubicBezTo>
                      <a:pt x="202" y="759"/>
                      <a:pt x="252" y="797"/>
                      <a:pt x="315" y="822"/>
                    </a:cubicBezTo>
                    <a:lnTo>
                      <a:pt x="529" y="898"/>
                    </a:lnTo>
                    <a:lnTo>
                      <a:pt x="944" y="1036"/>
                    </a:lnTo>
                    <a:lnTo>
                      <a:pt x="1673" y="1300"/>
                    </a:lnTo>
                    <a:lnTo>
                      <a:pt x="2742" y="1690"/>
                    </a:lnTo>
                    <a:lnTo>
                      <a:pt x="3031" y="1790"/>
                    </a:lnTo>
                    <a:cubicBezTo>
                      <a:pt x="3069" y="1803"/>
                      <a:pt x="3094" y="1816"/>
                      <a:pt x="3132" y="1841"/>
                    </a:cubicBezTo>
                    <a:cubicBezTo>
                      <a:pt x="3132" y="1841"/>
                      <a:pt x="3170" y="1841"/>
                      <a:pt x="3245" y="1866"/>
                    </a:cubicBezTo>
                    <a:cubicBezTo>
                      <a:pt x="3358" y="1891"/>
                      <a:pt x="3471" y="1904"/>
                      <a:pt x="3584" y="1904"/>
                    </a:cubicBezTo>
                    <a:cubicBezTo>
                      <a:pt x="3773" y="1904"/>
                      <a:pt x="3949" y="1866"/>
                      <a:pt x="4125" y="1803"/>
                    </a:cubicBezTo>
                    <a:cubicBezTo>
                      <a:pt x="4301" y="1728"/>
                      <a:pt x="4465" y="1602"/>
                      <a:pt x="4490" y="1451"/>
                    </a:cubicBezTo>
                    <a:cubicBezTo>
                      <a:pt x="4502" y="1300"/>
                      <a:pt x="4389" y="1136"/>
                      <a:pt x="4113" y="1061"/>
                    </a:cubicBezTo>
                    <a:lnTo>
                      <a:pt x="3258" y="759"/>
                    </a:lnTo>
                    <a:cubicBezTo>
                      <a:pt x="2667" y="545"/>
                      <a:pt x="2013" y="307"/>
                      <a:pt x="1334" y="68"/>
                    </a:cubicBezTo>
                    <a:cubicBezTo>
                      <a:pt x="1187" y="19"/>
                      <a:pt x="1041" y="0"/>
                      <a:pt x="895" y="0"/>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567" name="Google Shape;567;p27"/>
              <p:cNvSpPr/>
              <p:nvPr/>
            </p:nvSpPr>
            <p:spPr>
              <a:xfrm>
                <a:off x="3986350" y="3710050"/>
                <a:ext cx="285150" cy="111875"/>
              </a:xfrm>
              <a:custGeom>
                <a:avLst/>
                <a:gdLst/>
                <a:ahLst/>
                <a:cxnLst/>
                <a:rect l="l" t="t" r="r" b="b"/>
                <a:pathLst>
                  <a:path w="11406" h="4475" extrusionOk="0">
                    <a:moveTo>
                      <a:pt x="3371" y="1"/>
                    </a:moveTo>
                    <a:cubicBezTo>
                      <a:pt x="1371" y="51"/>
                      <a:pt x="26" y="881"/>
                      <a:pt x="13" y="1723"/>
                    </a:cubicBezTo>
                    <a:cubicBezTo>
                      <a:pt x="0" y="2428"/>
                      <a:pt x="981" y="3006"/>
                      <a:pt x="2138" y="3069"/>
                    </a:cubicBezTo>
                    <a:cubicBezTo>
                      <a:pt x="2198" y="3072"/>
                      <a:pt x="2259" y="3073"/>
                      <a:pt x="2320" y="3073"/>
                    </a:cubicBezTo>
                    <a:cubicBezTo>
                      <a:pt x="3004" y="3073"/>
                      <a:pt x="3722" y="2904"/>
                      <a:pt x="4414" y="2904"/>
                    </a:cubicBezTo>
                    <a:cubicBezTo>
                      <a:pt x="4456" y="2904"/>
                      <a:pt x="4498" y="2904"/>
                      <a:pt x="4540" y="2906"/>
                    </a:cubicBezTo>
                    <a:cubicBezTo>
                      <a:pt x="5232" y="2943"/>
                      <a:pt x="5898" y="3144"/>
                      <a:pt x="6502" y="3497"/>
                    </a:cubicBezTo>
                    <a:cubicBezTo>
                      <a:pt x="7042" y="3786"/>
                      <a:pt x="7545" y="4113"/>
                      <a:pt x="8224" y="4314"/>
                    </a:cubicBezTo>
                    <a:cubicBezTo>
                      <a:pt x="8564" y="4414"/>
                      <a:pt x="8963" y="4474"/>
                      <a:pt x="9361" y="4474"/>
                    </a:cubicBezTo>
                    <a:cubicBezTo>
                      <a:pt x="9759" y="4474"/>
                      <a:pt x="10155" y="4414"/>
                      <a:pt x="10488" y="4276"/>
                    </a:cubicBezTo>
                    <a:cubicBezTo>
                      <a:pt x="11318" y="3912"/>
                      <a:pt x="11406" y="3258"/>
                      <a:pt x="11368" y="2679"/>
                    </a:cubicBezTo>
                    <a:lnTo>
                      <a:pt x="3371" y="1"/>
                    </a:ln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68" name="Google Shape;568;p27"/>
              <p:cNvSpPr/>
              <p:nvPr/>
            </p:nvSpPr>
            <p:spPr>
              <a:xfrm>
                <a:off x="3994525" y="3889550"/>
                <a:ext cx="28625" cy="32100"/>
              </a:xfrm>
              <a:custGeom>
                <a:avLst/>
                <a:gdLst/>
                <a:ahLst/>
                <a:cxnLst/>
                <a:rect l="l" t="t" r="r" b="b"/>
                <a:pathLst>
                  <a:path w="1145" h="1284" extrusionOk="0">
                    <a:moveTo>
                      <a:pt x="0" y="1"/>
                    </a:moveTo>
                    <a:lnTo>
                      <a:pt x="591" y="1284"/>
                    </a:lnTo>
                    <a:cubicBezTo>
                      <a:pt x="856" y="1057"/>
                      <a:pt x="1057" y="755"/>
                      <a:pt x="1145" y="416"/>
                    </a:cubicBezTo>
                    <a:lnTo>
                      <a:pt x="1132" y="416"/>
                    </a:lnTo>
                    <a:lnTo>
                      <a:pt x="0" y="1"/>
                    </a:lnTo>
                    <a:close/>
                  </a:path>
                </a:pathLst>
              </a:custGeom>
              <a:solidFill>
                <a:srgbClr val="F5F5F5"/>
              </a:solidFill>
              <a:ln>
                <a:noFill/>
              </a:ln>
            </p:spPr>
            <p:txBody>
              <a:bodyPr spcFirstLastPara="1" wrap="square" lIns="91425" tIns="91425" rIns="91425" bIns="91425" anchor="ctr" anchorCtr="0">
                <a:noAutofit/>
              </a:bodyPr>
              <a:lstStyle/>
              <a:p>
                <a:endParaRPr dirty="0"/>
              </a:p>
            </p:txBody>
          </p:sp>
          <p:sp>
            <p:nvSpPr>
              <p:cNvPr id="569" name="Google Shape;569;p27"/>
              <p:cNvSpPr/>
              <p:nvPr/>
            </p:nvSpPr>
            <p:spPr>
              <a:xfrm>
                <a:off x="3855875" y="3681450"/>
                <a:ext cx="94650" cy="146200"/>
              </a:xfrm>
              <a:custGeom>
                <a:avLst/>
                <a:gdLst/>
                <a:ahLst/>
                <a:cxnLst/>
                <a:rect l="l" t="t" r="r" b="b"/>
                <a:pathLst>
                  <a:path w="3786" h="5848" extrusionOk="0">
                    <a:moveTo>
                      <a:pt x="2202" y="0"/>
                    </a:moveTo>
                    <a:lnTo>
                      <a:pt x="2202" y="0"/>
                    </a:lnTo>
                    <a:cubicBezTo>
                      <a:pt x="2705" y="516"/>
                      <a:pt x="2906" y="1145"/>
                      <a:pt x="2579" y="1824"/>
                    </a:cubicBezTo>
                    <a:cubicBezTo>
                      <a:pt x="2277" y="2402"/>
                      <a:pt x="1611" y="2918"/>
                      <a:pt x="1057" y="3459"/>
                    </a:cubicBezTo>
                    <a:cubicBezTo>
                      <a:pt x="491" y="4012"/>
                      <a:pt x="1" y="4615"/>
                      <a:pt x="190" y="5156"/>
                    </a:cubicBezTo>
                    <a:cubicBezTo>
                      <a:pt x="278" y="5433"/>
                      <a:pt x="542" y="5659"/>
                      <a:pt x="894" y="5848"/>
                    </a:cubicBezTo>
                    <a:lnTo>
                      <a:pt x="1271" y="5533"/>
                    </a:lnTo>
                    <a:lnTo>
                      <a:pt x="1309" y="5483"/>
                    </a:lnTo>
                    <a:cubicBezTo>
                      <a:pt x="1284" y="5445"/>
                      <a:pt x="1271" y="5420"/>
                      <a:pt x="1258" y="5395"/>
                    </a:cubicBezTo>
                    <a:cubicBezTo>
                      <a:pt x="994" y="4892"/>
                      <a:pt x="1384" y="4288"/>
                      <a:pt x="1900" y="3773"/>
                    </a:cubicBezTo>
                    <a:cubicBezTo>
                      <a:pt x="2415" y="3245"/>
                      <a:pt x="3031" y="2742"/>
                      <a:pt x="3333" y="2188"/>
                    </a:cubicBezTo>
                    <a:cubicBezTo>
                      <a:pt x="3786" y="1321"/>
                      <a:pt x="3296" y="415"/>
                      <a:pt x="2202" y="0"/>
                    </a:cubicBezTo>
                    <a:close/>
                  </a:path>
                </a:pathLst>
              </a:custGeom>
              <a:solidFill>
                <a:srgbClr val="F5F5F5"/>
              </a:solidFill>
              <a:ln>
                <a:noFill/>
              </a:ln>
            </p:spPr>
            <p:txBody>
              <a:bodyPr spcFirstLastPara="1" wrap="square" lIns="91425" tIns="91425" rIns="91425" bIns="91425" anchor="ctr" anchorCtr="0">
                <a:noAutofit/>
              </a:bodyPr>
              <a:lstStyle/>
              <a:p>
                <a:endParaRPr dirty="0"/>
              </a:p>
            </p:txBody>
          </p:sp>
          <p:sp>
            <p:nvSpPr>
              <p:cNvPr id="570" name="Google Shape;570;p27"/>
              <p:cNvSpPr/>
              <p:nvPr/>
            </p:nvSpPr>
            <p:spPr>
              <a:xfrm>
                <a:off x="3911850" y="3835175"/>
                <a:ext cx="99050" cy="30525"/>
              </a:xfrm>
              <a:custGeom>
                <a:avLst/>
                <a:gdLst/>
                <a:ahLst/>
                <a:cxnLst/>
                <a:rect l="l" t="t" r="r" b="b"/>
                <a:pathLst>
                  <a:path w="3962" h="1221" extrusionOk="0">
                    <a:moveTo>
                      <a:pt x="227" y="1"/>
                    </a:moveTo>
                    <a:lnTo>
                      <a:pt x="0" y="227"/>
                    </a:lnTo>
                    <a:cubicBezTo>
                      <a:pt x="403" y="353"/>
                      <a:pt x="818" y="478"/>
                      <a:pt x="1195" y="617"/>
                    </a:cubicBezTo>
                    <a:cubicBezTo>
                      <a:pt x="1383" y="692"/>
                      <a:pt x="1585" y="780"/>
                      <a:pt x="1773" y="881"/>
                    </a:cubicBezTo>
                    <a:cubicBezTo>
                      <a:pt x="1966" y="784"/>
                      <a:pt x="2177" y="736"/>
                      <a:pt x="2390" y="736"/>
                    </a:cubicBezTo>
                    <a:cubicBezTo>
                      <a:pt x="2537" y="736"/>
                      <a:pt x="2686" y="759"/>
                      <a:pt x="2830" y="805"/>
                    </a:cubicBezTo>
                    <a:lnTo>
                      <a:pt x="3961" y="1220"/>
                    </a:lnTo>
                    <a:cubicBezTo>
                      <a:pt x="3760" y="1044"/>
                      <a:pt x="3521" y="906"/>
                      <a:pt x="3270" y="805"/>
                    </a:cubicBezTo>
                    <a:cubicBezTo>
                      <a:pt x="2578" y="504"/>
                      <a:pt x="1685" y="365"/>
                      <a:pt x="868" y="177"/>
                    </a:cubicBezTo>
                    <a:cubicBezTo>
                      <a:pt x="654" y="114"/>
                      <a:pt x="428" y="63"/>
                      <a:pt x="227" y="1"/>
                    </a:cubicBezTo>
                    <a:close/>
                  </a:path>
                </a:pathLst>
              </a:custGeom>
              <a:solidFill>
                <a:srgbClr val="F5F5F5"/>
              </a:solidFill>
              <a:ln>
                <a:noFill/>
              </a:ln>
            </p:spPr>
            <p:txBody>
              <a:bodyPr spcFirstLastPara="1" wrap="square" lIns="91425" tIns="91425" rIns="91425" bIns="91425" anchor="ctr" anchorCtr="0">
                <a:noAutofit/>
              </a:bodyPr>
              <a:lstStyle/>
              <a:p>
                <a:endParaRPr dirty="0"/>
              </a:p>
            </p:txBody>
          </p:sp>
          <p:sp>
            <p:nvSpPr>
              <p:cNvPr id="571" name="Google Shape;571;p27"/>
              <p:cNvSpPr/>
              <p:nvPr/>
            </p:nvSpPr>
            <p:spPr>
              <a:xfrm>
                <a:off x="3603750" y="3632400"/>
                <a:ext cx="332000" cy="260950"/>
              </a:xfrm>
              <a:custGeom>
                <a:avLst/>
                <a:gdLst/>
                <a:ahLst/>
                <a:cxnLst/>
                <a:rect l="l" t="t" r="r" b="b"/>
                <a:pathLst>
                  <a:path w="13280" h="10438" extrusionOk="0">
                    <a:moveTo>
                      <a:pt x="6376" y="1"/>
                    </a:moveTo>
                    <a:lnTo>
                      <a:pt x="6137" y="189"/>
                    </a:lnTo>
                    <a:lnTo>
                      <a:pt x="1" y="4855"/>
                    </a:lnTo>
                    <a:cubicBezTo>
                      <a:pt x="647" y="4730"/>
                      <a:pt x="1314" y="4677"/>
                      <a:pt x="1974" y="4677"/>
                    </a:cubicBezTo>
                    <a:cubicBezTo>
                      <a:pt x="2046" y="4677"/>
                      <a:pt x="2117" y="4677"/>
                      <a:pt x="2189" y="4679"/>
                    </a:cubicBezTo>
                    <a:cubicBezTo>
                      <a:pt x="2126" y="4666"/>
                      <a:pt x="2051" y="4641"/>
                      <a:pt x="1988" y="4616"/>
                    </a:cubicBezTo>
                    <a:lnTo>
                      <a:pt x="1988" y="4616"/>
                    </a:lnTo>
                    <a:cubicBezTo>
                      <a:pt x="2101" y="4628"/>
                      <a:pt x="2214" y="4653"/>
                      <a:pt x="2315" y="4691"/>
                    </a:cubicBezTo>
                    <a:cubicBezTo>
                      <a:pt x="2353" y="4690"/>
                      <a:pt x="2390" y="4689"/>
                      <a:pt x="2427" y="4689"/>
                    </a:cubicBezTo>
                    <a:cubicBezTo>
                      <a:pt x="3044" y="4689"/>
                      <a:pt x="3358" y="4880"/>
                      <a:pt x="3358" y="4880"/>
                    </a:cubicBezTo>
                    <a:lnTo>
                      <a:pt x="3799" y="5081"/>
                    </a:lnTo>
                    <a:lnTo>
                      <a:pt x="3962" y="4943"/>
                    </a:lnTo>
                    <a:cubicBezTo>
                      <a:pt x="3899" y="4905"/>
                      <a:pt x="3861" y="4855"/>
                      <a:pt x="3836" y="4792"/>
                    </a:cubicBezTo>
                    <a:cubicBezTo>
                      <a:pt x="3786" y="4691"/>
                      <a:pt x="3899" y="4578"/>
                      <a:pt x="3736" y="4452"/>
                    </a:cubicBezTo>
                    <a:cubicBezTo>
                      <a:pt x="3031" y="3949"/>
                      <a:pt x="3811" y="3660"/>
                      <a:pt x="3723" y="3522"/>
                    </a:cubicBezTo>
                    <a:cubicBezTo>
                      <a:pt x="3534" y="3207"/>
                      <a:pt x="3346" y="2906"/>
                      <a:pt x="3459" y="2616"/>
                    </a:cubicBezTo>
                    <a:cubicBezTo>
                      <a:pt x="3547" y="2428"/>
                      <a:pt x="3786" y="2289"/>
                      <a:pt x="4037" y="2113"/>
                    </a:cubicBezTo>
                    <a:cubicBezTo>
                      <a:pt x="4289" y="1937"/>
                      <a:pt x="4628" y="1912"/>
                      <a:pt x="4905" y="1874"/>
                    </a:cubicBezTo>
                    <a:cubicBezTo>
                      <a:pt x="5308" y="1812"/>
                      <a:pt x="5760" y="1359"/>
                      <a:pt x="6049" y="1145"/>
                    </a:cubicBezTo>
                    <a:cubicBezTo>
                      <a:pt x="6502" y="793"/>
                      <a:pt x="7043" y="554"/>
                      <a:pt x="7621" y="466"/>
                    </a:cubicBezTo>
                    <a:cubicBezTo>
                      <a:pt x="7695" y="458"/>
                      <a:pt x="7774" y="453"/>
                      <a:pt x="7858" y="453"/>
                    </a:cubicBezTo>
                    <a:cubicBezTo>
                      <a:pt x="8386" y="453"/>
                      <a:pt x="9062" y="620"/>
                      <a:pt x="9269" y="881"/>
                    </a:cubicBezTo>
                    <a:cubicBezTo>
                      <a:pt x="9772" y="969"/>
                      <a:pt x="10325" y="1271"/>
                      <a:pt x="10501" y="1774"/>
                    </a:cubicBezTo>
                    <a:cubicBezTo>
                      <a:pt x="10501" y="1774"/>
                      <a:pt x="10903" y="2289"/>
                      <a:pt x="10702" y="2742"/>
                    </a:cubicBezTo>
                    <a:lnTo>
                      <a:pt x="10589" y="2968"/>
                    </a:lnTo>
                    <a:cubicBezTo>
                      <a:pt x="10476" y="3195"/>
                      <a:pt x="10287" y="3346"/>
                      <a:pt x="10224" y="3522"/>
                    </a:cubicBezTo>
                    <a:cubicBezTo>
                      <a:pt x="10174" y="3735"/>
                      <a:pt x="10287" y="3937"/>
                      <a:pt x="10312" y="4125"/>
                    </a:cubicBezTo>
                    <a:cubicBezTo>
                      <a:pt x="10363" y="4565"/>
                      <a:pt x="9834" y="5244"/>
                      <a:pt x="8904" y="5534"/>
                    </a:cubicBezTo>
                    <a:cubicBezTo>
                      <a:pt x="8576" y="5647"/>
                      <a:pt x="8235" y="5704"/>
                      <a:pt x="7896" y="5704"/>
                    </a:cubicBezTo>
                    <a:cubicBezTo>
                      <a:pt x="7482" y="5704"/>
                      <a:pt x="7071" y="5619"/>
                      <a:pt x="6691" y="5446"/>
                    </a:cubicBezTo>
                    <a:lnTo>
                      <a:pt x="6276" y="5810"/>
                    </a:lnTo>
                    <a:cubicBezTo>
                      <a:pt x="6829" y="6037"/>
                      <a:pt x="7785" y="6628"/>
                      <a:pt x="7797" y="7583"/>
                    </a:cubicBezTo>
                    <a:cubicBezTo>
                      <a:pt x="7822" y="8174"/>
                      <a:pt x="7923" y="9570"/>
                      <a:pt x="7948" y="9985"/>
                    </a:cubicBezTo>
                    <a:lnTo>
                      <a:pt x="7709" y="10073"/>
                    </a:lnTo>
                    <a:lnTo>
                      <a:pt x="7785" y="10438"/>
                    </a:lnTo>
                    <a:lnTo>
                      <a:pt x="8225" y="10073"/>
                    </a:lnTo>
                    <a:lnTo>
                      <a:pt x="11067" y="7319"/>
                    </a:lnTo>
                    <a:cubicBezTo>
                      <a:pt x="10727" y="7118"/>
                      <a:pt x="10652" y="7068"/>
                      <a:pt x="10551" y="6791"/>
                    </a:cubicBezTo>
                    <a:cubicBezTo>
                      <a:pt x="10375" y="6250"/>
                      <a:pt x="10866" y="5647"/>
                      <a:pt x="11419" y="5094"/>
                    </a:cubicBezTo>
                    <a:cubicBezTo>
                      <a:pt x="11985" y="4553"/>
                      <a:pt x="12651" y="4025"/>
                      <a:pt x="12940" y="3446"/>
                    </a:cubicBezTo>
                    <a:cubicBezTo>
                      <a:pt x="13280" y="2780"/>
                      <a:pt x="13079" y="2151"/>
                      <a:pt x="12563" y="1623"/>
                    </a:cubicBezTo>
                    <a:cubicBezTo>
                      <a:pt x="12148" y="1233"/>
                      <a:pt x="11658" y="931"/>
                      <a:pt x="11130" y="743"/>
                    </a:cubicBezTo>
                    <a:cubicBezTo>
                      <a:pt x="9784" y="240"/>
                      <a:pt x="8074" y="101"/>
                      <a:pt x="6376" y="1"/>
                    </a:cubicBezTo>
                    <a:close/>
                  </a:path>
                </a:pathLst>
              </a:custGeom>
              <a:solidFill>
                <a:srgbClr val="E0E0E0"/>
              </a:solidFill>
              <a:ln>
                <a:noFill/>
              </a:ln>
            </p:spPr>
            <p:txBody>
              <a:bodyPr spcFirstLastPara="1" wrap="square" lIns="91425" tIns="91425" rIns="91425" bIns="91425" anchor="ctr" anchorCtr="0">
                <a:noAutofit/>
              </a:bodyPr>
              <a:lstStyle/>
              <a:p>
                <a:endParaRPr dirty="0"/>
              </a:p>
            </p:txBody>
          </p:sp>
          <p:sp>
            <p:nvSpPr>
              <p:cNvPr id="572" name="Google Shape;572;p27"/>
              <p:cNvSpPr/>
              <p:nvPr/>
            </p:nvSpPr>
            <p:spPr>
              <a:xfrm>
                <a:off x="3757175" y="3734575"/>
                <a:ext cx="25" cy="350"/>
              </a:xfrm>
              <a:custGeom>
                <a:avLst/>
                <a:gdLst/>
                <a:ahLst/>
                <a:cxnLst/>
                <a:rect l="l" t="t" r="r" b="b"/>
                <a:pathLst>
                  <a:path w="1" h="14" extrusionOk="0">
                    <a:moveTo>
                      <a:pt x="0" y="1"/>
                    </a:moveTo>
                    <a:lnTo>
                      <a:pt x="0" y="13"/>
                    </a:lnTo>
                    <a:lnTo>
                      <a:pt x="0" y="13"/>
                    </a:ln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73" name="Google Shape;573;p27"/>
              <p:cNvSpPr/>
              <p:nvPr/>
            </p:nvSpPr>
            <p:spPr>
              <a:xfrm>
                <a:off x="4150450" y="3950900"/>
                <a:ext cx="102200" cy="74800"/>
              </a:xfrm>
              <a:custGeom>
                <a:avLst/>
                <a:gdLst/>
                <a:ahLst/>
                <a:cxnLst/>
                <a:rect l="l" t="t" r="r" b="b"/>
                <a:pathLst>
                  <a:path w="4088" h="2992" extrusionOk="0">
                    <a:moveTo>
                      <a:pt x="2631" y="0"/>
                    </a:moveTo>
                    <a:cubicBezTo>
                      <a:pt x="2267" y="0"/>
                      <a:pt x="1905" y="58"/>
                      <a:pt x="1560" y="175"/>
                    </a:cubicBezTo>
                    <a:cubicBezTo>
                      <a:pt x="1082" y="313"/>
                      <a:pt x="667" y="603"/>
                      <a:pt x="365" y="1005"/>
                    </a:cubicBezTo>
                    <a:cubicBezTo>
                      <a:pt x="1" y="1521"/>
                      <a:pt x="63" y="2099"/>
                      <a:pt x="617" y="2552"/>
                    </a:cubicBezTo>
                    <a:cubicBezTo>
                      <a:pt x="868" y="2740"/>
                      <a:pt x="1157" y="2891"/>
                      <a:pt x="1472" y="2979"/>
                    </a:cubicBezTo>
                    <a:lnTo>
                      <a:pt x="1510" y="2992"/>
                    </a:lnTo>
                    <a:lnTo>
                      <a:pt x="4087" y="288"/>
                    </a:lnTo>
                    <a:lnTo>
                      <a:pt x="4050" y="276"/>
                    </a:lnTo>
                    <a:cubicBezTo>
                      <a:pt x="3848" y="225"/>
                      <a:pt x="3660" y="162"/>
                      <a:pt x="3459" y="112"/>
                    </a:cubicBezTo>
                    <a:lnTo>
                      <a:pt x="3408" y="87"/>
                    </a:lnTo>
                    <a:cubicBezTo>
                      <a:pt x="3152" y="29"/>
                      <a:pt x="2891" y="0"/>
                      <a:pt x="2631" y="0"/>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74" name="Google Shape;574;p27"/>
              <p:cNvSpPr/>
              <p:nvPr/>
            </p:nvSpPr>
            <p:spPr>
              <a:xfrm>
                <a:off x="4323350" y="3812225"/>
                <a:ext cx="39000" cy="13225"/>
              </a:xfrm>
              <a:custGeom>
                <a:avLst/>
                <a:gdLst/>
                <a:ahLst/>
                <a:cxnLst/>
                <a:rect l="l" t="t" r="r" b="b"/>
                <a:pathLst>
                  <a:path w="1560" h="529" extrusionOk="0">
                    <a:moveTo>
                      <a:pt x="1" y="1"/>
                    </a:moveTo>
                    <a:lnTo>
                      <a:pt x="1" y="1"/>
                    </a:lnTo>
                    <a:cubicBezTo>
                      <a:pt x="252" y="114"/>
                      <a:pt x="504" y="214"/>
                      <a:pt x="755" y="290"/>
                    </a:cubicBezTo>
                    <a:cubicBezTo>
                      <a:pt x="1019" y="378"/>
                      <a:pt x="1283" y="466"/>
                      <a:pt x="1560" y="529"/>
                    </a:cubicBezTo>
                    <a:cubicBezTo>
                      <a:pt x="1308" y="416"/>
                      <a:pt x="1057" y="315"/>
                      <a:pt x="805" y="252"/>
                    </a:cubicBezTo>
                    <a:cubicBezTo>
                      <a:pt x="541" y="151"/>
                      <a:pt x="277" y="63"/>
                      <a:pt x="1"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75" name="Google Shape;575;p27"/>
              <p:cNvSpPr/>
              <p:nvPr/>
            </p:nvSpPr>
            <p:spPr>
              <a:xfrm>
                <a:off x="4318000" y="3817575"/>
                <a:ext cx="39025" cy="12900"/>
              </a:xfrm>
              <a:custGeom>
                <a:avLst/>
                <a:gdLst/>
                <a:ahLst/>
                <a:cxnLst/>
                <a:rect l="l" t="t" r="r" b="b"/>
                <a:pathLst>
                  <a:path w="1561" h="516" extrusionOk="0">
                    <a:moveTo>
                      <a:pt x="1" y="0"/>
                    </a:moveTo>
                    <a:lnTo>
                      <a:pt x="1" y="0"/>
                    </a:lnTo>
                    <a:cubicBezTo>
                      <a:pt x="252" y="113"/>
                      <a:pt x="504" y="202"/>
                      <a:pt x="755" y="277"/>
                    </a:cubicBezTo>
                    <a:cubicBezTo>
                      <a:pt x="1019" y="378"/>
                      <a:pt x="1284" y="453"/>
                      <a:pt x="1560" y="516"/>
                    </a:cubicBezTo>
                    <a:cubicBezTo>
                      <a:pt x="1321" y="415"/>
                      <a:pt x="1057" y="315"/>
                      <a:pt x="806" y="239"/>
                    </a:cubicBezTo>
                    <a:cubicBezTo>
                      <a:pt x="542" y="139"/>
                      <a:pt x="278" y="63"/>
                      <a:pt x="1"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76" name="Google Shape;576;p27"/>
              <p:cNvSpPr/>
              <p:nvPr/>
            </p:nvSpPr>
            <p:spPr>
              <a:xfrm>
                <a:off x="4312975" y="3822925"/>
                <a:ext cx="39000" cy="13225"/>
              </a:xfrm>
              <a:custGeom>
                <a:avLst/>
                <a:gdLst/>
                <a:ahLst/>
                <a:cxnLst/>
                <a:rect l="l" t="t" r="r" b="b"/>
                <a:pathLst>
                  <a:path w="1560" h="529" extrusionOk="0">
                    <a:moveTo>
                      <a:pt x="1" y="0"/>
                    </a:moveTo>
                    <a:cubicBezTo>
                      <a:pt x="240" y="113"/>
                      <a:pt x="491" y="214"/>
                      <a:pt x="755" y="289"/>
                    </a:cubicBezTo>
                    <a:cubicBezTo>
                      <a:pt x="1019" y="377"/>
                      <a:pt x="1283" y="465"/>
                      <a:pt x="1560" y="528"/>
                    </a:cubicBezTo>
                    <a:cubicBezTo>
                      <a:pt x="1308" y="415"/>
                      <a:pt x="1057" y="314"/>
                      <a:pt x="793" y="239"/>
                    </a:cubicBezTo>
                    <a:cubicBezTo>
                      <a:pt x="529" y="151"/>
                      <a:pt x="265" y="63"/>
                      <a:pt x="1"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77" name="Google Shape;577;p27"/>
              <p:cNvSpPr/>
              <p:nvPr/>
            </p:nvSpPr>
            <p:spPr>
              <a:xfrm>
                <a:off x="3971900" y="3817575"/>
                <a:ext cx="287650" cy="105650"/>
              </a:xfrm>
              <a:custGeom>
                <a:avLst/>
                <a:gdLst/>
                <a:ahLst/>
                <a:cxnLst/>
                <a:rect l="l" t="t" r="r" b="b"/>
                <a:pathLst>
                  <a:path w="11506" h="4226" extrusionOk="0">
                    <a:moveTo>
                      <a:pt x="13" y="0"/>
                    </a:moveTo>
                    <a:lnTo>
                      <a:pt x="13" y="0"/>
                    </a:lnTo>
                    <a:cubicBezTo>
                      <a:pt x="0" y="13"/>
                      <a:pt x="2452" y="969"/>
                      <a:pt x="5571" y="2125"/>
                    </a:cubicBezTo>
                    <a:cubicBezTo>
                      <a:pt x="8769" y="3287"/>
                      <a:pt x="11445" y="4226"/>
                      <a:pt x="11493" y="4226"/>
                    </a:cubicBezTo>
                    <a:cubicBezTo>
                      <a:pt x="11493" y="4226"/>
                      <a:pt x="11493" y="4226"/>
                      <a:pt x="11493" y="4225"/>
                    </a:cubicBezTo>
                    <a:cubicBezTo>
                      <a:pt x="11506" y="4213"/>
                      <a:pt x="8840" y="3257"/>
                      <a:pt x="5621" y="2088"/>
                    </a:cubicBezTo>
                    <a:cubicBezTo>
                      <a:pt x="2502" y="918"/>
                      <a:pt x="25" y="0"/>
                      <a:pt x="13"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78" name="Google Shape;578;p27"/>
              <p:cNvSpPr/>
              <p:nvPr/>
            </p:nvSpPr>
            <p:spPr>
              <a:xfrm>
                <a:off x="4026275" y="3848375"/>
                <a:ext cx="137100" cy="50975"/>
              </a:xfrm>
              <a:custGeom>
                <a:avLst/>
                <a:gdLst/>
                <a:ahLst/>
                <a:cxnLst/>
                <a:rect l="l" t="t" r="r" b="b"/>
                <a:pathLst>
                  <a:path w="5484" h="2039" extrusionOk="0">
                    <a:moveTo>
                      <a:pt x="14" y="0"/>
                    </a:moveTo>
                    <a:cubicBezTo>
                      <a:pt x="14" y="0"/>
                      <a:pt x="13" y="0"/>
                      <a:pt x="13" y="1"/>
                    </a:cubicBezTo>
                    <a:cubicBezTo>
                      <a:pt x="0" y="13"/>
                      <a:pt x="1183" y="478"/>
                      <a:pt x="2691" y="1044"/>
                    </a:cubicBezTo>
                    <a:cubicBezTo>
                      <a:pt x="4180" y="1590"/>
                      <a:pt x="5424" y="2038"/>
                      <a:pt x="5469" y="2038"/>
                    </a:cubicBezTo>
                    <a:cubicBezTo>
                      <a:pt x="5470" y="2038"/>
                      <a:pt x="5470" y="2038"/>
                      <a:pt x="5471" y="2038"/>
                    </a:cubicBezTo>
                    <a:cubicBezTo>
                      <a:pt x="5483" y="2025"/>
                      <a:pt x="4251" y="1572"/>
                      <a:pt x="2729" y="1007"/>
                    </a:cubicBezTo>
                    <a:cubicBezTo>
                      <a:pt x="1241" y="436"/>
                      <a:pt x="59" y="0"/>
                      <a:pt x="14"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79" name="Google Shape;579;p27"/>
              <p:cNvSpPr/>
              <p:nvPr/>
            </p:nvSpPr>
            <p:spPr>
              <a:xfrm>
                <a:off x="3945175" y="3853550"/>
                <a:ext cx="115075" cy="47700"/>
              </a:xfrm>
              <a:custGeom>
                <a:avLst/>
                <a:gdLst/>
                <a:ahLst/>
                <a:cxnLst/>
                <a:rect l="l" t="t" r="r" b="b"/>
                <a:pathLst>
                  <a:path w="4603" h="1908" extrusionOk="0">
                    <a:moveTo>
                      <a:pt x="1057" y="1"/>
                    </a:moveTo>
                    <a:cubicBezTo>
                      <a:pt x="844" y="1"/>
                      <a:pt x="633" y="49"/>
                      <a:pt x="440" y="146"/>
                    </a:cubicBezTo>
                    <a:cubicBezTo>
                      <a:pt x="390" y="171"/>
                      <a:pt x="340" y="196"/>
                      <a:pt x="302" y="221"/>
                    </a:cubicBezTo>
                    <a:cubicBezTo>
                      <a:pt x="0" y="435"/>
                      <a:pt x="38" y="724"/>
                      <a:pt x="403" y="850"/>
                    </a:cubicBezTo>
                    <a:lnTo>
                      <a:pt x="1974" y="1428"/>
                    </a:lnTo>
                    <a:lnTo>
                      <a:pt x="3094" y="1843"/>
                    </a:lnTo>
                    <a:lnTo>
                      <a:pt x="3119" y="1843"/>
                    </a:lnTo>
                    <a:cubicBezTo>
                      <a:pt x="3256" y="1886"/>
                      <a:pt x="3396" y="1907"/>
                      <a:pt x="3535" y="1907"/>
                    </a:cubicBezTo>
                    <a:cubicBezTo>
                      <a:pt x="3804" y="1907"/>
                      <a:pt x="4069" y="1829"/>
                      <a:pt x="4301" y="1680"/>
                    </a:cubicBezTo>
                    <a:cubicBezTo>
                      <a:pt x="4603" y="1466"/>
                      <a:pt x="4540" y="1177"/>
                      <a:pt x="4175" y="1051"/>
                    </a:cubicBezTo>
                    <a:lnTo>
                      <a:pt x="2628" y="473"/>
                    </a:lnTo>
                    <a:lnTo>
                      <a:pt x="1497" y="70"/>
                    </a:lnTo>
                    <a:cubicBezTo>
                      <a:pt x="1353" y="24"/>
                      <a:pt x="1204" y="1"/>
                      <a:pt x="1057" y="1"/>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80" name="Google Shape;580;p27"/>
              <p:cNvSpPr/>
              <p:nvPr/>
            </p:nvSpPr>
            <p:spPr>
              <a:xfrm>
                <a:off x="4069025" y="3898125"/>
                <a:ext cx="116025" cy="49300"/>
              </a:xfrm>
              <a:custGeom>
                <a:avLst/>
                <a:gdLst/>
                <a:ahLst/>
                <a:cxnLst/>
                <a:rect l="l" t="t" r="r" b="b"/>
                <a:pathLst>
                  <a:path w="4641" h="1972" extrusionOk="0">
                    <a:moveTo>
                      <a:pt x="1009" y="0"/>
                    </a:moveTo>
                    <a:cubicBezTo>
                      <a:pt x="954" y="0"/>
                      <a:pt x="898" y="4"/>
                      <a:pt x="843" y="10"/>
                    </a:cubicBezTo>
                    <a:cubicBezTo>
                      <a:pt x="642" y="35"/>
                      <a:pt x="441" y="98"/>
                      <a:pt x="265" y="199"/>
                    </a:cubicBezTo>
                    <a:cubicBezTo>
                      <a:pt x="139" y="262"/>
                      <a:pt x="51" y="375"/>
                      <a:pt x="13" y="513"/>
                    </a:cubicBezTo>
                    <a:cubicBezTo>
                      <a:pt x="1" y="626"/>
                      <a:pt x="51" y="739"/>
                      <a:pt x="164" y="802"/>
                    </a:cubicBezTo>
                    <a:cubicBezTo>
                      <a:pt x="214" y="840"/>
                      <a:pt x="290" y="878"/>
                      <a:pt x="353" y="903"/>
                    </a:cubicBezTo>
                    <a:lnTo>
                      <a:pt x="567" y="978"/>
                    </a:lnTo>
                    <a:lnTo>
                      <a:pt x="981" y="1129"/>
                    </a:lnTo>
                    <a:lnTo>
                      <a:pt x="1723" y="1381"/>
                    </a:lnTo>
                    <a:lnTo>
                      <a:pt x="2805" y="1758"/>
                    </a:lnTo>
                    <a:lnTo>
                      <a:pt x="3107" y="1859"/>
                    </a:lnTo>
                    <a:cubicBezTo>
                      <a:pt x="3144" y="1871"/>
                      <a:pt x="3170" y="1884"/>
                      <a:pt x="3207" y="1896"/>
                    </a:cubicBezTo>
                    <a:cubicBezTo>
                      <a:pt x="3182" y="1871"/>
                      <a:pt x="3144" y="1859"/>
                      <a:pt x="3119" y="1846"/>
                    </a:cubicBezTo>
                    <a:lnTo>
                      <a:pt x="2830" y="1745"/>
                    </a:lnTo>
                    <a:lnTo>
                      <a:pt x="1761" y="1356"/>
                    </a:lnTo>
                    <a:lnTo>
                      <a:pt x="1019" y="1091"/>
                    </a:lnTo>
                    <a:lnTo>
                      <a:pt x="617" y="953"/>
                    </a:lnTo>
                    <a:lnTo>
                      <a:pt x="403" y="865"/>
                    </a:lnTo>
                    <a:cubicBezTo>
                      <a:pt x="340" y="853"/>
                      <a:pt x="277" y="815"/>
                      <a:pt x="227" y="777"/>
                    </a:cubicBezTo>
                    <a:cubicBezTo>
                      <a:pt x="139" y="714"/>
                      <a:pt x="76" y="614"/>
                      <a:pt x="89" y="500"/>
                    </a:cubicBezTo>
                    <a:cubicBezTo>
                      <a:pt x="126" y="387"/>
                      <a:pt x="214" y="274"/>
                      <a:pt x="328" y="224"/>
                    </a:cubicBezTo>
                    <a:cubicBezTo>
                      <a:pt x="491" y="136"/>
                      <a:pt x="667" y="73"/>
                      <a:pt x="856" y="60"/>
                    </a:cubicBezTo>
                    <a:cubicBezTo>
                      <a:pt x="898" y="58"/>
                      <a:pt x="941" y="56"/>
                      <a:pt x="983" y="56"/>
                    </a:cubicBezTo>
                    <a:cubicBezTo>
                      <a:pt x="1129" y="56"/>
                      <a:pt x="1273" y="74"/>
                      <a:pt x="1409" y="123"/>
                    </a:cubicBezTo>
                    <a:cubicBezTo>
                      <a:pt x="2101" y="362"/>
                      <a:pt x="2742" y="588"/>
                      <a:pt x="3346" y="802"/>
                    </a:cubicBezTo>
                    <a:lnTo>
                      <a:pt x="4201" y="1104"/>
                    </a:lnTo>
                    <a:cubicBezTo>
                      <a:pt x="4465" y="1192"/>
                      <a:pt x="4590" y="1356"/>
                      <a:pt x="4565" y="1506"/>
                    </a:cubicBezTo>
                    <a:cubicBezTo>
                      <a:pt x="4540" y="1645"/>
                      <a:pt x="4389" y="1783"/>
                      <a:pt x="4213" y="1846"/>
                    </a:cubicBezTo>
                    <a:cubicBezTo>
                      <a:pt x="4037" y="1921"/>
                      <a:pt x="3861" y="1959"/>
                      <a:pt x="3672" y="1959"/>
                    </a:cubicBezTo>
                    <a:cubicBezTo>
                      <a:pt x="3559" y="1959"/>
                      <a:pt x="3434" y="1947"/>
                      <a:pt x="3320" y="1921"/>
                    </a:cubicBezTo>
                    <a:cubicBezTo>
                      <a:pt x="3245" y="1909"/>
                      <a:pt x="3220" y="1896"/>
                      <a:pt x="3207" y="1896"/>
                    </a:cubicBezTo>
                    <a:cubicBezTo>
                      <a:pt x="3245" y="1909"/>
                      <a:pt x="3283" y="1921"/>
                      <a:pt x="3320" y="1934"/>
                    </a:cubicBezTo>
                    <a:cubicBezTo>
                      <a:pt x="3434" y="1959"/>
                      <a:pt x="3547" y="1972"/>
                      <a:pt x="3672" y="1972"/>
                    </a:cubicBezTo>
                    <a:cubicBezTo>
                      <a:pt x="3861" y="1972"/>
                      <a:pt x="4050" y="1934"/>
                      <a:pt x="4238" y="1871"/>
                    </a:cubicBezTo>
                    <a:cubicBezTo>
                      <a:pt x="4427" y="1796"/>
                      <a:pt x="4603" y="1657"/>
                      <a:pt x="4628" y="1506"/>
                    </a:cubicBezTo>
                    <a:cubicBezTo>
                      <a:pt x="4641" y="1418"/>
                      <a:pt x="4616" y="1330"/>
                      <a:pt x="4553" y="1268"/>
                    </a:cubicBezTo>
                    <a:cubicBezTo>
                      <a:pt x="4465" y="1167"/>
                      <a:pt x="4364" y="1104"/>
                      <a:pt x="4238" y="1066"/>
                    </a:cubicBezTo>
                    <a:lnTo>
                      <a:pt x="3396" y="765"/>
                    </a:lnTo>
                    <a:lnTo>
                      <a:pt x="1472" y="73"/>
                    </a:lnTo>
                    <a:cubicBezTo>
                      <a:pt x="1323" y="26"/>
                      <a:pt x="1167" y="0"/>
                      <a:pt x="1009" y="0"/>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81" name="Google Shape;581;p27"/>
              <p:cNvSpPr/>
              <p:nvPr/>
            </p:nvSpPr>
            <p:spPr>
              <a:xfrm>
                <a:off x="3913725" y="3903075"/>
                <a:ext cx="215375" cy="76425"/>
              </a:xfrm>
              <a:custGeom>
                <a:avLst/>
                <a:gdLst/>
                <a:ahLst/>
                <a:cxnLst/>
                <a:rect l="l" t="t" r="r" b="b"/>
                <a:pathLst>
                  <a:path w="8615" h="3057" extrusionOk="0">
                    <a:moveTo>
                      <a:pt x="13" y="1"/>
                    </a:moveTo>
                    <a:cubicBezTo>
                      <a:pt x="1" y="13"/>
                      <a:pt x="1510" y="579"/>
                      <a:pt x="3534" y="1308"/>
                    </a:cubicBezTo>
                    <a:lnTo>
                      <a:pt x="4201" y="1547"/>
                    </a:lnTo>
                    <a:cubicBezTo>
                      <a:pt x="6581" y="2382"/>
                      <a:pt x="8553" y="3056"/>
                      <a:pt x="8601" y="3056"/>
                    </a:cubicBezTo>
                    <a:cubicBezTo>
                      <a:pt x="8601" y="3056"/>
                      <a:pt x="8602" y="3056"/>
                      <a:pt x="8602" y="3056"/>
                    </a:cubicBezTo>
                    <a:cubicBezTo>
                      <a:pt x="8614" y="3044"/>
                      <a:pt x="6653" y="2352"/>
                      <a:pt x="4251" y="1510"/>
                    </a:cubicBezTo>
                    <a:lnTo>
                      <a:pt x="3547" y="1258"/>
                    </a:lnTo>
                    <a:cubicBezTo>
                      <a:pt x="1547" y="529"/>
                      <a:pt x="26" y="1"/>
                      <a:pt x="13"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82" name="Google Shape;582;p27"/>
              <p:cNvSpPr/>
              <p:nvPr/>
            </p:nvSpPr>
            <p:spPr>
              <a:xfrm>
                <a:off x="3902725" y="3912500"/>
                <a:ext cx="216625" cy="76750"/>
              </a:xfrm>
              <a:custGeom>
                <a:avLst/>
                <a:gdLst/>
                <a:ahLst/>
                <a:cxnLst/>
                <a:rect l="l" t="t" r="r" b="b"/>
                <a:pathLst>
                  <a:path w="8665" h="3070" extrusionOk="0">
                    <a:moveTo>
                      <a:pt x="13" y="1"/>
                    </a:moveTo>
                    <a:lnTo>
                      <a:pt x="13" y="1"/>
                    </a:lnTo>
                    <a:cubicBezTo>
                      <a:pt x="1" y="13"/>
                      <a:pt x="1635" y="617"/>
                      <a:pt x="3786" y="1397"/>
                    </a:cubicBezTo>
                    <a:lnTo>
                      <a:pt x="4213" y="1548"/>
                    </a:lnTo>
                    <a:cubicBezTo>
                      <a:pt x="6605" y="2395"/>
                      <a:pt x="8578" y="3069"/>
                      <a:pt x="8638" y="3069"/>
                    </a:cubicBezTo>
                    <a:cubicBezTo>
                      <a:pt x="8639" y="3069"/>
                      <a:pt x="8639" y="3069"/>
                      <a:pt x="8639" y="3069"/>
                    </a:cubicBezTo>
                    <a:cubicBezTo>
                      <a:pt x="8665" y="3057"/>
                      <a:pt x="6678" y="2365"/>
                      <a:pt x="4276" y="1510"/>
                    </a:cubicBezTo>
                    <a:lnTo>
                      <a:pt x="3811" y="1346"/>
                    </a:lnTo>
                    <a:cubicBezTo>
                      <a:pt x="1673" y="579"/>
                      <a:pt x="26" y="1"/>
                      <a:pt x="13"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83" name="Google Shape;583;p27"/>
              <p:cNvSpPr/>
              <p:nvPr/>
            </p:nvSpPr>
            <p:spPr>
              <a:xfrm>
                <a:off x="3954900" y="3945200"/>
                <a:ext cx="94350" cy="33050"/>
              </a:xfrm>
              <a:custGeom>
                <a:avLst/>
                <a:gdLst/>
                <a:ahLst/>
                <a:cxnLst/>
                <a:rect l="l" t="t" r="r" b="b"/>
                <a:pathLst>
                  <a:path w="3774" h="1322" extrusionOk="0">
                    <a:moveTo>
                      <a:pt x="16" y="0"/>
                    </a:moveTo>
                    <a:cubicBezTo>
                      <a:pt x="15" y="0"/>
                      <a:pt x="14" y="0"/>
                      <a:pt x="14" y="1"/>
                    </a:cubicBezTo>
                    <a:cubicBezTo>
                      <a:pt x="1" y="13"/>
                      <a:pt x="592" y="227"/>
                      <a:pt x="1397" y="516"/>
                    </a:cubicBezTo>
                    <a:lnTo>
                      <a:pt x="1849" y="680"/>
                    </a:lnTo>
                    <a:cubicBezTo>
                      <a:pt x="2859" y="1037"/>
                      <a:pt x="3712" y="1321"/>
                      <a:pt x="3759" y="1321"/>
                    </a:cubicBezTo>
                    <a:cubicBezTo>
                      <a:pt x="3760" y="1321"/>
                      <a:pt x="3761" y="1321"/>
                      <a:pt x="3761" y="1321"/>
                    </a:cubicBezTo>
                    <a:cubicBezTo>
                      <a:pt x="3773" y="1308"/>
                      <a:pt x="2944" y="1007"/>
                      <a:pt x="1900" y="642"/>
                    </a:cubicBezTo>
                    <a:lnTo>
                      <a:pt x="1447" y="491"/>
                    </a:lnTo>
                    <a:cubicBezTo>
                      <a:pt x="654" y="198"/>
                      <a:pt x="62" y="0"/>
                      <a:pt x="16"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84" name="Google Shape;584;p27"/>
              <p:cNvSpPr/>
              <p:nvPr/>
            </p:nvSpPr>
            <p:spPr>
              <a:xfrm>
                <a:off x="4058025" y="3818525"/>
                <a:ext cx="168525" cy="66650"/>
              </a:xfrm>
              <a:custGeom>
                <a:avLst/>
                <a:gdLst/>
                <a:ahLst/>
                <a:cxnLst/>
                <a:rect l="l" t="t" r="r" b="b"/>
                <a:pathLst>
                  <a:path w="6741" h="2666" extrusionOk="0">
                    <a:moveTo>
                      <a:pt x="504" y="0"/>
                    </a:moveTo>
                    <a:lnTo>
                      <a:pt x="1" y="377"/>
                    </a:lnTo>
                    <a:lnTo>
                      <a:pt x="6250" y="2666"/>
                    </a:lnTo>
                    <a:lnTo>
                      <a:pt x="6741" y="2289"/>
                    </a:lnTo>
                    <a:lnTo>
                      <a:pt x="504" y="0"/>
                    </a:ln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85" name="Google Shape;585;p27"/>
              <p:cNvSpPr/>
              <p:nvPr/>
            </p:nvSpPr>
            <p:spPr>
              <a:xfrm>
                <a:off x="3696825" y="3871650"/>
                <a:ext cx="14800" cy="11325"/>
              </a:xfrm>
              <a:custGeom>
                <a:avLst/>
                <a:gdLst/>
                <a:ahLst/>
                <a:cxnLst/>
                <a:rect l="l" t="t" r="r" b="b"/>
                <a:pathLst>
                  <a:path w="592" h="453" extrusionOk="0">
                    <a:moveTo>
                      <a:pt x="591" y="0"/>
                    </a:moveTo>
                    <a:lnTo>
                      <a:pt x="0" y="403"/>
                    </a:lnTo>
                    <a:cubicBezTo>
                      <a:pt x="0" y="415"/>
                      <a:pt x="13" y="440"/>
                      <a:pt x="13" y="453"/>
                    </a:cubicBezTo>
                    <a:lnTo>
                      <a:pt x="63" y="403"/>
                    </a:lnTo>
                    <a:cubicBezTo>
                      <a:pt x="214" y="302"/>
                      <a:pt x="390" y="164"/>
                      <a:pt x="591" y="0"/>
                    </a:cubicBezTo>
                    <a:close/>
                  </a:path>
                </a:pathLst>
              </a:custGeom>
              <a:solidFill>
                <a:srgbClr val="E0E0E0"/>
              </a:solidFill>
              <a:ln>
                <a:noFill/>
              </a:ln>
            </p:spPr>
            <p:txBody>
              <a:bodyPr spcFirstLastPara="1" wrap="square" lIns="91425" tIns="91425" rIns="91425" bIns="91425" anchor="ctr" anchorCtr="0">
                <a:noAutofit/>
              </a:bodyPr>
              <a:lstStyle/>
              <a:p>
                <a:endParaRPr dirty="0"/>
              </a:p>
            </p:txBody>
          </p:sp>
          <p:sp>
            <p:nvSpPr>
              <p:cNvPr id="586" name="Google Shape;586;p27"/>
              <p:cNvSpPr/>
              <p:nvPr/>
            </p:nvSpPr>
            <p:spPr>
              <a:xfrm>
                <a:off x="3729200" y="3775125"/>
                <a:ext cx="211900" cy="170125"/>
              </a:xfrm>
              <a:custGeom>
                <a:avLst/>
                <a:gdLst/>
                <a:ahLst/>
                <a:cxnLst/>
                <a:rect l="l" t="t" r="r" b="b"/>
                <a:pathLst>
                  <a:path w="8476" h="6805" extrusionOk="0">
                    <a:moveTo>
                      <a:pt x="7595" y="982"/>
                    </a:moveTo>
                    <a:lnTo>
                      <a:pt x="7595" y="982"/>
                    </a:lnTo>
                    <a:cubicBezTo>
                      <a:pt x="7558" y="1057"/>
                      <a:pt x="7507" y="1120"/>
                      <a:pt x="7457" y="1170"/>
                    </a:cubicBezTo>
                    <a:lnTo>
                      <a:pt x="7306" y="1359"/>
                    </a:lnTo>
                    <a:cubicBezTo>
                      <a:pt x="7269" y="1397"/>
                      <a:pt x="7243" y="1434"/>
                      <a:pt x="7218" y="1472"/>
                    </a:cubicBezTo>
                    <a:cubicBezTo>
                      <a:pt x="7193" y="1510"/>
                      <a:pt x="7218" y="1547"/>
                      <a:pt x="7269" y="1547"/>
                    </a:cubicBezTo>
                    <a:cubicBezTo>
                      <a:pt x="7319" y="1535"/>
                      <a:pt x="7369" y="1497"/>
                      <a:pt x="7407" y="1459"/>
                    </a:cubicBezTo>
                    <a:cubicBezTo>
                      <a:pt x="7457" y="1422"/>
                      <a:pt x="7495" y="1397"/>
                      <a:pt x="7533" y="1359"/>
                    </a:cubicBezTo>
                    <a:cubicBezTo>
                      <a:pt x="7608" y="1296"/>
                      <a:pt x="7683" y="1233"/>
                      <a:pt x="7734" y="1183"/>
                    </a:cubicBezTo>
                    <a:cubicBezTo>
                      <a:pt x="7797" y="1120"/>
                      <a:pt x="7860" y="1070"/>
                      <a:pt x="7935" y="1019"/>
                    </a:cubicBezTo>
                    <a:lnTo>
                      <a:pt x="7935" y="1019"/>
                    </a:lnTo>
                    <a:cubicBezTo>
                      <a:pt x="7885" y="1082"/>
                      <a:pt x="7834" y="1145"/>
                      <a:pt x="7772" y="1195"/>
                    </a:cubicBezTo>
                    <a:cubicBezTo>
                      <a:pt x="7734" y="1233"/>
                      <a:pt x="7696" y="1283"/>
                      <a:pt x="7646" y="1321"/>
                    </a:cubicBezTo>
                    <a:cubicBezTo>
                      <a:pt x="7621" y="1346"/>
                      <a:pt x="7595" y="1371"/>
                      <a:pt x="7583" y="1397"/>
                    </a:cubicBezTo>
                    <a:cubicBezTo>
                      <a:pt x="7570" y="1434"/>
                      <a:pt x="7545" y="1472"/>
                      <a:pt x="7558" y="1510"/>
                    </a:cubicBezTo>
                    <a:cubicBezTo>
                      <a:pt x="7563" y="1526"/>
                      <a:pt x="7566" y="1530"/>
                      <a:pt x="7571" y="1530"/>
                    </a:cubicBezTo>
                    <a:cubicBezTo>
                      <a:pt x="7577" y="1530"/>
                      <a:pt x="7586" y="1522"/>
                      <a:pt x="7608" y="1522"/>
                    </a:cubicBezTo>
                    <a:cubicBezTo>
                      <a:pt x="7633" y="1497"/>
                      <a:pt x="7671" y="1485"/>
                      <a:pt x="7696" y="1459"/>
                    </a:cubicBezTo>
                    <a:cubicBezTo>
                      <a:pt x="7847" y="1371"/>
                      <a:pt x="7985" y="1258"/>
                      <a:pt x="8124" y="1145"/>
                    </a:cubicBezTo>
                    <a:lnTo>
                      <a:pt x="8124" y="1145"/>
                    </a:lnTo>
                    <a:cubicBezTo>
                      <a:pt x="8023" y="1296"/>
                      <a:pt x="7897" y="1409"/>
                      <a:pt x="7734" y="1497"/>
                    </a:cubicBezTo>
                    <a:cubicBezTo>
                      <a:pt x="7709" y="1510"/>
                      <a:pt x="7671" y="1535"/>
                      <a:pt x="7633" y="1547"/>
                    </a:cubicBezTo>
                    <a:cubicBezTo>
                      <a:pt x="7608" y="1560"/>
                      <a:pt x="7570" y="1560"/>
                      <a:pt x="7545" y="1560"/>
                    </a:cubicBezTo>
                    <a:cubicBezTo>
                      <a:pt x="7520" y="1560"/>
                      <a:pt x="7507" y="1547"/>
                      <a:pt x="7495" y="1522"/>
                    </a:cubicBezTo>
                    <a:cubicBezTo>
                      <a:pt x="7495" y="1497"/>
                      <a:pt x="7495" y="1472"/>
                      <a:pt x="7507" y="1447"/>
                    </a:cubicBezTo>
                    <a:lnTo>
                      <a:pt x="7507" y="1447"/>
                    </a:lnTo>
                    <a:cubicBezTo>
                      <a:pt x="7495" y="1472"/>
                      <a:pt x="7470" y="1485"/>
                      <a:pt x="7457" y="1497"/>
                    </a:cubicBezTo>
                    <a:cubicBezTo>
                      <a:pt x="7394" y="1547"/>
                      <a:pt x="7331" y="1585"/>
                      <a:pt x="7256" y="1598"/>
                    </a:cubicBezTo>
                    <a:cubicBezTo>
                      <a:pt x="7247" y="1601"/>
                      <a:pt x="7237" y="1602"/>
                      <a:pt x="7228" y="1602"/>
                    </a:cubicBezTo>
                    <a:cubicBezTo>
                      <a:pt x="7200" y="1602"/>
                      <a:pt x="7174" y="1588"/>
                      <a:pt x="7155" y="1560"/>
                    </a:cubicBezTo>
                    <a:cubicBezTo>
                      <a:pt x="7130" y="1535"/>
                      <a:pt x="7130" y="1510"/>
                      <a:pt x="7155" y="1485"/>
                    </a:cubicBezTo>
                    <a:cubicBezTo>
                      <a:pt x="7180" y="1447"/>
                      <a:pt x="7218" y="1409"/>
                      <a:pt x="7243" y="1371"/>
                    </a:cubicBezTo>
                    <a:lnTo>
                      <a:pt x="7419" y="1170"/>
                    </a:lnTo>
                    <a:cubicBezTo>
                      <a:pt x="7482" y="1107"/>
                      <a:pt x="7533" y="1044"/>
                      <a:pt x="7595" y="982"/>
                    </a:cubicBezTo>
                    <a:close/>
                    <a:moveTo>
                      <a:pt x="7279" y="1064"/>
                    </a:moveTo>
                    <a:cubicBezTo>
                      <a:pt x="7309" y="1064"/>
                      <a:pt x="7342" y="1073"/>
                      <a:pt x="7369" y="1082"/>
                    </a:cubicBezTo>
                    <a:cubicBezTo>
                      <a:pt x="7407" y="1095"/>
                      <a:pt x="7419" y="1132"/>
                      <a:pt x="7407" y="1170"/>
                    </a:cubicBezTo>
                    <a:cubicBezTo>
                      <a:pt x="7357" y="1220"/>
                      <a:pt x="7306" y="1258"/>
                      <a:pt x="7243" y="1283"/>
                    </a:cubicBezTo>
                    <a:cubicBezTo>
                      <a:pt x="7193" y="1321"/>
                      <a:pt x="7130" y="1346"/>
                      <a:pt x="7092" y="1371"/>
                    </a:cubicBezTo>
                    <a:cubicBezTo>
                      <a:pt x="7017" y="1409"/>
                      <a:pt x="6942" y="1434"/>
                      <a:pt x="6879" y="1459"/>
                    </a:cubicBezTo>
                    <a:cubicBezTo>
                      <a:pt x="6967" y="1485"/>
                      <a:pt x="7055" y="1535"/>
                      <a:pt x="7118" y="1598"/>
                    </a:cubicBezTo>
                    <a:cubicBezTo>
                      <a:pt x="7218" y="1723"/>
                      <a:pt x="7180" y="1837"/>
                      <a:pt x="7168" y="1837"/>
                    </a:cubicBezTo>
                    <a:cubicBezTo>
                      <a:pt x="7155" y="1837"/>
                      <a:pt x="7155" y="1736"/>
                      <a:pt x="7055" y="1623"/>
                    </a:cubicBezTo>
                    <a:cubicBezTo>
                      <a:pt x="7004" y="1560"/>
                      <a:pt x="6929" y="1510"/>
                      <a:pt x="6854" y="1472"/>
                    </a:cubicBezTo>
                    <a:cubicBezTo>
                      <a:pt x="6828" y="1485"/>
                      <a:pt x="6803" y="1485"/>
                      <a:pt x="6791" y="1497"/>
                    </a:cubicBezTo>
                    <a:cubicBezTo>
                      <a:pt x="6690" y="1535"/>
                      <a:pt x="6589" y="1560"/>
                      <a:pt x="6489" y="1573"/>
                    </a:cubicBezTo>
                    <a:cubicBezTo>
                      <a:pt x="6489" y="1573"/>
                      <a:pt x="6589" y="1535"/>
                      <a:pt x="6766" y="1472"/>
                    </a:cubicBezTo>
                    <a:cubicBezTo>
                      <a:pt x="6854" y="1434"/>
                      <a:pt x="6954" y="1397"/>
                      <a:pt x="7055" y="1346"/>
                    </a:cubicBezTo>
                    <a:cubicBezTo>
                      <a:pt x="7105" y="1321"/>
                      <a:pt x="7168" y="1283"/>
                      <a:pt x="7218" y="1258"/>
                    </a:cubicBezTo>
                    <a:cubicBezTo>
                      <a:pt x="7269" y="1233"/>
                      <a:pt x="7306" y="1195"/>
                      <a:pt x="7344" y="1158"/>
                    </a:cubicBezTo>
                    <a:cubicBezTo>
                      <a:pt x="7357" y="1145"/>
                      <a:pt x="7344" y="1120"/>
                      <a:pt x="7331" y="1107"/>
                    </a:cubicBezTo>
                    <a:cubicBezTo>
                      <a:pt x="7306" y="1107"/>
                      <a:pt x="7287" y="1102"/>
                      <a:pt x="7269" y="1102"/>
                    </a:cubicBezTo>
                    <a:cubicBezTo>
                      <a:pt x="7260" y="1102"/>
                      <a:pt x="7252" y="1103"/>
                      <a:pt x="7243" y="1107"/>
                    </a:cubicBezTo>
                    <a:cubicBezTo>
                      <a:pt x="7168" y="1107"/>
                      <a:pt x="7092" y="1120"/>
                      <a:pt x="7017" y="1145"/>
                    </a:cubicBezTo>
                    <a:cubicBezTo>
                      <a:pt x="6904" y="1158"/>
                      <a:pt x="6803" y="1195"/>
                      <a:pt x="6690" y="1246"/>
                    </a:cubicBezTo>
                    <a:lnTo>
                      <a:pt x="6665" y="1258"/>
                    </a:lnTo>
                    <a:lnTo>
                      <a:pt x="6665" y="1246"/>
                    </a:lnTo>
                    <a:cubicBezTo>
                      <a:pt x="6665" y="1158"/>
                      <a:pt x="6615" y="1120"/>
                      <a:pt x="6615" y="1120"/>
                    </a:cubicBezTo>
                    <a:lnTo>
                      <a:pt x="6615" y="1120"/>
                    </a:lnTo>
                    <a:cubicBezTo>
                      <a:pt x="6665" y="1132"/>
                      <a:pt x="6690" y="1170"/>
                      <a:pt x="6703" y="1220"/>
                    </a:cubicBezTo>
                    <a:cubicBezTo>
                      <a:pt x="6803" y="1170"/>
                      <a:pt x="6904" y="1132"/>
                      <a:pt x="7017" y="1107"/>
                    </a:cubicBezTo>
                    <a:cubicBezTo>
                      <a:pt x="7092" y="1082"/>
                      <a:pt x="7168" y="1070"/>
                      <a:pt x="7243" y="1070"/>
                    </a:cubicBezTo>
                    <a:cubicBezTo>
                      <a:pt x="7254" y="1066"/>
                      <a:pt x="7267" y="1064"/>
                      <a:pt x="7279" y="1064"/>
                    </a:cubicBezTo>
                    <a:close/>
                    <a:moveTo>
                      <a:pt x="7897" y="1"/>
                    </a:moveTo>
                    <a:cubicBezTo>
                      <a:pt x="7721" y="1"/>
                      <a:pt x="7709" y="101"/>
                      <a:pt x="7407" y="717"/>
                    </a:cubicBezTo>
                    <a:cubicBezTo>
                      <a:pt x="7407" y="717"/>
                      <a:pt x="7275" y="941"/>
                      <a:pt x="7212" y="941"/>
                    </a:cubicBezTo>
                    <a:cubicBezTo>
                      <a:pt x="7205" y="941"/>
                      <a:pt x="7198" y="938"/>
                      <a:pt x="7193" y="931"/>
                    </a:cubicBezTo>
                    <a:cubicBezTo>
                      <a:pt x="7143" y="868"/>
                      <a:pt x="7294" y="277"/>
                      <a:pt x="7281" y="139"/>
                    </a:cubicBezTo>
                    <a:cubicBezTo>
                      <a:pt x="7281" y="112"/>
                      <a:pt x="7261" y="100"/>
                      <a:pt x="7233" y="100"/>
                    </a:cubicBezTo>
                    <a:cubicBezTo>
                      <a:pt x="7167" y="100"/>
                      <a:pt x="7052" y="167"/>
                      <a:pt x="7017" y="290"/>
                    </a:cubicBezTo>
                    <a:cubicBezTo>
                      <a:pt x="6967" y="504"/>
                      <a:pt x="6891" y="717"/>
                      <a:pt x="6791" y="919"/>
                    </a:cubicBezTo>
                    <a:cubicBezTo>
                      <a:pt x="6766" y="944"/>
                      <a:pt x="6740" y="956"/>
                      <a:pt x="6703" y="969"/>
                    </a:cubicBezTo>
                    <a:cubicBezTo>
                      <a:pt x="6539" y="1044"/>
                      <a:pt x="6401" y="1158"/>
                      <a:pt x="6300" y="1309"/>
                    </a:cubicBezTo>
                    <a:lnTo>
                      <a:pt x="6162" y="1510"/>
                    </a:lnTo>
                    <a:lnTo>
                      <a:pt x="6124" y="1573"/>
                    </a:lnTo>
                    <a:lnTo>
                      <a:pt x="5747" y="1925"/>
                    </a:lnTo>
                    <a:lnTo>
                      <a:pt x="2792" y="4729"/>
                    </a:lnTo>
                    <a:cubicBezTo>
                      <a:pt x="2742" y="4842"/>
                      <a:pt x="2691" y="4955"/>
                      <a:pt x="2641" y="5068"/>
                    </a:cubicBezTo>
                    <a:cubicBezTo>
                      <a:pt x="2591" y="5194"/>
                      <a:pt x="2540" y="5307"/>
                      <a:pt x="2478" y="5420"/>
                    </a:cubicBezTo>
                    <a:cubicBezTo>
                      <a:pt x="2478" y="5295"/>
                      <a:pt x="2515" y="5182"/>
                      <a:pt x="2578" y="5068"/>
                    </a:cubicBezTo>
                    <a:cubicBezTo>
                      <a:pt x="2628" y="4955"/>
                      <a:pt x="2704" y="4842"/>
                      <a:pt x="2779" y="4741"/>
                    </a:cubicBezTo>
                    <a:lnTo>
                      <a:pt x="2716" y="4339"/>
                    </a:lnTo>
                    <a:lnTo>
                      <a:pt x="642" y="4741"/>
                    </a:lnTo>
                    <a:cubicBezTo>
                      <a:pt x="704" y="4754"/>
                      <a:pt x="755" y="4767"/>
                      <a:pt x="742" y="4767"/>
                    </a:cubicBezTo>
                    <a:cubicBezTo>
                      <a:pt x="711" y="4773"/>
                      <a:pt x="679" y="4776"/>
                      <a:pt x="648" y="4776"/>
                    </a:cubicBezTo>
                    <a:cubicBezTo>
                      <a:pt x="616" y="4776"/>
                      <a:pt x="585" y="4773"/>
                      <a:pt x="554" y="4767"/>
                    </a:cubicBezTo>
                    <a:lnTo>
                      <a:pt x="0" y="4880"/>
                    </a:lnTo>
                    <a:lnTo>
                      <a:pt x="478" y="6137"/>
                    </a:lnTo>
                    <a:cubicBezTo>
                      <a:pt x="604" y="6452"/>
                      <a:pt x="981" y="6691"/>
                      <a:pt x="1509" y="6766"/>
                    </a:cubicBezTo>
                    <a:cubicBezTo>
                      <a:pt x="1665" y="6792"/>
                      <a:pt x="1825" y="6805"/>
                      <a:pt x="1987" y="6805"/>
                    </a:cubicBezTo>
                    <a:cubicBezTo>
                      <a:pt x="2753" y="6805"/>
                      <a:pt x="3544" y="6523"/>
                      <a:pt x="3949" y="6087"/>
                    </a:cubicBezTo>
                    <a:lnTo>
                      <a:pt x="7067" y="2503"/>
                    </a:lnTo>
                    <a:lnTo>
                      <a:pt x="7281" y="2252"/>
                    </a:lnTo>
                    <a:lnTo>
                      <a:pt x="7671" y="1799"/>
                    </a:lnTo>
                    <a:cubicBezTo>
                      <a:pt x="7671" y="1799"/>
                      <a:pt x="8476" y="994"/>
                      <a:pt x="8161" y="894"/>
                    </a:cubicBezTo>
                    <a:cubicBezTo>
                      <a:pt x="8161" y="894"/>
                      <a:pt x="8150" y="893"/>
                      <a:pt x="8133" y="893"/>
                    </a:cubicBezTo>
                    <a:cubicBezTo>
                      <a:pt x="8091" y="893"/>
                      <a:pt x="8012" y="899"/>
                      <a:pt x="7985" y="944"/>
                    </a:cubicBezTo>
                    <a:cubicBezTo>
                      <a:pt x="7985" y="944"/>
                      <a:pt x="8010" y="806"/>
                      <a:pt x="7860" y="806"/>
                    </a:cubicBezTo>
                    <a:cubicBezTo>
                      <a:pt x="7772" y="806"/>
                      <a:pt x="7683" y="856"/>
                      <a:pt x="7633" y="931"/>
                    </a:cubicBezTo>
                    <a:cubicBezTo>
                      <a:pt x="7633" y="931"/>
                      <a:pt x="8086" y="13"/>
                      <a:pt x="7897" y="1"/>
                    </a:cubicBezTo>
                    <a:close/>
                  </a:path>
                </a:pathLst>
              </a:custGeom>
              <a:solidFill>
                <a:srgbClr val="AA6550"/>
              </a:solidFill>
              <a:ln>
                <a:noFill/>
              </a:ln>
            </p:spPr>
            <p:txBody>
              <a:bodyPr spcFirstLastPara="1" wrap="square" lIns="91425" tIns="91425" rIns="91425" bIns="91425" anchor="ctr" anchorCtr="0">
                <a:noAutofit/>
              </a:bodyPr>
              <a:lstStyle/>
              <a:p>
                <a:endParaRPr dirty="0"/>
              </a:p>
            </p:txBody>
          </p:sp>
          <p:sp>
            <p:nvSpPr>
              <p:cNvPr id="587" name="Google Shape;587;p27"/>
              <p:cNvSpPr/>
              <p:nvPr/>
            </p:nvSpPr>
            <p:spPr>
              <a:xfrm>
                <a:off x="3891100" y="3801850"/>
                <a:ext cx="23600" cy="19225"/>
              </a:xfrm>
              <a:custGeom>
                <a:avLst/>
                <a:gdLst/>
                <a:ahLst/>
                <a:cxnLst/>
                <a:rect l="l" t="t" r="r" b="b"/>
                <a:pathLst>
                  <a:path w="944" h="769" extrusionOk="0">
                    <a:moveTo>
                      <a:pt x="755" y="1"/>
                    </a:moveTo>
                    <a:cubicBezTo>
                      <a:pt x="679" y="13"/>
                      <a:pt x="604" y="26"/>
                      <a:pt x="528" y="38"/>
                    </a:cubicBezTo>
                    <a:cubicBezTo>
                      <a:pt x="415" y="63"/>
                      <a:pt x="315" y="101"/>
                      <a:pt x="214" y="151"/>
                    </a:cubicBezTo>
                    <a:cubicBezTo>
                      <a:pt x="214" y="114"/>
                      <a:pt x="176" y="76"/>
                      <a:pt x="139" y="51"/>
                    </a:cubicBezTo>
                    <a:cubicBezTo>
                      <a:pt x="126" y="51"/>
                      <a:pt x="189" y="89"/>
                      <a:pt x="189" y="177"/>
                    </a:cubicBezTo>
                    <a:lnTo>
                      <a:pt x="189" y="202"/>
                    </a:lnTo>
                    <a:lnTo>
                      <a:pt x="214" y="189"/>
                    </a:lnTo>
                    <a:cubicBezTo>
                      <a:pt x="315" y="139"/>
                      <a:pt x="428" y="101"/>
                      <a:pt x="541" y="76"/>
                    </a:cubicBezTo>
                    <a:cubicBezTo>
                      <a:pt x="604" y="51"/>
                      <a:pt x="679" y="51"/>
                      <a:pt x="755" y="38"/>
                    </a:cubicBezTo>
                    <a:cubicBezTo>
                      <a:pt x="780" y="38"/>
                      <a:pt x="818" y="38"/>
                      <a:pt x="843" y="51"/>
                    </a:cubicBezTo>
                    <a:cubicBezTo>
                      <a:pt x="868" y="51"/>
                      <a:pt x="868" y="76"/>
                      <a:pt x="855" y="89"/>
                    </a:cubicBezTo>
                    <a:cubicBezTo>
                      <a:pt x="818" y="139"/>
                      <a:pt x="780" y="164"/>
                      <a:pt x="730" y="189"/>
                    </a:cubicBezTo>
                    <a:cubicBezTo>
                      <a:pt x="679" y="227"/>
                      <a:pt x="629" y="252"/>
                      <a:pt x="579" y="277"/>
                    </a:cubicBezTo>
                    <a:cubicBezTo>
                      <a:pt x="478" y="328"/>
                      <a:pt x="378" y="365"/>
                      <a:pt x="290" y="403"/>
                    </a:cubicBezTo>
                    <a:cubicBezTo>
                      <a:pt x="113" y="466"/>
                      <a:pt x="0" y="504"/>
                      <a:pt x="0" y="504"/>
                    </a:cubicBezTo>
                    <a:cubicBezTo>
                      <a:pt x="101" y="491"/>
                      <a:pt x="202" y="466"/>
                      <a:pt x="302" y="428"/>
                    </a:cubicBezTo>
                    <a:cubicBezTo>
                      <a:pt x="327" y="416"/>
                      <a:pt x="352" y="416"/>
                      <a:pt x="365" y="403"/>
                    </a:cubicBezTo>
                    <a:cubicBezTo>
                      <a:pt x="440" y="441"/>
                      <a:pt x="516" y="491"/>
                      <a:pt x="579" y="566"/>
                    </a:cubicBezTo>
                    <a:cubicBezTo>
                      <a:pt x="662" y="662"/>
                      <a:pt x="667" y="769"/>
                      <a:pt x="688" y="769"/>
                    </a:cubicBezTo>
                    <a:cubicBezTo>
                      <a:pt x="689" y="769"/>
                      <a:pt x="691" y="768"/>
                      <a:pt x="692" y="768"/>
                    </a:cubicBezTo>
                    <a:cubicBezTo>
                      <a:pt x="704" y="768"/>
                      <a:pt x="742" y="654"/>
                      <a:pt x="629" y="541"/>
                    </a:cubicBezTo>
                    <a:cubicBezTo>
                      <a:pt x="566" y="466"/>
                      <a:pt x="491" y="416"/>
                      <a:pt x="390" y="403"/>
                    </a:cubicBezTo>
                    <a:cubicBezTo>
                      <a:pt x="466" y="365"/>
                      <a:pt x="541" y="340"/>
                      <a:pt x="604" y="302"/>
                    </a:cubicBezTo>
                    <a:cubicBezTo>
                      <a:pt x="667" y="277"/>
                      <a:pt x="717" y="252"/>
                      <a:pt x="767" y="214"/>
                    </a:cubicBezTo>
                    <a:cubicBezTo>
                      <a:pt x="818" y="189"/>
                      <a:pt x="881" y="151"/>
                      <a:pt x="918" y="101"/>
                    </a:cubicBezTo>
                    <a:cubicBezTo>
                      <a:pt x="943" y="63"/>
                      <a:pt x="931" y="26"/>
                      <a:pt x="893" y="13"/>
                    </a:cubicBezTo>
                    <a:cubicBezTo>
                      <a:pt x="843" y="1"/>
                      <a:pt x="805" y="1"/>
                      <a:pt x="755"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88" name="Google Shape;588;p27"/>
              <p:cNvSpPr/>
              <p:nvPr/>
            </p:nvSpPr>
            <p:spPr>
              <a:xfrm>
                <a:off x="3907450" y="3799650"/>
                <a:ext cx="24550" cy="15200"/>
              </a:xfrm>
              <a:custGeom>
                <a:avLst/>
                <a:gdLst/>
                <a:ahLst/>
                <a:cxnLst/>
                <a:rect l="l" t="t" r="r" b="b"/>
                <a:pathLst>
                  <a:path w="982" h="608" extrusionOk="0">
                    <a:moveTo>
                      <a:pt x="465" y="1"/>
                    </a:moveTo>
                    <a:cubicBezTo>
                      <a:pt x="403" y="51"/>
                      <a:pt x="340" y="101"/>
                      <a:pt x="289" y="164"/>
                    </a:cubicBezTo>
                    <a:lnTo>
                      <a:pt x="113" y="365"/>
                    </a:lnTo>
                    <a:cubicBezTo>
                      <a:pt x="76" y="403"/>
                      <a:pt x="50" y="441"/>
                      <a:pt x="25" y="491"/>
                    </a:cubicBezTo>
                    <a:cubicBezTo>
                      <a:pt x="0" y="516"/>
                      <a:pt x="0" y="541"/>
                      <a:pt x="25" y="566"/>
                    </a:cubicBezTo>
                    <a:cubicBezTo>
                      <a:pt x="46" y="587"/>
                      <a:pt x="75" y="607"/>
                      <a:pt x="105" y="607"/>
                    </a:cubicBezTo>
                    <a:cubicBezTo>
                      <a:pt x="112" y="607"/>
                      <a:pt x="119" y="606"/>
                      <a:pt x="126" y="604"/>
                    </a:cubicBezTo>
                    <a:cubicBezTo>
                      <a:pt x="201" y="592"/>
                      <a:pt x="264" y="554"/>
                      <a:pt x="327" y="504"/>
                    </a:cubicBezTo>
                    <a:cubicBezTo>
                      <a:pt x="340" y="491"/>
                      <a:pt x="352" y="478"/>
                      <a:pt x="377" y="453"/>
                    </a:cubicBezTo>
                    <a:lnTo>
                      <a:pt x="377" y="453"/>
                    </a:lnTo>
                    <a:cubicBezTo>
                      <a:pt x="365" y="478"/>
                      <a:pt x="365" y="504"/>
                      <a:pt x="365" y="529"/>
                    </a:cubicBezTo>
                    <a:cubicBezTo>
                      <a:pt x="377" y="554"/>
                      <a:pt x="390" y="566"/>
                      <a:pt x="415" y="566"/>
                    </a:cubicBezTo>
                    <a:cubicBezTo>
                      <a:pt x="440" y="566"/>
                      <a:pt x="478" y="566"/>
                      <a:pt x="503" y="554"/>
                    </a:cubicBezTo>
                    <a:cubicBezTo>
                      <a:pt x="541" y="541"/>
                      <a:pt x="566" y="516"/>
                      <a:pt x="604" y="491"/>
                    </a:cubicBezTo>
                    <a:cubicBezTo>
                      <a:pt x="767" y="416"/>
                      <a:pt x="893" y="302"/>
                      <a:pt x="981" y="151"/>
                    </a:cubicBezTo>
                    <a:lnTo>
                      <a:pt x="981" y="151"/>
                    </a:lnTo>
                    <a:cubicBezTo>
                      <a:pt x="855" y="265"/>
                      <a:pt x="717" y="378"/>
                      <a:pt x="566" y="466"/>
                    </a:cubicBezTo>
                    <a:cubicBezTo>
                      <a:pt x="541" y="491"/>
                      <a:pt x="503" y="504"/>
                      <a:pt x="478" y="516"/>
                    </a:cubicBezTo>
                    <a:cubicBezTo>
                      <a:pt x="465" y="520"/>
                      <a:pt x="456" y="522"/>
                      <a:pt x="448" y="522"/>
                    </a:cubicBezTo>
                    <a:cubicBezTo>
                      <a:pt x="433" y="522"/>
                      <a:pt x="428" y="516"/>
                      <a:pt x="428" y="516"/>
                    </a:cubicBezTo>
                    <a:cubicBezTo>
                      <a:pt x="415" y="504"/>
                      <a:pt x="440" y="441"/>
                      <a:pt x="453" y="403"/>
                    </a:cubicBezTo>
                    <a:cubicBezTo>
                      <a:pt x="465" y="378"/>
                      <a:pt x="491" y="353"/>
                      <a:pt x="516" y="340"/>
                    </a:cubicBezTo>
                    <a:cubicBezTo>
                      <a:pt x="553" y="290"/>
                      <a:pt x="604" y="239"/>
                      <a:pt x="642" y="202"/>
                    </a:cubicBezTo>
                    <a:cubicBezTo>
                      <a:pt x="704" y="151"/>
                      <a:pt x="755" y="89"/>
                      <a:pt x="805" y="26"/>
                    </a:cubicBezTo>
                    <a:lnTo>
                      <a:pt x="805" y="26"/>
                    </a:lnTo>
                    <a:cubicBezTo>
                      <a:pt x="730" y="76"/>
                      <a:pt x="667" y="126"/>
                      <a:pt x="604" y="189"/>
                    </a:cubicBezTo>
                    <a:cubicBezTo>
                      <a:pt x="553" y="239"/>
                      <a:pt x="478" y="302"/>
                      <a:pt x="403" y="365"/>
                    </a:cubicBezTo>
                    <a:cubicBezTo>
                      <a:pt x="365" y="403"/>
                      <a:pt x="327" y="441"/>
                      <a:pt x="277" y="466"/>
                    </a:cubicBezTo>
                    <a:cubicBezTo>
                      <a:pt x="239" y="516"/>
                      <a:pt x="189" y="541"/>
                      <a:pt x="139" y="554"/>
                    </a:cubicBezTo>
                    <a:cubicBezTo>
                      <a:pt x="88" y="554"/>
                      <a:pt x="63" y="516"/>
                      <a:pt x="88" y="478"/>
                    </a:cubicBezTo>
                    <a:cubicBezTo>
                      <a:pt x="113" y="441"/>
                      <a:pt x="139" y="403"/>
                      <a:pt x="176" y="365"/>
                    </a:cubicBezTo>
                    <a:lnTo>
                      <a:pt x="327" y="177"/>
                    </a:lnTo>
                    <a:cubicBezTo>
                      <a:pt x="377" y="126"/>
                      <a:pt x="428" y="63"/>
                      <a:pt x="465"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89" name="Google Shape;589;p27"/>
              <p:cNvSpPr/>
              <p:nvPr/>
            </p:nvSpPr>
            <p:spPr>
              <a:xfrm>
                <a:off x="3495925" y="3747425"/>
                <a:ext cx="306550" cy="168575"/>
              </a:xfrm>
              <a:custGeom>
                <a:avLst/>
                <a:gdLst/>
                <a:ahLst/>
                <a:cxnLst/>
                <a:rect l="l" t="t" r="r" b="b"/>
                <a:pathLst>
                  <a:path w="12262" h="6743" extrusionOk="0">
                    <a:moveTo>
                      <a:pt x="6129" y="0"/>
                    </a:moveTo>
                    <a:cubicBezTo>
                      <a:pt x="5606" y="0"/>
                      <a:pt x="5075" y="52"/>
                      <a:pt x="4565" y="166"/>
                    </a:cubicBezTo>
                    <a:lnTo>
                      <a:pt x="1" y="3699"/>
                    </a:lnTo>
                    <a:lnTo>
                      <a:pt x="51" y="3749"/>
                    </a:lnTo>
                    <a:cubicBezTo>
                      <a:pt x="152" y="3699"/>
                      <a:pt x="818" y="3498"/>
                      <a:pt x="1610" y="3259"/>
                    </a:cubicBezTo>
                    <a:lnTo>
                      <a:pt x="2239" y="3070"/>
                    </a:lnTo>
                    <a:lnTo>
                      <a:pt x="2340" y="3033"/>
                    </a:lnTo>
                    <a:cubicBezTo>
                      <a:pt x="2802" y="2902"/>
                      <a:pt x="3119" y="2805"/>
                      <a:pt x="3154" y="2805"/>
                    </a:cubicBezTo>
                    <a:cubicBezTo>
                      <a:pt x="3156" y="2805"/>
                      <a:pt x="3157" y="2806"/>
                      <a:pt x="3157" y="2806"/>
                    </a:cubicBezTo>
                    <a:cubicBezTo>
                      <a:pt x="3170" y="2806"/>
                      <a:pt x="2818" y="2919"/>
                      <a:pt x="2302" y="3083"/>
                    </a:cubicBezTo>
                    <a:lnTo>
                      <a:pt x="655" y="4567"/>
                    </a:lnTo>
                    <a:lnTo>
                      <a:pt x="6527" y="6742"/>
                    </a:lnTo>
                    <a:lnTo>
                      <a:pt x="8049" y="5434"/>
                    </a:lnTo>
                    <a:cubicBezTo>
                      <a:pt x="8011" y="5372"/>
                      <a:pt x="7973" y="5309"/>
                      <a:pt x="7923" y="5246"/>
                    </a:cubicBezTo>
                    <a:cubicBezTo>
                      <a:pt x="7734" y="5082"/>
                      <a:pt x="7495" y="4969"/>
                      <a:pt x="7244" y="4906"/>
                    </a:cubicBezTo>
                    <a:cubicBezTo>
                      <a:pt x="6804" y="4806"/>
                      <a:pt x="6364" y="4730"/>
                      <a:pt x="5911" y="4693"/>
                    </a:cubicBezTo>
                    <a:cubicBezTo>
                      <a:pt x="5647" y="4655"/>
                      <a:pt x="5395" y="4605"/>
                      <a:pt x="5144" y="4529"/>
                    </a:cubicBezTo>
                    <a:cubicBezTo>
                      <a:pt x="4905" y="4454"/>
                      <a:pt x="4691" y="4353"/>
                      <a:pt x="4515" y="4202"/>
                    </a:cubicBezTo>
                    <a:cubicBezTo>
                      <a:pt x="4163" y="3925"/>
                      <a:pt x="3974" y="3611"/>
                      <a:pt x="3773" y="3334"/>
                    </a:cubicBezTo>
                    <a:cubicBezTo>
                      <a:pt x="3572" y="3083"/>
                      <a:pt x="3333" y="2869"/>
                      <a:pt x="3056" y="2706"/>
                    </a:cubicBezTo>
                    <a:cubicBezTo>
                      <a:pt x="2818" y="2580"/>
                      <a:pt x="2553" y="2505"/>
                      <a:pt x="2277" y="2479"/>
                    </a:cubicBezTo>
                    <a:cubicBezTo>
                      <a:pt x="2170" y="2467"/>
                      <a:pt x="2085" y="2464"/>
                      <a:pt x="2027" y="2464"/>
                    </a:cubicBezTo>
                    <a:cubicBezTo>
                      <a:pt x="1969" y="2464"/>
                      <a:pt x="1937" y="2467"/>
                      <a:pt x="1937" y="2467"/>
                    </a:cubicBezTo>
                    <a:cubicBezTo>
                      <a:pt x="1994" y="2461"/>
                      <a:pt x="2054" y="2457"/>
                      <a:pt x="2115" y="2457"/>
                    </a:cubicBezTo>
                    <a:cubicBezTo>
                      <a:pt x="2176" y="2457"/>
                      <a:pt x="2239" y="2461"/>
                      <a:pt x="2302" y="2467"/>
                    </a:cubicBezTo>
                    <a:cubicBezTo>
                      <a:pt x="2579" y="2479"/>
                      <a:pt x="2843" y="2555"/>
                      <a:pt x="3094" y="2681"/>
                    </a:cubicBezTo>
                    <a:cubicBezTo>
                      <a:pt x="3383" y="2831"/>
                      <a:pt x="3647" y="3045"/>
                      <a:pt x="3836" y="3309"/>
                    </a:cubicBezTo>
                    <a:cubicBezTo>
                      <a:pt x="4050" y="3586"/>
                      <a:pt x="4238" y="3900"/>
                      <a:pt x="4578" y="4164"/>
                    </a:cubicBezTo>
                    <a:cubicBezTo>
                      <a:pt x="4767" y="4303"/>
                      <a:pt x="4968" y="4416"/>
                      <a:pt x="5194" y="4479"/>
                    </a:cubicBezTo>
                    <a:cubicBezTo>
                      <a:pt x="5446" y="4554"/>
                      <a:pt x="5697" y="4605"/>
                      <a:pt x="5949" y="4642"/>
                    </a:cubicBezTo>
                    <a:cubicBezTo>
                      <a:pt x="6401" y="4680"/>
                      <a:pt x="6854" y="4768"/>
                      <a:pt x="7294" y="4869"/>
                    </a:cubicBezTo>
                    <a:cubicBezTo>
                      <a:pt x="7546" y="4931"/>
                      <a:pt x="7772" y="5057"/>
                      <a:pt x="7961" y="5233"/>
                    </a:cubicBezTo>
                    <a:cubicBezTo>
                      <a:pt x="7998" y="5296"/>
                      <a:pt x="8036" y="5359"/>
                      <a:pt x="8061" y="5434"/>
                    </a:cubicBezTo>
                    <a:lnTo>
                      <a:pt x="8652" y="4944"/>
                    </a:lnTo>
                    <a:lnTo>
                      <a:pt x="8652" y="4944"/>
                    </a:lnTo>
                    <a:lnTo>
                      <a:pt x="8627" y="4969"/>
                    </a:lnTo>
                    <a:lnTo>
                      <a:pt x="8627" y="4969"/>
                    </a:lnTo>
                    <a:lnTo>
                      <a:pt x="8879" y="4781"/>
                    </a:lnTo>
                    <a:cubicBezTo>
                      <a:pt x="9168" y="4542"/>
                      <a:pt x="9432" y="4328"/>
                      <a:pt x="9608" y="4164"/>
                    </a:cubicBezTo>
                    <a:lnTo>
                      <a:pt x="9834" y="3988"/>
                    </a:lnTo>
                    <a:cubicBezTo>
                      <a:pt x="9859" y="3963"/>
                      <a:pt x="9885" y="3938"/>
                      <a:pt x="9922" y="3913"/>
                    </a:cubicBezTo>
                    <a:lnTo>
                      <a:pt x="9922" y="3913"/>
                    </a:lnTo>
                    <a:cubicBezTo>
                      <a:pt x="9897" y="3938"/>
                      <a:pt x="9872" y="3963"/>
                      <a:pt x="9847" y="3988"/>
                    </a:cubicBezTo>
                    <a:cubicBezTo>
                      <a:pt x="9809" y="4039"/>
                      <a:pt x="9734" y="4102"/>
                      <a:pt x="9646" y="4177"/>
                    </a:cubicBezTo>
                    <a:cubicBezTo>
                      <a:pt x="9470" y="4340"/>
                      <a:pt x="9218" y="4567"/>
                      <a:pt x="8929" y="4793"/>
                    </a:cubicBezTo>
                    <a:cubicBezTo>
                      <a:pt x="8828" y="4881"/>
                      <a:pt x="8728" y="4957"/>
                      <a:pt x="8627" y="5032"/>
                    </a:cubicBezTo>
                    <a:lnTo>
                      <a:pt x="8615" y="6113"/>
                    </a:lnTo>
                    <a:lnTo>
                      <a:pt x="9319" y="5988"/>
                    </a:lnTo>
                    <a:lnTo>
                      <a:pt x="9872" y="5875"/>
                    </a:lnTo>
                    <a:cubicBezTo>
                      <a:pt x="9658" y="5862"/>
                      <a:pt x="9457" y="5812"/>
                      <a:pt x="9268" y="5749"/>
                    </a:cubicBezTo>
                    <a:cubicBezTo>
                      <a:pt x="8866" y="5623"/>
                      <a:pt x="8665" y="5434"/>
                      <a:pt x="8690" y="5434"/>
                    </a:cubicBezTo>
                    <a:cubicBezTo>
                      <a:pt x="8891" y="5548"/>
                      <a:pt x="9105" y="5636"/>
                      <a:pt x="9319" y="5711"/>
                    </a:cubicBezTo>
                    <a:cubicBezTo>
                      <a:pt x="9532" y="5787"/>
                      <a:pt x="9746" y="5837"/>
                      <a:pt x="9960" y="5875"/>
                    </a:cubicBezTo>
                    <a:lnTo>
                      <a:pt x="12035" y="5472"/>
                    </a:lnTo>
                    <a:lnTo>
                      <a:pt x="12261" y="5409"/>
                    </a:lnTo>
                    <a:cubicBezTo>
                      <a:pt x="12261" y="5409"/>
                      <a:pt x="12249" y="5183"/>
                      <a:pt x="12223" y="4843"/>
                    </a:cubicBezTo>
                    <a:lnTo>
                      <a:pt x="12123" y="4818"/>
                    </a:lnTo>
                    <a:cubicBezTo>
                      <a:pt x="12022" y="4793"/>
                      <a:pt x="11934" y="4755"/>
                      <a:pt x="11846" y="4705"/>
                    </a:cubicBezTo>
                    <a:cubicBezTo>
                      <a:pt x="11720" y="4642"/>
                      <a:pt x="11595" y="4567"/>
                      <a:pt x="11482" y="4479"/>
                    </a:cubicBezTo>
                    <a:cubicBezTo>
                      <a:pt x="11368" y="4378"/>
                      <a:pt x="11243" y="4265"/>
                      <a:pt x="11079" y="4139"/>
                    </a:cubicBezTo>
                    <a:cubicBezTo>
                      <a:pt x="10991" y="4076"/>
                      <a:pt x="10903" y="4014"/>
                      <a:pt x="10815" y="3963"/>
                    </a:cubicBezTo>
                    <a:cubicBezTo>
                      <a:pt x="10752" y="3938"/>
                      <a:pt x="10715" y="3913"/>
                      <a:pt x="10652" y="3888"/>
                    </a:cubicBezTo>
                    <a:lnTo>
                      <a:pt x="10476" y="3812"/>
                    </a:lnTo>
                    <a:cubicBezTo>
                      <a:pt x="10174" y="3712"/>
                      <a:pt x="9872" y="3649"/>
                      <a:pt x="9570" y="3599"/>
                    </a:cubicBezTo>
                    <a:cubicBezTo>
                      <a:pt x="8891" y="3498"/>
                      <a:pt x="8099" y="3460"/>
                      <a:pt x="7319" y="3334"/>
                    </a:cubicBezTo>
                    <a:cubicBezTo>
                      <a:pt x="6967" y="3272"/>
                      <a:pt x="6628" y="3171"/>
                      <a:pt x="6301" y="3020"/>
                    </a:cubicBezTo>
                    <a:cubicBezTo>
                      <a:pt x="6062" y="2894"/>
                      <a:pt x="5848" y="2718"/>
                      <a:pt x="5685" y="2517"/>
                    </a:cubicBezTo>
                    <a:cubicBezTo>
                      <a:pt x="5408" y="2152"/>
                      <a:pt x="5244" y="1788"/>
                      <a:pt x="4980" y="1549"/>
                    </a:cubicBezTo>
                    <a:cubicBezTo>
                      <a:pt x="4754" y="1323"/>
                      <a:pt x="4477" y="1159"/>
                      <a:pt x="4163" y="1071"/>
                    </a:cubicBezTo>
                    <a:cubicBezTo>
                      <a:pt x="4025" y="1033"/>
                      <a:pt x="3886" y="1008"/>
                      <a:pt x="3748" y="996"/>
                    </a:cubicBezTo>
                    <a:lnTo>
                      <a:pt x="3861" y="996"/>
                    </a:lnTo>
                    <a:cubicBezTo>
                      <a:pt x="3974" y="1008"/>
                      <a:pt x="4075" y="1021"/>
                      <a:pt x="4176" y="1046"/>
                    </a:cubicBezTo>
                    <a:cubicBezTo>
                      <a:pt x="4503" y="1121"/>
                      <a:pt x="4792" y="1285"/>
                      <a:pt x="5018" y="1511"/>
                    </a:cubicBezTo>
                    <a:cubicBezTo>
                      <a:pt x="5295" y="1763"/>
                      <a:pt x="5471" y="2115"/>
                      <a:pt x="5760" y="2479"/>
                    </a:cubicBezTo>
                    <a:cubicBezTo>
                      <a:pt x="5924" y="2681"/>
                      <a:pt x="6125" y="2857"/>
                      <a:pt x="6364" y="2970"/>
                    </a:cubicBezTo>
                    <a:cubicBezTo>
                      <a:pt x="6678" y="3121"/>
                      <a:pt x="7005" y="3221"/>
                      <a:pt x="7357" y="3272"/>
                    </a:cubicBezTo>
                    <a:cubicBezTo>
                      <a:pt x="8112" y="3397"/>
                      <a:pt x="8929" y="3435"/>
                      <a:pt x="9595" y="3548"/>
                    </a:cubicBezTo>
                    <a:cubicBezTo>
                      <a:pt x="9910" y="3586"/>
                      <a:pt x="10212" y="3661"/>
                      <a:pt x="10501" y="3762"/>
                    </a:cubicBezTo>
                    <a:lnTo>
                      <a:pt x="10689" y="3837"/>
                    </a:lnTo>
                    <a:cubicBezTo>
                      <a:pt x="10752" y="3863"/>
                      <a:pt x="10803" y="3900"/>
                      <a:pt x="10853" y="3925"/>
                    </a:cubicBezTo>
                    <a:cubicBezTo>
                      <a:pt x="10953" y="3976"/>
                      <a:pt x="11041" y="4039"/>
                      <a:pt x="11129" y="4102"/>
                    </a:cubicBezTo>
                    <a:cubicBezTo>
                      <a:pt x="11280" y="4227"/>
                      <a:pt x="11406" y="4353"/>
                      <a:pt x="11519" y="4441"/>
                    </a:cubicBezTo>
                    <a:cubicBezTo>
                      <a:pt x="11620" y="4542"/>
                      <a:pt x="11733" y="4617"/>
                      <a:pt x="11859" y="4680"/>
                    </a:cubicBezTo>
                    <a:cubicBezTo>
                      <a:pt x="11972" y="4743"/>
                      <a:pt x="12098" y="4793"/>
                      <a:pt x="12223" y="4831"/>
                    </a:cubicBezTo>
                    <a:cubicBezTo>
                      <a:pt x="12198" y="4366"/>
                      <a:pt x="12161" y="3699"/>
                      <a:pt x="12148" y="3058"/>
                    </a:cubicBezTo>
                    <a:cubicBezTo>
                      <a:pt x="12135" y="2027"/>
                      <a:pt x="11117" y="1436"/>
                      <a:pt x="10589" y="1197"/>
                    </a:cubicBezTo>
                    <a:lnTo>
                      <a:pt x="9985" y="1737"/>
                    </a:lnTo>
                    <a:cubicBezTo>
                      <a:pt x="9822" y="1876"/>
                      <a:pt x="9633" y="1989"/>
                      <a:pt x="9432" y="2052"/>
                    </a:cubicBezTo>
                    <a:cubicBezTo>
                      <a:pt x="9545" y="2052"/>
                      <a:pt x="9646" y="2064"/>
                      <a:pt x="9759" y="2090"/>
                    </a:cubicBezTo>
                    <a:cubicBezTo>
                      <a:pt x="10086" y="2165"/>
                      <a:pt x="10400" y="2291"/>
                      <a:pt x="10689" y="2454"/>
                    </a:cubicBezTo>
                    <a:cubicBezTo>
                      <a:pt x="10979" y="2630"/>
                      <a:pt x="11280" y="2756"/>
                      <a:pt x="11595" y="2844"/>
                    </a:cubicBezTo>
                    <a:cubicBezTo>
                      <a:pt x="11859" y="2907"/>
                      <a:pt x="12060" y="2907"/>
                      <a:pt x="12060" y="2919"/>
                    </a:cubicBezTo>
                    <a:lnTo>
                      <a:pt x="11922" y="2919"/>
                    </a:lnTo>
                    <a:cubicBezTo>
                      <a:pt x="11796" y="2907"/>
                      <a:pt x="11683" y="2894"/>
                      <a:pt x="11557" y="2869"/>
                    </a:cubicBezTo>
                    <a:cubicBezTo>
                      <a:pt x="11230" y="2794"/>
                      <a:pt x="10916" y="2668"/>
                      <a:pt x="10626" y="2492"/>
                    </a:cubicBezTo>
                    <a:cubicBezTo>
                      <a:pt x="10350" y="2328"/>
                      <a:pt x="10048" y="2215"/>
                      <a:pt x="9746" y="2140"/>
                    </a:cubicBezTo>
                    <a:cubicBezTo>
                      <a:pt x="9621" y="2115"/>
                      <a:pt x="9507" y="2102"/>
                      <a:pt x="9394" y="2090"/>
                    </a:cubicBezTo>
                    <a:cubicBezTo>
                      <a:pt x="9135" y="2178"/>
                      <a:pt x="8865" y="2222"/>
                      <a:pt x="8596" y="2222"/>
                    </a:cubicBezTo>
                    <a:cubicBezTo>
                      <a:pt x="8369" y="2222"/>
                      <a:pt x="8142" y="2191"/>
                      <a:pt x="7923" y="2127"/>
                    </a:cubicBezTo>
                    <a:cubicBezTo>
                      <a:pt x="7357" y="1926"/>
                      <a:pt x="7194" y="1486"/>
                      <a:pt x="7483" y="1084"/>
                    </a:cubicBezTo>
                    <a:lnTo>
                      <a:pt x="7382" y="1084"/>
                    </a:lnTo>
                    <a:cubicBezTo>
                      <a:pt x="7307" y="1071"/>
                      <a:pt x="7231" y="1033"/>
                      <a:pt x="7168" y="983"/>
                    </a:cubicBezTo>
                    <a:cubicBezTo>
                      <a:pt x="7093" y="933"/>
                      <a:pt x="7030" y="845"/>
                      <a:pt x="7005" y="757"/>
                    </a:cubicBezTo>
                    <a:cubicBezTo>
                      <a:pt x="6980" y="656"/>
                      <a:pt x="6942" y="555"/>
                      <a:pt x="6892" y="467"/>
                    </a:cubicBezTo>
                    <a:cubicBezTo>
                      <a:pt x="6766" y="279"/>
                      <a:pt x="6603" y="140"/>
                      <a:pt x="6401" y="52"/>
                    </a:cubicBezTo>
                    <a:lnTo>
                      <a:pt x="6301" y="2"/>
                    </a:lnTo>
                    <a:cubicBezTo>
                      <a:pt x="6243" y="1"/>
                      <a:pt x="6186" y="0"/>
                      <a:pt x="6129" y="0"/>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90" name="Google Shape;590;p27"/>
              <p:cNvSpPr/>
              <p:nvPr/>
            </p:nvSpPr>
            <p:spPr>
              <a:xfrm>
                <a:off x="3656575" y="3747475"/>
                <a:ext cx="43725" cy="27050"/>
              </a:xfrm>
              <a:custGeom>
                <a:avLst/>
                <a:gdLst/>
                <a:ahLst/>
                <a:cxnLst/>
                <a:rect l="l" t="t" r="r" b="b"/>
                <a:pathLst>
                  <a:path w="1749" h="1082" extrusionOk="0">
                    <a:moveTo>
                      <a:pt x="1" y="0"/>
                    </a:moveTo>
                    <a:cubicBezTo>
                      <a:pt x="10" y="1"/>
                      <a:pt x="20" y="1"/>
                      <a:pt x="30" y="2"/>
                    </a:cubicBezTo>
                    <a:lnTo>
                      <a:pt x="30" y="2"/>
                    </a:lnTo>
                    <a:cubicBezTo>
                      <a:pt x="28" y="1"/>
                      <a:pt x="27" y="1"/>
                      <a:pt x="26" y="0"/>
                    </a:cubicBezTo>
                    <a:close/>
                    <a:moveTo>
                      <a:pt x="30" y="2"/>
                    </a:moveTo>
                    <a:cubicBezTo>
                      <a:pt x="242" y="90"/>
                      <a:pt x="416" y="228"/>
                      <a:pt x="541" y="428"/>
                    </a:cubicBezTo>
                    <a:cubicBezTo>
                      <a:pt x="592" y="528"/>
                      <a:pt x="629" y="629"/>
                      <a:pt x="654" y="729"/>
                    </a:cubicBezTo>
                    <a:cubicBezTo>
                      <a:pt x="680" y="818"/>
                      <a:pt x="717" y="893"/>
                      <a:pt x="780" y="956"/>
                    </a:cubicBezTo>
                    <a:cubicBezTo>
                      <a:pt x="868" y="1019"/>
                      <a:pt x="956" y="1056"/>
                      <a:pt x="1057" y="1082"/>
                    </a:cubicBezTo>
                    <a:cubicBezTo>
                      <a:pt x="1107" y="1006"/>
                      <a:pt x="1170" y="956"/>
                      <a:pt x="1233" y="893"/>
                    </a:cubicBezTo>
                    <a:cubicBezTo>
                      <a:pt x="1409" y="742"/>
                      <a:pt x="1585" y="579"/>
                      <a:pt x="1748" y="428"/>
                    </a:cubicBezTo>
                    <a:lnTo>
                      <a:pt x="1283" y="277"/>
                    </a:lnTo>
                    <a:cubicBezTo>
                      <a:pt x="1283" y="277"/>
                      <a:pt x="902" y="55"/>
                      <a:pt x="30" y="2"/>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91" name="Google Shape;591;p27"/>
              <p:cNvSpPr/>
              <p:nvPr/>
            </p:nvSpPr>
            <p:spPr>
              <a:xfrm>
                <a:off x="3790800" y="3893325"/>
                <a:ext cx="7900" cy="17325"/>
              </a:xfrm>
              <a:custGeom>
                <a:avLst/>
                <a:gdLst/>
                <a:ahLst/>
                <a:cxnLst/>
                <a:rect l="l" t="t" r="r" b="b"/>
                <a:pathLst>
                  <a:path w="316" h="693" extrusionOk="0">
                    <a:moveTo>
                      <a:pt x="315" y="1"/>
                    </a:moveTo>
                    <a:lnTo>
                      <a:pt x="303" y="13"/>
                    </a:lnTo>
                    <a:cubicBezTo>
                      <a:pt x="215" y="114"/>
                      <a:pt x="152" y="227"/>
                      <a:pt x="102" y="340"/>
                    </a:cubicBezTo>
                    <a:cubicBezTo>
                      <a:pt x="39" y="454"/>
                      <a:pt x="1" y="567"/>
                      <a:pt x="1" y="692"/>
                    </a:cubicBezTo>
                    <a:cubicBezTo>
                      <a:pt x="64" y="579"/>
                      <a:pt x="114" y="466"/>
                      <a:pt x="164" y="340"/>
                    </a:cubicBezTo>
                    <a:cubicBezTo>
                      <a:pt x="215" y="227"/>
                      <a:pt x="265" y="114"/>
                      <a:pt x="315"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92" name="Google Shape;592;p27"/>
              <p:cNvSpPr/>
              <p:nvPr/>
            </p:nvSpPr>
            <p:spPr>
              <a:xfrm>
                <a:off x="3690225" y="3845225"/>
                <a:ext cx="53775" cy="42800"/>
              </a:xfrm>
              <a:custGeom>
                <a:avLst/>
                <a:gdLst/>
                <a:ahLst/>
                <a:cxnLst/>
                <a:rect l="l" t="t" r="r" b="b"/>
                <a:pathLst>
                  <a:path w="2151" h="1712" extrusionOk="0">
                    <a:moveTo>
                      <a:pt x="2150" y="1"/>
                    </a:moveTo>
                    <a:cubicBezTo>
                      <a:pt x="2113" y="13"/>
                      <a:pt x="2087" y="39"/>
                      <a:pt x="2062" y="64"/>
                    </a:cubicBezTo>
                    <a:lnTo>
                      <a:pt x="1836" y="252"/>
                    </a:lnTo>
                    <a:cubicBezTo>
                      <a:pt x="1660" y="403"/>
                      <a:pt x="1396" y="630"/>
                      <a:pt x="1107" y="869"/>
                    </a:cubicBezTo>
                    <a:lnTo>
                      <a:pt x="855" y="1057"/>
                    </a:lnTo>
                    <a:cubicBezTo>
                      <a:pt x="654" y="1221"/>
                      <a:pt x="478" y="1359"/>
                      <a:pt x="327" y="1460"/>
                    </a:cubicBezTo>
                    <a:lnTo>
                      <a:pt x="277" y="1497"/>
                    </a:lnTo>
                    <a:lnTo>
                      <a:pt x="277" y="1522"/>
                    </a:lnTo>
                    <a:lnTo>
                      <a:pt x="264" y="1510"/>
                    </a:lnTo>
                    <a:lnTo>
                      <a:pt x="88" y="1648"/>
                    </a:lnTo>
                    <a:cubicBezTo>
                      <a:pt x="50" y="1661"/>
                      <a:pt x="25" y="1686"/>
                      <a:pt x="0" y="1711"/>
                    </a:cubicBezTo>
                    <a:cubicBezTo>
                      <a:pt x="38" y="1698"/>
                      <a:pt x="75" y="1673"/>
                      <a:pt x="101" y="1648"/>
                    </a:cubicBezTo>
                    <a:cubicBezTo>
                      <a:pt x="163" y="1610"/>
                      <a:pt x="264" y="1548"/>
                      <a:pt x="352" y="1472"/>
                    </a:cubicBezTo>
                    <a:cubicBezTo>
                      <a:pt x="490" y="1384"/>
                      <a:pt x="666" y="1258"/>
                      <a:pt x="843" y="1120"/>
                    </a:cubicBezTo>
                    <a:cubicBezTo>
                      <a:pt x="943" y="1045"/>
                      <a:pt x="1044" y="957"/>
                      <a:pt x="1144" y="881"/>
                    </a:cubicBezTo>
                    <a:cubicBezTo>
                      <a:pt x="1446" y="642"/>
                      <a:pt x="1698" y="428"/>
                      <a:pt x="1874" y="265"/>
                    </a:cubicBezTo>
                    <a:cubicBezTo>
                      <a:pt x="1962" y="190"/>
                      <a:pt x="2037" y="114"/>
                      <a:pt x="2075" y="76"/>
                    </a:cubicBezTo>
                    <a:cubicBezTo>
                      <a:pt x="2100" y="51"/>
                      <a:pt x="2125" y="26"/>
                      <a:pt x="2150"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93" name="Google Shape;593;p27"/>
              <p:cNvSpPr/>
              <p:nvPr/>
            </p:nvSpPr>
            <p:spPr>
              <a:xfrm>
                <a:off x="3683300" y="3644175"/>
                <a:ext cx="191475" cy="131050"/>
              </a:xfrm>
              <a:custGeom>
                <a:avLst/>
                <a:gdLst/>
                <a:ahLst/>
                <a:cxnLst/>
                <a:rect l="l" t="t" r="r" b="b"/>
                <a:pathLst>
                  <a:path w="7659" h="5242" extrusionOk="0">
                    <a:moveTo>
                      <a:pt x="4705" y="0"/>
                    </a:moveTo>
                    <a:cubicBezTo>
                      <a:pt x="4591" y="0"/>
                      <a:pt x="4483" y="7"/>
                      <a:pt x="4389" y="20"/>
                    </a:cubicBezTo>
                    <a:cubicBezTo>
                      <a:pt x="3785" y="96"/>
                      <a:pt x="3232" y="335"/>
                      <a:pt x="2754" y="699"/>
                    </a:cubicBezTo>
                    <a:cubicBezTo>
                      <a:pt x="2465" y="938"/>
                      <a:pt x="2226" y="1215"/>
                      <a:pt x="1849" y="1328"/>
                    </a:cubicBezTo>
                    <a:cubicBezTo>
                      <a:pt x="1560" y="1429"/>
                      <a:pt x="1270" y="1416"/>
                      <a:pt x="981" y="1517"/>
                    </a:cubicBezTo>
                    <a:cubicBezTo>
                      <a:pt x="730" y="1617"/>
                      <a:pt x="516" y="1793"/>
                      <a:pt x="378" y="2032"/>
                    </a:cubicBezTo>
                    <a:cubicBezTo>
                      <a:pt x="151" y="2409"/>
                      <a:pt x="214" y="2787"/>
                      <a:pt x="529" y="3026"/>
                    </a:cubicBezTo>
                    <a:cubicBezTo>
                      <a:pt x="667" y="3114"/>
                      <a:pt x="0" y="3453"/>
                      <a:pt x="76" y="3579"/>
                    </a:cubicBezTo>
                    <a:cubicBezTo>
                      <a:pt x="189" y="3730"/>
                      <a:pt x="617" y="4032"/>
                      <a:pt x="629" y="4208"/>
                    </a:cubicBezTo>
                    <a:cubicBezTo>
                      <a:pt x="642" y="4308"/>
                      <a:pt x="692" y="4396"/>
                      <a:pt x="780" y="4459"/>
                    </a:cubicBezTo>
                    <a:cubicBezTo>
                      <a:pt x="1044" y="4233"/>
                      <a:pt x="1220" y="4057"/>
                      <a:pt x="1220" y="4057"/>
                    </a:cubicBezTo>
                    <a:cubicBezTo>
                      <a:pt x="1220" y="4057"/>
                      <a:pt x="529" y="3692"/>
                      <a:pt x="1245" y="2850"/>
                    </a:cubicBezTo>
                    <a:cubicBezTo>
                      <a:pt x="1648" y="2372"/>
                      <a:pt x="2578" y="1554"/>
                      <a:pt x="3232" y="1001"/>
                    </a:cubicBezTo>
                    <a:lnTo>
                      <a:pt x="3232" y="1014"/>
                    </a:lnTo>
                    <a:cubicBezTo>
                      <a:pt x="3282" y="1240"/>
                      <a:pt x="3760" y="1265"/>
                      <a:pt x="3886" y="1466"/>
                    </a:cubicBezTo>
                    <a:lnTo>
                      <a:pt x="4225" y="1243"/>
                    </a:lnTo>
                    <a:lnTo>
                      <a:pt x="4225" y="1243"/>
                    </a:lnTo>
                    <a:cubicBezTo>
                      <a:pt x="4137" y="1339"/>
                      <a:pt x="4132" y="1495"/>
                      <a:pt x="4238" y="1592"/>
                    </a:cubicBezTo>
                    <a:cubicBezTo>
                      <a:pt x="4389" y="1705"/>
                      <a:pt x="4565" y="1781"/>
                      <a:pt x="4754" y="1818"/>
                    </a:cubicBezTo>
                    <a:cubicBezTo>
                      <a:pt x="4942" y="1881"/>
                      <a:pt x="5131" y="1957"/>
                      <a:pt x="5181" y="2095"/>
                    </a:cubicBezTo>
                    <a:lnTo>
                      <a:pt x="5458" y="1932"/>
                    </a:lnTo>
                    <a:lnTo>
                      <a:pt x="5345" y="2095"/>
                    </a:lnTo>
                    <a:cubicBezTo>
                      <a:pt x="5106" y="2246"/>
                      <a:pt x="4917" y="2472"/>
                      <a:pt x="4804" y="2724"/>
                    </a:cubicBezTo>
                    <a:cubicBezTo>
                      <a:pt x="4779" y="2850"/>
                      <a:pt x="4741" y="2963"/>
                      <a:pt x="4691" y="3063"/>
                    </a:cubicBezTo>
                    <a:cubicBezTo>
                      <a:pt x="4527" y="3252"/>
                      <a:pt x="4326" y="3390"/>
                      <a:pt x="4087" y="3478"/>
                    </a:cubicBezTo>
                    <a:cubicBezTo>
                      <a:pt x="3836" y="3566"/>
                      <a:pt x="3597" y="3667"/>
                      <a:pt x="3370" y="3805"/>
                    </a:cubicBezTo>
                    <a:cubicBezTo>
                      <a:pt x="3182" y="3906"/>
                      <a:pt x="3031" y="4082"/>
                      <a:pt x="2968" y="4283"/>
                    </a:cubicBezTo>
                    <a:cubicBezTo>
                      <a:pt x="2918" y="4409"/>
                      <a:pt x="2943" y="4547"/>
                      <a:pt x="3006" y="4660"/>
                    </a:cubicBezTo>
                    <a:cubicBezTo>
                      <a:pt x="3131" y="4824"/>
                      <a:pt x="3320" y="4924"/>
                      <a:pt x="3509" y="4975"/>
                    </a:cubicBezTo>
                    <a:lnTo>
                      <a:pt x="3458" y="5012"/>
                    </a:lnTo>
                    <a:cubicBezTo>
                      <a:pt x="3776" y="5161"/>
                      <a:pt x="4186" y="5242"/>
                      <a:pt x="4626" y="5242"/>
                    </a:cubicBezTo>
                    <a:cubicBezTo>
                      <a:pt x="4969" y="5242"/>
                      <a:pt x="5332" y="5192"/>
                      <a:pt x="5684" y="5088"/>
                    </a:cubicBezTo>
                    <a:cubicBezTo>
                      <a:pt x="6514" y="4824"/>
                      <a:pt x="7206" y="4208"/>
                      <a:pt x="7143" y="3679"/>
                    </a:cubicBezTo>
                    <a:cubicBezTo>
                      <a:pt x="7118" y="3478"/>
                      <a:pt x="6992" y="3290"/>
                      <a:pt x="7055" y="3076"/>
                    </a:cubicBezTo>
                    <a:cubicBezTo>
                      <a:pt x="7105" y="2887"/>
                      <a:pt x="7281" y="2699"/>
                      <a:pt x="7407" y="2510"/>
                    </a:cubicBezTo>
                    <a:cubicBezTo>
                      <a:pt x="7621" y="2233"/>
                      <a:pt x="7658" y="1869"/>
                      <a:pt x="7520" y="1554"/>
                    </a:cubicBezTo>
                    <a:cubicBezTo>
                      <a:pt x="7470" y="1454"/>
                      <a:pt x="7407" y="1378"/>
                      <a:pt x="7331" y="1315"/>
                    </a:cubicBezTo>
                    <a:lnTo>
                      <a:pt x="7331" y="1303"/>
                    </a:lnTo>
                    <a:cubicBezTo>
                      <a:pt x="7231" y="850"/>
                      <a:pt x="6740" y="511"/>
                      <a:pt x="6087" y="410"/>
                    </a:cubicBezTo>
                    <a:cubicBezTo>
                      <a:pt x="5901" y="141"/>
                      <a:pt x="5231" y="0"/>
                      <a:pt x="4705"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94" name="Google Shape;594;p27"/>
              <p:cNvSpPr/>
              <p:nvPr/>
            </p:nvSpPr>
            <p:spPr>
              <a:xfrm>
                <a:off x="3675750" y="3745900"/>
                <a:ext cx="95275" cy="57200"/>
              </a:xfrm>
              <a:custGeom>
                <a:avLst/>
                <a:gdLst/>
                <a:ahLst/>
                <a:cxnLst/>
                <a:rect l="l" t="t" r="r" b="b"/>
                <a:pathLst>
                  <a:path w="3811" h="2288" extrusionOk="0">
                    <a:moveTo>
                      <a:pt x="1535" y="0"/>
                    </a:moveTo>
                    <a:lnTo>
                      <a:pt x="1535" y="0"/>
                    </a:lnTo>
                    <a:cubicBezTo>
                      <a:pt x="1534" y="0"/>
                      <a:pt x="1346" y="164"/>
                      <a:pt x="1095" y="403"/>
                    </a:cubicBezTo>
                    <a:lnTo>
                      <a:pt x="981" y="491"/>
                    </a:lnTo>
                    <a:cubicBezTo>
                      <a:pt x="831" y="642"/>
                      <a:pt x="642" y="805"/>
                      <a:pt x="466" y="969"/>
                    </a:cubicBezTo>
                    <a:cubicBezTo>
                      <a:pt x="403" y="1019"/>
                      <a:pt x="340" y="1082"/>
                      <a:pt x="290" y="1145"/>
                    </a:cubicBezTo>
                    <a:cubicBezTo>
                      <a:pt x="1" y="1547"/>
                      <a:pt x="151" y="1987"/>
                      <a:pt x="730" y="2188"/>
                    </a:cubicBezTo>
                    <a:cubicBezTo>
                      <a:pt x="954" y="2253"/>
                      <a:pt x="1187" y="2288"/>
                      <a:pt x="1421" y="2288"/>
                    </a:cubicBezTo>
                    <a:cubicBezTo>
                      <a:pt x="1684" y="2288"/>
                      <a:pt x="1948" y="2244"/>
                      <a:pt x="2201" y="2151"/>
                    </a:cubicBezTo>
                    <a:cubicBezTo>
                      <a:pt x="2163" y="2151"/>
                      <a:pt x="2126" y="2151"/>
                      <a:pt x="2088" y="2138"/>
                    </a:cubicBezTo>
                    <a:lnTo>
                      <a:pt x="2251" y="2138"/>
                    </a:lnTo>
                    <a:cubicBezTo>
                      <a:pt x="2453" y="2075"/>
                      <a:pt x="2641" y="1962"/>
                      <a:pt x="2805" y="1824"/>
                    </a:cubicBezTo>
                    <a:lnTo>
                      <a:pt x="3408" y="1283"/>
                    </a:lnTo>
                    <a:lnTo>
                      <a:pt x="3760" y="969"/>
                    </a:lnTo>
                    <a:lnTo>
                      <a:pt x="3811" y="906"/>
                    </a:lnTo>
                    <a:cubicBezTo>
                      <a:pt x="3610" y="855"/>
                      <a:pt x="3433" y="755"/>
                      <a:pt x="3308" y="591"/>
                    </a:cubicBezTo>
                    <a:cubicBezTo>
                      <a:pt x="3245" y="478"/>
                      <a:pt x="3220" y="340"/>
                      <a:pt x="3270" y="214"/>
                    </a:cubicBezTo>
                    <a:lnTo>
                      <a:pt x="3270" y="214"/>
                    </a:lnTo>
                    <a:cubicBezTo>
                      <a:pt x="2968" y="329"/>
                      <a:pt x="2651" y="386"/>
                      <a:pt x="2335" y="386"/>
                    </a:cubicBezTo>
                    <a:cubicBezTo>
                      <a:pt x="1994" y="386"/>
                      <a:pt x="1653" y="319"/>
                      <a:pt x="1333" y="189"/>
                    </a:cubicBezTo>
                    <a:lnTo>
                      <a:pt x="1535" y="0"/>
                    </a:lnTo>
                    <a:close/>
                  </a:path>
                </a:pathLst>
              </a:custGeom>
              <a:solidFill>
                <a:srgbClr val="AA6550"/>
              </a:solidFill>
              <a:ln>
                <a:noFill/>
              </a:ln>
            </p:spPr>
            <p:txBody>
              <a:bodyPr spcFirstLastPara="1" wrap="square" lIns="91425" tIns="91425" rIns="91425" bIns="91425" anchor="ctr" anchorCtr="0">
                <a:noAutofit/>
              </a:bodyPr>
              <a:lstStyle/>
              <a:p>
                <a:endParaRPr dirty="0"/>
              </a:p>
            </p:txBody>
          </p:sp>
          <p:sp>
            <p:nvSpPr>
              <p:cNvPr id="595" name="Google Shape;595;p27"/>
              <p:cNvSpPr/>
              <p:nvPr/>
            </p:nvSpPr>
            <p:spPr>
              <a:xfrm>
                <a:off x="3696500" y="3669200"/>
                <a:ext cx="123250" cy="82450"/>
              </a:xfrm>
              <a:custGeom>
                <a:avLst/>
                <a:gdLst/>
                <a:ahLst/>
                <a:cxnLst/>
                <a:rect l="l" t="t" r="r" b="b"/>
                <a:pathLst>
                  <a:path w="4930" h="3298" extrusionOk="0">
                    <a:moveTo>
                      <a:pt x="3798" y="176"/>
                    </a:moveTo>
                    <a:lnTo>
                      <a:pt x="3798" y="176"/>
                    </a:lnTo>
                    <a:cubicBezTo>
                      <a:pt x="3761" y="189"/>
                      <a:pt x="3729" y="210"/>
                      <a:pt x="3704" y="235"/>
                    </a:cubicBezTo>
                    <a:lnTo>
                      <a:pt x="3704" y="235"/>
                    </a:lnTo>
                    <a:lnTo>
                      <a:pt x="3798" y="176"/>
                    </a:lnTo>
                    <a:close/>
                    <a:moveTo>
                      <a:pt x="2675" y="473"/>
                    </a:moveTo>
                    <a:cubicBezTo>
                      <a:pt x="2735" y="473"/>
                      <a:pt x="2798" y="487"/>
                      <a:pt x="2855" y="516"/>
                    </a:cubicBezTo>
                    <a:cubicBezTo>
                      <a:pt x="2968" y="553"/>
                      <a:pt x="3044" y="591"/>
                      <a:pt x="3018" y="616"/>
                    </a:cubicBezTo>
                    <a:cubicBezTo>
                      <a:pt x="2996" y="619"/>
                      <a:pt x="2975" y="621"/>
                      <a:pt x="2955" y="621"/>
                    </a:cubicBezTo>
                    <a:cubicBezTo>
                      <a:pt x="2893" y="621"/>
                      <a:pt x="2836" y="607"/>
                      <a:pt x="2780" y="578"/>
                    </a:cubicBezTo>
                    <a:cubicBezTo>
                      <a:pt x="2666" y="541"/>
                      <a:pt x="2591" y="490"/>
                      <a:pt x="2616" y="478"/>
                    </a:cubicBezTo>
                    <a:cubicBezTo>
                      <a:pt x="2635" y="475"/>
                      <a:pt x="2655" y="473"/>
                      <a:pt x="2675" y="473"/>
                    </a:cubicBezTo>
                    <a:close/>
                    <a:moveTo>
                      <a:pt x="2354" y="599"/>
                    </a:moveTo>
                    <a:cubicBezTo>
                      <a:pt x="2417" y="599"/>
                      <a:pt x="2485" y="610"/>
                      <a:pt x="2541" y="629"/>
                    </a:cubicBezTo>
                    <a:cubicBezTo>
                      <a:pt x="2616" y="654"/>
                      <a:pt x="2666" y="692"/>
                      <a:pt x="2704" y="755"/>
                    </a:cubicBezTo>
                    <a:cubicBezTo>
                      <a:pt x="2717" y="792"/>
                      <a:pt x="2717" y="817"/>
                      <a:pt x="2704" y="830"/>
                    </a:cubicBezTo>
                    <a:cubicBezTo>
                      <a:pt x="2692" y="830"/>
                      <a:pt x="2629" y="742"/>
                      <a:pt x="2490" y="692"/>
                    </a:cubicBezTo>
                    <a:cubicBezTo>
                      <a:pt x="2339" y="641"/>
                      <a:pt x="2176" y="666"/>
                      <a:pt x="2176" y="641"/>
                    </a:cubicBezTo>
                    <a:cubicBezTo>
                      <a:pt x="2163" y="629"/>
                      <a:pt x="2214" y="616"/>
                      <a:pt x="2289" y="604"/>
                    </a:cubicBezTo>
                    <a:cubicBezTo>
                      <a:pt x="2309" y="600"/>
                      <a:pt x="2331" y="599"/>
                      <a:pt x="2354" y="599"/>
                    </a:cubicBezTo>
                    <a:close/>
                    <a:moveTo>
                      <a:pt x="2403" y="742"/>
                    </a:moveTo>
                    <a:cubicBezTo>
                      <a:pt x="2429" y="742"/>
                      <a:pt x="2454" y="747"/>
                      <a:pt x="2478" y="755"/>
                    </a:cubicBezTo>
                    <a:cubicBezTo>
                      <a:pt x="2553" y="780"/>
                      <a:pt x="2553" y="855"/>
                      <a:pt x="2503" y="905"/>
                    </a:cubicBezTo>
                    <a:cubicBezTo>
                      <a:pt x="2453" y="939"/>
                      <a:pt x="2397" y="956"/>
                      <a:pt x="2343" y="956"/>
                    </a:cubicBezTo>
                    <a:cubicBezTo>
                      <a:pt x="2316" y="956"/>
                      <a:pt x="2289" y="952"/>
                      <a:pt x="2264" y="943"/>
                    </a:cubicBezTo>
                    <a:cubicBezTo>
                      <a:pt x="2189" y="918"/>
                      <a:pt x="2189" y="855"/>
                      <a:pt x="2251" y="805"/>
                    </a:cubicBezTo>
                    <a:cubicBezTo>
                      <a:pt x="2294" y="762"/>
                      <a:pt x="2349" y="742"/>
                      <a:pt x="2403" y="742"/>
                    </a:cubicBezTo>
                    <a:close/>
                    <a:moveTo>
                      <a:pt x="3985" y="913"/>
                    </a:moveTo>
                    <a:cubicBezTo>
                      <a:pt x="4002" y="913"/>
                      <a:pt x="4024" y="914"/>
                      <a:pt x="4050" y="918"/>
                    </a:cubicBezTo>
                    <a:cubicBezTo>
                      <a:pt x="4125" y="918"/>
                      <a:pt x="4213" y="931"/>
                      <a:pt x="4301" y="968"/>
                    </a:cubicBezTo>
                    <a:cubicBezTo>
                      <a:pt x="4364" y="993"/>
                      <a:pt x="4414" y="1044"/>
                      <a:pt x="4452" y="1119"/>
                    </a:cubicBezTo>
                    <a:cubicBezTo>
                      <a:pt x="4477" y="1157"/>
                      <a:pt x="4452" y="1195"/>
                      <a:pt x="4439" y="1195"/>
                    </a:cubicBezTo>
                    <a:cubicBezTo>
                      <a:pt x="4427" y="1195"/>
                      <a:pt x="4402" y="1169"/>
                      <a:pt x="4377" y="1144"/>
                    </a:cubicBezTo>
                    <a:cubicBezTo>
                      <a:pt x="4326" y="1107"/>
                      <a:pt x="4276" y="1069"/>
                      <a:pt x="4213" y="1044"/>
                    </a:cubicBezTo>
                    <a:cubicBezTo>
                      <a:pt x="4150" y="1006"/>
                      <a:pt x="4087" y="981"/>
                      <a:pt x="4012" y="968"/>
                    </a:cubicBezTo>
                    <a:cubicBezTo>
                      <a:pt x="3962" y="956"/>
                      <a:pt x="3924" y="943"/>
                      <a:pt x="3924" y="931"/>
                    </a:cubicBezTo>
                    <a:cubicBezTo>
                      <a:pt x="3924" y="922"/>
                      <a:pt x="3943" y="913"/>
                      <a:pt x="3985" y="913"/>
                    </a:cubicBezTo>
                    <a:close/>
                    <a:moveTo>
                      <a:pt x="3808" y="1165"/>
                    </a:moveTo>
                    <a:cubicBezTo>
                      <a:pt x="3875" y="1165"/>
                      <a:pt x="3944" y="1176"/>
                      <a:pt x="3999" y="1195"/>
                    </a:cubicBezTo>
                    <a:cubicBezTo>
                      <a:pt x="4075" y="1207"/>
                      <a:pt x="4125" y="1258"/>
                      <a:pt x="4163" y="1320"/>
                    </a:cubicBezTo>
                    <a:cubicBezTo>
                      <a:pt x="4188" y="1358"/>
                      <a:pt x="4175" y="1383"/>
                      <a:pt x="4163" y="1383"/>
                    </a:cubicBezTo>
                    <a:cubicBezTo>
                      <a:pt x="4162" y="1384"/>
                      <a:pt x="4161" y="1384"/>
                      <a:pt x="4160" y="1384"/>
                    </a:cubicBezTo>
                    <a:cubicBezTo>
                      <a:pt x="4142" y="1384"/>
                      <a:pt x="4077" y="1305"/>
                      <a:pt x="3936" y="1258"/>
                    </a:cubicBezTo>
                    <a:cubicBezTo>
                      <a:pt x="3786" y="1207"/>
                      <a:pt x="3622" y="1220"/>
                      <a:pt x="3622" y="1207"/>
                    </a:cubicBezTo>
                    <a:cubicBezTo>
                      <a:pt x="3622" y="1182"/>
                      <a:pt x="3672" y="1182"/>
                      <a:pt x="3735" y="1169"/>
                    </a:cubicBezTo>
                    <a:cubicBezTo>
                      <a:pt x="3759" y="1166"/>
                      <a:pt x="3783" y="1165"/>
                      <a:pt x="3808" y="1165"/>
                    </a:cubicBezTo>
                    <a:close/>
                    <a:moveTo>
                      <a:pt x="3820" y="1283"/>
                    </a:moveTo>
                    <a:cubicBezTo>
                      <a:pt x="3847" y="1283"/>
                      <a:pt x="3874" y="1287"/>
                      <a:pt x="3899" y="1295"/>
                    </a:cubicBezTo>
                    <a:cubicBezTo>
                      <a:pt x="3974" y="1308"/>
                      <a:pt x="3987" y="1396"/>
                      <a:pt x="3924" y="1434"/>
                    </a:cubicBezTo>
                    <a:cubicBezTo>
                      <a:pt x="3881" y="1477"/>
                      <a:pt x="3820" y="1496"/>
                      <a:pt x="3762" y="1496"/>
                    </a:cubicBezTo>
                    <a:cubicBezTo>
                      <a:pt x="3735" y="1496"/>
                      <a:pt x="3709" y="1492"/>
                      <a:pt x="3685" y="1484"/>
                    </a:cubicBezTo>
                    <a:cubicBezTo>
                      <a:pt x="3622" y="1459"/>
                      <a:pt x="3609" y="1371"/>
                      <a:pt x="3660" y="1333"/>
                    </a:cubicBezTo>
                    <a:cubicBezTo>
                      <a:pt x="3710" y="1299"/>
                      <a:pt x="3766" y="1283"/>
                      <a:pt x="3820" y="1283"/>
                    </a:cubicBezTo>
                    <a:close/>
                    <a:moveTo>
                      <a:pt x="3283" y="943"/>
                    </a:moveTo>
                    <a:cubicBezTo>
                      <a:pt x="3006" y="1119"/>
                      <a:pt x="2717" y="1283"/>
                      <a:pt x="2427" y="1421"/>
                    </a:cubicBezTo>
                    <a:lnTo>
                      <a:pt x="2088" y="1597"/>
                    </a:lnTo>
                    <a:cubicBezTo>
                      <a:pt x="2050" y="1610"/>
                      <a:pt x="2012" y="1635"/>
                      <a:pt x="1975" y="1672"/>
                    </a:cubicBezTo>
                    <a:cubicBezTo>
                      <a:pt x="1962" y="1685"/>
                      <a:pt x="1987" y="1710"/>
                      <a:pt x="2025" y="1723"/>
                    </a:cubicBezTo>
                    <a:cubicBezTo>
                      <a:pt x="2100" y="1748"/>
                      <a:pt x="2163" y="1786"/>
                      <a:pt x="2226" y="1836"/>
                    </a:cubicBezTo>
                    <a:cubicBezTo>
                      <a:pt x="2138" y="1811"/>
                      <a:pt x="2063" y="1786"/>
                      <a:pt x="1987" y="1748"/>
                    </a:cubicBezTo>
                    <a:cubicBezTo>
                      <a:pt x="1962" y="1748"/>
                      <a:pt x="1950" y="1735"/>
                      <a:pt x="1937" y="1723"/>
                    </a:cubicBezTo>
                    <a:cubicBezTo>
                      <a:pt x="1912" y="1710"/>
                      <a:pt x="1899" y="1672"/>
                      <a:pt x="1912" y="1660"/>
                    </a:cubicBezTo>
                    <a:cubicBezTo>
                      <a:pt x="1950" y="1610"/>
                      <a:pt x="2000" y="1572"/>
                      <a:pt x="2050" y="1547"/>
                    </a:cubicBezTo>
                    <a:lnTo>
                      <a:pt x="2390" y="1371"/>
                    </a:lnTo>
                    <a:cubicBezTo>
                      <a:pt x="2679" y="1220"/>
                      <a:pt x="2981" y="1081"/>
                      <a:pt x="3283" y="943"/>
                    </a:cubicBezTo>
                    <a:close/>
                    <a:moveTo>
                      <a:pt x="2578" y="2050"/>
                    </a:moveTo>
                    <a:cubicBezTo>
                      <a:pt x="2591" y="2050"/>
                      <a:pt x="2578" y="2087"/>
                      <a:pt x="2515" y="2138"/>
                    </a:cubicBezTo>
                    <a:cubicBezTo>
                      <a:pt x="2478" y="2163"/>
                      <a:pt x="2440" y="2188"/>
                      <a:pt x="2402" y="2201"/>
                    </a:cubicBezTo>
                    <a:cubicBezTo>
                      <a:pt x="2377" y="2289"/>
                      <a:pt x="2314" y="2352"/>
                      <a:pt x="2239" y="2377"/>
                    </a:cubicBezTo>
                    <a:cubicBezTo>
                      <a:pt x="2196" y="2388"/>
                      <a:pt x="2151" y="2394"/>
                      <a:pt x="2108" y="2394"/>
                    </a:cubicBezTo>
                    <a:cubicBezTo>
                      <a:pt x="2013" y="2394"/>
                      <a:pt x="1929" y="2366"/>
                      <a:pt x="1912" y="2314"/>
                    </a:cubicBezTo>
                    <a:cubicBezTo>
                      <a:pt x="1912" y="2289"/>
                      <a:pt x="1912" y="2263"/>
                      <a:pt x="1912" y="2251"/>
                    </a:cubicBezTo>
                    <a:lnTo>
                      <a:pt x="1887" y="2238"/>
                    </a:lnTo>
                    <a:cubicBezTo>
                      <a:pt x="1811" y="2213"/>
                      <a:pt x="1786" y="2175"/>
                      <a:pt x="1799" y="2175"/>
                    </a:cubicBezTo>
                    <a:cubicBezTo>
                      <a:pt x="1811" y="2175"/>
                      <a:pt x="1862" y="2188"/>
                      <a:pt x="1950" y="2201"/>
                    </a:cubicBezTo>
                    <a:cubicBezTo>
                      <a:pt x="1987" y="2150"/>
                      <a:pt x="2050" y="2113"/>
                      <a:pt x="2126" y="2087"/>
                    </a:cubicBezTo>
                    <a:cubicBezTo>
                      <a:pt x="2149" y="2081"/>
                      <a:pt x="2174" y="2078"/>
                      <a:pt x="2198" y="2078"/>
                    </a:cubicBezTo>
                    <a:cubicBezTo>
                      <a:pt x="2265" y="2078"/>
                      <a:pt x="2331" y="2101"/>
                      <a:pt x="2377" y="2138"/>
                    </a:cubicBezTo>
                    <a:cubicBezTo>
                      <a:pt x="2440" y="2113"/>
                      <a:pt x="2503" y="2075"/>
                      <a:pt x="2578" y="2050"/>
                    </a:cubicBezTo>
                    <a:close/>
                    <a:moveTo>
                      <a:pt x="2704" y="0"/>
                    </a:moveTo>
                    <a:cubicBezTo>
                      <a:pt x="2050" y="553"/>
                      <a:pt x="1132" y="1358"/>
                      <a:pt x="717" y="1849"/>
                    </a:cubicBezTo>
                    <a:cubicBezTo>
                      <a:pt x="1" y="2691"/>
                      <a:pt x="705" y="3068"/>
                      <a:pt x="705" y="3068"/>
                    </a:cubicBezTo>
                    <a:cubicBezTo>
                      <a:pt x="1146" y="3219"/>
                      <a:pt x="1612" y="3297"/>
                      <a:pt x="2082" y="3297"/>
                    </a:cubicBezTo>
                    <a:cubicBezTo>
                      <a:pt x="2201" y="3297"/>
                      <a:pt x="2321" y="3292"/>
                      <a:pt x="2440" y="3282"/>
                    </a:cubicBezTo>
                    <a:cubicBezTo>
                      <a:pt x="2503" y="3081"/>
                      <a:pt x="2654" y="2905"/>
                      <a:pt x="2842" y="2792"/>
                    </a:cubicBezTo>
                    <a:cubicBezTo>
                      <a:pt x="3069" y="2666"/>
                      <a:pt x="3308" y="2553"/>
                      <a:pt x="3559" y="2465"/>
                    </a:cubicBezTo>
                    <a:cubicBezTo>
                      <a:pt x="3798" y="2389"/>
                      <a:pt x="3999" y="2251"/>
                      <a:pt x="4163" y="2062"/>
                    </a:cubicBezTo>
                    <a:cubicBezTo>
                      <a:pt x="4213" y="1962"/>
                      <a:pt x="4251" y="1836"/>
                      <a:pt x="4276" y="1723"/>
                    </a:cubicBezTo>
                    <a:cubicBezTo>
                      <a:pt x="4389" y="1471"/>
                      <a:pt x="4578" y="1245"/>
                      <a:pt x="4817" y="1094"/>
                    </a:cubicBezTo>
                    <a:lnTo>
                      <a:pt x="4930" y="931"/>
                    </a:lnTo>
                    <a:lnTo>
                      <a:pt x="4653" y="1094"/>
                    </a:lnTo>
                    <a:cubicBezTo>
                      <a:pt x="4603" y="956"/>
                      <a:pt x="4414" y="880"/>
                      <a:pt x="4226" y="817"/>
                    </a:cubicBezTo>
                    <a:cubicBezTo>
                      <a:pt x="4037" y="780"/>
                      <a:pt x="3861" y="704"/>
                      <a:pt x="3710" y="591"/>
                    </a:cubicBezTo>
                    <a:cubicBezTo>
                      <a:pt x="3601" y="492"/>
                      <a:pt x="3609" y="330"/>
                      <a:pt x="3704" y="235"/>
                    </a:cubicBezTo>
                    <a:lnTo>
                      <a:pt x="3704" y="235"/>
                    </a:lnTo>
                    <a:lnTo>
                      <a:pt x="3358" y="453"/>
                    </a:lnTo>
                    <a:cubicBezTo>
                      <a:pt x="3232" y="252"/>
                      <a:pt x="2754" y="226"/>
                      <a:pt x="2704" y="13"/>
                    </a:cubicBezTo>
                    <a:lnTo>
                      <a:pt x="2704" y="0"/>
                    </a:lnTo>
                    <a:close/>
                  </a:path>
                </a:pathLst>
              </a:custGeom>
              <a:solidFill>
                <a:srgbClr val="AA6550"/>
              </a:solidFill>
              <a:ln>
                <a:noFill/>
              </a:ln>
            </p:spPr>
            <p:txBody>
              <a:bodyPr spcFirstLastPara="1" wrap="square" lIns="91425" tIns="91425" rIns="91425" bIns="91425" anchor="ctr" anchorCtr="0">
                <a:noAutofit/>
              </a:bodyPr>
              <a:lstStyle/>
              <a:p>
                <a:endParaRPr dirty="0"/>
              </a:p>
            </p:txBody>
          </p:sp>
          <p:sp>
            <p:nvSpPr>
              <p:cNvPr id="596" name="Google Shape;596;p27"/>
              <p:cNvSpPr/>
              <p:nvPr/>
            </p:nvSpPr>
            <p:spPr>
              <a:xfrm>
                <a:off x="3751200" y="3687750"/>
                <a:ext cx="9150" cy="5350"/>
              </a:xfrm>
              <a:custGeom>
                <a:avLst/>
                <a:gdLst/>
                <a:ahLst/>
                <a:cxnLst/>
                <a:rect l="l" t="t" r="r" b="b"/>
                <a:pathLst>
                  <a:path w="366" h="214" extrusionOk="0">
                    <a:moveTo>
                      <a:pt x="215" y="0"/>
                    </a:moveTo>
                    <a:cubicBezTo>
                      <a:pt x="161" y="0"/>
                      <a:pt x="106" y="20"/>
                      <a:pt x="63" y="63"/>
                    </a:cubicBezTo>
                    <a:cubicBezTo>
                      <a:pt x="1" y="113"/>
                      <a:pt x="1" y="176"/>
                      <a:pt x="76" y="201"/>
                    </a:cubicBezTo>
                    <a:cubicBezTo>
                      <a:pt x="101" y="210"/>
                      <a:pt x="128" y="214"/>
                      <a:pt x="155" y="214"/>
                    </a:cubicBezTo>
                    <a:cubicBezTo>
                      <a:pt x="209" y="214"/>
                      <a:pt x="265" y="197"/>
                      <a:pt x="315" y="163"/>
                    </a:cubicBezTo>
                    <a:cubicBezTo>
                      <a:pt x="365" y="113"/>
                      <a:pt x="365" y="38"/>
                      <a:pt x="290" y="13"/>
                    </a:cubicBezTo>
                    <a:cubicBezTo>
                      <a:pt x="266" y="5"/>
                      <a:pt x="241" y="0"/>
                      <a:pt x="215"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97" name="Google Shape;597;p27"/>
              <p:cNvSpPr/>
              <p:nvPr/>
            </p:nvSpPr>
            <p:spPr>
              <a:xfrm>
                <a:off x="3750575" y="3684250"/>
                <a:ext cx="13850" cy="5750"/>
              </a:xfrm>
              <a:custGeom>
                <a:avLst/>
                <a:gdLst/>
                <a:ahLst/>
                <a:cxnLst/>
                <a:rect l="l" t="t" r="r" b="b"/>
                <a:pathLst>
                  <a:path w="554" h="230" extrusionOk="0">
                    <a:moveTo>
                      <a:pt x="214" y="0"/>
                    </a:moveTo>
                    <a:cubicBezTo>
                      <a:pt x="181" y="0"/>
                      <a:pt x="147" y="5"/>
                      <a:pt x="114" y="14"/>
                    </a:cubicBezTo>
                    <a:cubicBezTo>
                      <a:pt x="51" y="14"/>
                      <a:pt x="0" y="39"/>
                      <a:pt x="0" y="39"/>
                    </a:cubicBezTo>
                    <a:cubicBezTo>
                      <a:pt x="13" y="52"/>
                      <a:pt x="164" y="39"/>
                      <a:pt x="315" y="90"/>
                    </a:cubicBezTo>
                    <a:cubicBezTo>
                      <a:pt x="469" y="137"/>
                      <a:pt x="500" y="229"/>
                      <a:pt x="535" y="229"/>
                    </a:cubicBezTo>
                    <a:cubicBezTo>
                      <a:pt x="537" y="229"/>
                      <a:pt x="539" y="229"/>
                      <a:pt x="541" y="228"/>
                    </a:cubicBezTo>
                    <a:cubicBezTo>
                      <a:pt x="554" y="228"/>
                      <a:pt x="554" y="190"/>
                      <a:pt x="541" y="153"/>
                    </a:cubicBezTo>
                    <a:cubicBezTo>
                      <a:pt x="503" y="90"/>
                      <a:pt x="440" y="52"/>
                      <a:pt x="378" y="27"/>
                    </a:cubicBezTo>
                    <a:cubicBezTo>
                      <a:pt x="323" y="11"/>
                      <a:pt x="269" y="0"/>
                      <a:pt x="214"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98" name="Google Shape;598;p27"/>
              <p:cNvSpPr/>
              <p:nvPr/>
            </p:nvSpPr>
            <p:spPr>
              <a:xfrm>
                <a:off x="3786725" y="3701250"/>
                <a:ext cx="9450" cy="5350"/>
              </a:xfrm>
              <a:custGeom>
                <a:avLst/>
                <a:gdLst/>
                <a:ahLst/>
                <a:cxnLst/>
                <a:rect l="l" t="t" r="r" b="b"/>
                <a:pathLst>
                  <a:path w="378" h="214" extrusionOk="0">
                    <a:moveTo>
                      <a:pt x="211" y="1"/>
                    </a:moveTo>
                    <a:cubicBezTo>
                      <a:pt x="157" y="1"/>
                      <a:pt x="101" y="17"/>
                      <a:pt x="51" y="51"/>
                    </a:cubicBezTo>
                    <a:cubicBezTo>
                      <a:pt x="0" y="89"/>
                      <a:pt x="13" y="177"/>
                      <a:pt x="76" y="202"/>
                    </a:cubicBezTo>
                    <a:cubicBezTo>
                      <a:pt x="100" y="210"/>
                      <a:pt x="126" y="214"/>
                      <a:pt x="153" y="214"/>
                    </a:cubicBezTo>
                    <a:cubicBezTo>
                      <a:pt x="211" y="214"/>
                      <a:pt x="272" y="195"/>
                      <a:pt x="315" y="152"/>
                    </a:cubicBezTo>
                    <a:cubicBezTo>
                      <a:pt x="378" y="114"/>
                      <a:pt x="365" y="26"/>
                      <a:pt x="290" y="13"/>
                    </a:cubicBezTo>
                    <a:cubicBezTo>
                      <a:pt x="265" y="5"/>
                      <a:pt x="238" y="1"/>
                      <a:pt x="211"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99" name="Google Shape;599;p27"/>
              <p:cNvSpPr/>
              <p:nvPr/>
            </p:nvSpPr>
            <p:spPr>
              <a:xfrm>
                <a:off x="3787050" y="3698300"/>
                <a:ext cx="14150" cy="5525"/>
              </a:xfrm>
              <a:custGeom>
                <a:avLst/>
                <a:gdLst/>
                <a:ahLst/>
                <a:cxnLst/>
                <a:rect l="l" t="t" r="r" b="b"/>
                <a:pathLst>
                  <a:path w="566" h="221" extrusionOk="0">
                    <a:moveTo>
                      <a:pt x="186" y="1"/>
                    </a:moveTo>
                    <a:cubicBezTo>
                      <a:pt x="161" y="1"/>
                      <a:pt x="137" y="2"/>
                      <a:pt x="113" y="5"/>
                    </a:cubicBezTo>
                    <a:cubicBezTo>
                      <a:pt x="50" y="18"/>
                      <a:pt x="0" y="31"/>
                      <a:pt x="13" y="43"/>
                    </a:cubicBezTo>
                    <a:cubicBezTo>
                      <a:pt x="13" y="56"/>
                      <a:pt x="176" y="43"/>
                      <a:pt x="327" y="94"/>
                    </a:cubicBezTo>
                    <a:cubicBezTo>
                      <a:pt x="456" y="141"/>
                      <a:pt x="509" y="220"/>
                      <a:pt x="535" y="220"/>
                    </a:cubicBezTo>
                    <a:cubicBezTo>
                      <a:pt x="537" y="220"/>
                      <a:pt x="539" y="220"/>
                      <a:pt x="541" y="219"/>
                    </a:cubicBezTo>
                    <a:cubicBezTo>
                      <a:pt x="553" y="219"/>
                      <a:pt x="566" y="194"/>
                      <a:pt x="541" y="156"/>
                    </a:cubicBezTo>
                    <a:cubicBezTo>
                      <a:pt x="503" y="94"/>
                      <a:pt x="453" y="43"/>
                      <a:pt x="377" y="31"/>
                    </a:cubicBezTo>
                    <a:cubicBezTo>
                      <a:pt x="322" y="12"/>
                      <a:pt x="253" y="1"/>
                      <a:pt x="186"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600" name="Google Shape;600;p27"/>
              <p:cNvSpPr/>
              <p:nvPr/>
            </p:nvSpPr>
            <p:spPr>
              <a:xfrm>
                <a:off x="3743975" y="3692775"/>
                <a:ext cx="34600" cy="22025"/>
              </a:xfrm>
              <a:custGeom>
                <a:avLst/>
                <a:gdLst/>
                <a:ahLst/>
                <a:cxnLst/>
                <a:rect l="l" t="t" r="r" b="b"/>
                <a:pathLst>
                  <a:path w="1384" h="881" extrusionOk="0">
                    <a:moveTo>
                      <a:pt x="1384" y="0"/>
                    </a:moveTo>
                    <a:lnTo>
                      <a:pt x="1384" y="0"/>
                    </a:lnTo>
                    <a:cubicBezTo>
                      <a:pt x="1082" y="126"/>
                      <a:pt x="780" y="264"/>
                      <a:pt x="491" y="428"/>
                    </a:cubicBezTo>
                    <a:lnTo>
                      <a:pt x="151" y="604"/>
                    </a:lnTo>
                    <a:cubicBezTo>
                      <a:pt x="101" y="629"/>
                      <a:pt x="51" y="654"/>
                      <a:pt x="13" y="704"/>
                    </a:cubicBezTo>
                    <a:cubicBezTo>
                      <a:pt x="0" y="729"/>
                      <a:pt x="13" y="755"/>
                      <a:pt x="38" y="767"/>
                    </a:cubicBezTo>
                    <a:cubicBezTo>
                      <a:pt x="51" y="780"/>
                      <a:pt x="63" y="792"/>
                      <a:pt x="88" y="805"/>
                    </a:cubicBezTo>
                    <a:cubicBezTo>
                      <a:pt x="164" y="843"/>
                      <a:pt x="239" y="868"/>
                      <a:pt x="327" y="880"/>
                    </a:cubicBezTo>
                    <a:cubicBezTo>
                      <a:pt x="264" y="830"/>
                      <a:pt x="201" y="792"/>
                      <a:pt x="126" y="767"/>
                    </a:cubicBezTo>
                    <a:cubicBezTo>
                      <a:pt x="88" y="755"/>
                      <a:pt x="63" y="742"/>
                      <a:pt x="76" y="717"/>
                    </a:cubicBezTo>
                    <a:cubicBezTo>
                      <a:pt x="113" y="679"/>
                      <a:pt x="151" y="654"/>
                      <a:pt x="189" y="641"/>
                    </a:cubicBezTo>
                    <a:lnTo>
                      <a:pt x="528" y="465"/>
                    </a:lnTo>
                    <a:cubicBezTo>
                      <a:pt x="818" y="327"/>
                      <a:pt x="1107" y="176"/>
                      <a:pt x="1384"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601" name="Google Shape;601;p27"/>
              <p:cNvSpPr/>
              <p:nvPr/>
            </p:nvSpPr>
            <p:spPr>
              <a:xfrm>
                <a:off x="3709075" y="3745900"/>
                <a:ext cx="48425" cy="9650"/>
              </a:xfrm>
              <a:custGeom>
                <a:avLst/>
                <a:gdLst/>
                <a:ahLst/>
                <a:cxnLst/>
                <a:rect l="l" t="t" r="r" b="b"/>
                <a:pathLst>
                  <a:path w="1937" h="386" extrusionOk="0">
                    <a:moveTo>
                      <a:pt x="202" y="0"/>
                    </a:moveTo>
                    <a:lnTo>
                      <a:pt x="0" y="189"/>
                    </a:lnTo>
                    <a:cubicBezTo>
                      <a:pt x="320" y="319"/>
                      <a:pt x="661" y="386"/>
                      <a:pt x="1002" y="386"/>
                    </a:cubicBezTo>
                    <a:cubicBezTo>
                      <a:pt x="1318" y="386"/>
                      <a:pt x="1635" y="329"/>
                      <a:pt x="1937" y="214"/>
                    </a:cubicBezTo>
                    <a:lnTo>
                      <a:pt x="1937" y="214"/>
                    </a:lnTo>
                    <a:cubicBezTo>
                      <a:pt x="1818" y="224"/>
                      <a:pt x="1698" y="229"/>
                      <a:pt x="1579" y="229"/>
                    </a:cubicBezTo>
                    <a:cubicBezTo>
                      <a:pt x="1109" y="229"/>
                      <a:pt x="643" y="151"/>
                      <a:pt x="202" y="0"/>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602" name="Google Shape;602;p27"/>
              <p:cNvSpPr/>
              <p:nvPr/>
            </p:nvSpPr>
            <p:spPr>
              <a:xfrm>
                <a:off x="3794275" y="3692125"/>
                <a:ext cx="13850" cy="6950"/>
              </a:xfrm>
              <a:custGeom>
                <a:avLst/>
                <a:gdLst/>
                <a:ahLst/>
                <a:cxnLst/>
                <a:rect l="l" t="t" r="r" b="b"/>
                <a:pathLst>
                  <a:path w="554" h="278" extrusionOk="0">
                    <a:moveTo>
                      <a:pt x="126" y="1"/>
                    </a:moveTo>
                    <a:cubicBezTo>
                      <a:pt x="51" y="1"/>
                      <a:pt x="0" y="14"/>
                      <a:pt x="0" y="14"/>
                    </a:cubicBezTo>
                    <a:cubicBezTo>
                      <a:pt x="0" y="26"/>
                      <a:pt x="38" y="39"/>
                      <a:pt x="101" y="51"/>
                    </a:cubicBezTo>
                    <a:cubicBezTo>
                      <a:pt x="164" y="64"/>
                      <a:pt x="239" y="89"/>
                      <a:pt x="302" y="127"/>
                    </a:cubicBezTo>
                    <a:cubicBezTo>
                      <a:pt x="352" y="152"/>
                      <a:pt x="403" y="190"/>
                      <a:pt x="453" y="227"/>
                    </a:cubicBezTo>
                    <a:cubicBezTo>
                      <a:pt x="491" y="252"/>
                      <a:pt x="503" y="278"/>
                      <a:pt x="528" y="278"/>
                    </a:cubicBezTo>
                    <a:cubicBezTo>
                      <a:pt x="541" y="278"/>
                      <a:pt x="554" y="240"/>
                      <a:pt x="541" y="202"/>
                    </a:cubicBezTo>
                    <a:cubicBezTo>
                      <a:pt x="503" y="127"/>
                      <a:pt x="440" y="76"/>
                      <a:pt x="378" y="51"/>
                    </a:cubicBezTo>
                    <a:cubicBezTo>
                      <a:pt x="302" y="14"/>
                      <a:pt x="214" y="1"/>
                      <a:pt x="126"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603" name="Google Shape;603;p27"/>
              <p:cNvSpPr/>
              <p:nvPr/>
            </p:nvSpPr>
            <p:spPr>
              <a:xfrm>
                <a:off x="3761250" y="3681025"/>
                <a:ext cx="11350" cy="3700"/>
              </a:xfrm>
              <a:custGeom>
                <a:avLst/>
                <a:gdLst/>
                <a:ahLst/>
                <a:cxnLst/>
                <a:rect l="l" t="t" r="r" b="b"/>
                <a:pathLst>
                  <a:path w="454" h="148" extrusionOk="0">
                    <a:moveTo>
                      <a:pt x="85" y="0"/>
                    </a:moveTo>
                    <a:cubicBezTo>
                      <a:pt x="65" y="0"/>
                      <a:pt x="45" y="2"/>
                      <a:pt x="26" y="5"/>
                    </a:cubicBezTo>
                    <a:cubicBezTo>
                      <a:pt x="1" y="30"/>
                      <a:pt x="76" y="68"/>
                      <a:pt x="190" y="105"/>
                    </a:cubicBezTo>
                    <a:cubicBezTo>
                      <a:pt x="246" y="134"/>
                      <a:pt x="303" y="148"/>
                      <a:pt x="365" y="148"/>
                    </a:cubicBezTo>
                    <a:cubicBezTo>
                      <a:pt x="385" y="148"/>
                      <a:pt x="406" y="146"/>
                      <a:pt x="428" y="143"/>
                    </a:cubicBezTo>
                    <a:cubicBezTo>
                      <a:pt x="454" y="131"/>
                      <a:pt x="378" y="80"/>
                      <a:pt x="265" y="43"/>
                    </a:cubicBezTo>
                    <a:cubicBezTo>
                      <a:pt x="208" y="14"/>
                      <a:pt x="145" y="0"/>
                      <a:pt x="85"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604" name="Google Shape;604;p27"/>
              <p:cNvSpPr/>
              <p:nvPr/>
            </p:nvSpPr>
            <p:spPr>
              <a:xfrm>
                <a:off x="3743975" y="3724200"/>
                <a:ext cx="12600" cy="4850"/>
              </a:xfrm>
              <a:custGeom>
                <a:avLst/>
                <a:gdLst/>
                <a:ahLst/>
                <a:cxnLst/>
                <a:rect l="l" t="t" r="r" b="b"/>
                <a:pathLst>
                  <a:path w="504" h="194" extrusionOk="0">
                    <a:moveTo>
                      <a:pt x="503" y="1"/>
                    </a:moveTo>
                    <a:lnTo>
                      <a:pt x="503" y="1"/>
                    </a:lnTo>
                    <a:cubicBezTo>
                      <a:pt x="440" y="26"/>
                      <a:pt x="365" y="51"/>
                      <a:pt x="302" y="63"/>
                    </a:cubicBezTo>
                    <a:cubicBezTo>
                      <a:pt x="260" y="69"/>
                      <a:pt x="219" y="72"/>
                      <a:pt x="178" y="72"/>
                    </a:cubicBezTo>
                    <a:cubicBezTo>
                      <a:pt x="120" y="72"/>
                      <a:pt x="64" y="66"/>
                      <a:pt x="13" y="51"/>
                    </a:cubicBezTo>
                    <a:cubicBezTo>
                      <a:pt x="0" y="63"/>
                      <a:pt x="0" y="89"/>
                      <a:pt x="13" y="114"/>
                    </a:cubicBezTo>
                    <a:cubicBezTo>
                      <a:pt x="30" y="166"/>
                      <a:pt x="114" y="194"/>
                      <a:pt x="209" y="194"/>
                    </a:cubicBezTo>
                    <a:cubicBezTo>
                      <a:pt x="252" y="194"/>
                      <a:pt x="297" y="188"/>
                      <a:pt x="340" y="177"/>
                    </a:cubicBezTo>
                    <a:cubicBezTo>
                      <a:pt x="415" y="152"/>
                      <a:pt x="478" y="76"/>
                      <a:pt x="503"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605" name="Google Shape;605;p27"/>
              <p:cNvSpPr/>
              <p:nvPr/>
            </p:nvSpPr>
            <p:spPr>
              <a:xfrm>
                <a:off x="3744925" y="3721125"/>
                <a:ext cx="11025" cy="3300"/>
              </a:xfrm>
              <a:custGeom>
                <a:avLst/>
                <a:gdLst/>
                <a:ahLst/>
                <a:cxnLst/>
                <a:rect l="l" t="t" r="r" b="b"/>
                <a:pathLst>
                  <a:path w="441" h="132" extrusionOk="0">
                    <a:moveTo>
                      <a:pt x="249" y="1"/>
                    </a:moveTo>
                    <a:cubicBezTo>
                      <a:pt x="224" y="1"/>
                      <a:pt x="200" y="4"/>
                      <a:pt x="176" y="10"/>
                    </a:cubicBezTo>
                    <a:cubicBezTo>
                      <a:pt x="101" y="36"/>
                      <a:pt x="50" y="73"/>
                      <a:pt x="0" y="124"/>
                    </a:cubicBezTo>
                    <a:cubicBezTo>
                      <a:pt x="36" y="129"/>
                      <a:pt x="71" y="132"/>
                      <a:pt x="105" y="132"/>
                    </a:cubicBezTo>
                    <a:cubicBezTo>
                      <a:pt x="153" y="132"/>
                      <a:pt x="200" y="126"/>
                      <a:pt x="252" y="111"/>
                    </a:cubicBezTo>
                    <a:cubicBezTo>
                      <a:pt x="314" y="111"/>
                      <a:pt x="377" y="86"/>
                      <a:pt x="440" y="61"/>
                    </a:cubicBezTo>
                    <a:cubicBezTo>
                      <a:pt x="385" y="24"/>
                      <a:pt x="316" y="1"/>
                      <a:pt x="249"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606" name="Google Shape;606;p27"/>
              <p:cNvSpPr/>
              <p:nvPr/>
            </p:nvSpPr>
            <p:spPr>
              <a:xfrm>
                <a:off x="3755925" y="3722625"/>
                <a:ext cx="25" cy="25"/>
              </a:xfrm>
              <a:custGeom>
                <a:avLst/>
                <a:gdLst/>
                <a:ahLst/>
                <a:cxnLst/>
                <a:rect l="l" t="t" r="r" b="b"/>
                <a:pathLst>
                  <a:path w="1" h="1" extrusionOk="0">
                    <a:moveTo>
                      <a:pt x="0" y="1"/>
                    </a:moveTo>
                    <a:lnTo>
                      <a:pt x="0" y="1"/>
                    </a:lnTo>
                    <a:lnTo>
                      <a:pt x="0" y="1"/>
                    </a:ln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607" name="Google Shape;607;p27"/>
              <p:cNvSpPr/>
              <p:nvPr/>
            </p:nvSpPr>
            <p:spPr>
              <a:xfrm>
                <a:off x="3741150" y="3720425"/>
                <a:ext cx="20125" cy="5500"/>
              </a:xfrm>
              <a:custGeom>
                <a:avLst/>
                <a:gdLst/>
                <a:ahLst/>
                <a:cxnLst/>
                <a:rect l="l" t="t" r="r" b="b"/>
                <a:pathLst>
                  <a:path w="805" h="220" extrusionOk="0">
                    <a:moveTo>
                      <a:pt x="792" y="1"/>
                    </a:moveTo>
                    <a:cubicBezTo>
                      <a:pt x="717" y="26"/>
                      <a:pt x="654" y="51"/>
                      <a:pt x="591" y="89"/>
                    </a:cubicBezTo>
                    <a:cubicBezTo>
                      <a:pt x="541" y="114"/>
                      <a:pt x="478" y="126"/>
                      <a:pt x="415" y="139"/>
                    </a:cubicBezTo>
                    <a:cubicBezTo>
                      <a:pt x="371" y="145"/>
                      <a:pt x="327" y="148"/>
                      <a:pt x="285" y="148"/>
                    </a:cubicBezTo>
                    <a:cubicBezTo>
                      <a:pt x="242" y="148"/>
                      <a:pt x="201" y="145"/>
                      <a:pt x="164" y="139"/>
                    </a:cubicBezTo>
                    <a:cubicBezTo>
                      <a:pt x="101" y="130"/>
                      <a:pt x="58" y="121"/>
                      <a:pt x="33" y="121"/>
                    </a:cubicBezTo>
                    <a:cubicBezTo>
                      <a:pt x="23" y="121"/>
                      <a:pt x="16" y="123"/>
                      <a:pt x="13" y="126"/>
                    </a:cubicBezTo>
                    <a:cubicBezTo>
                      <a:pt x="0" y="126"/>
                      <a:pt x="25" y="152"/>
                      <a:pt x="101" y="177"/>
                    </a:cubicBezTo>
                    <a:lnTo>
                      <a:pt x="126" y="189"/>
                    </a:lnTo>
                    <a:cubicBezTo>
                      <a:pt x="200" y="208"/>
                      <a:pt x="266" y="219"/>
                      <a:pt x="336" y="219"/>
                    </a:cubicBezTo>
                    <a:cubicBezTo>
                      <a:pt x="362" y="219"/>
                      <a:pt x="388" y="218"/>
                      <a:pt x="415" y="214"/>
                    </a:cubicBezTo>
                    <a:cubicBezTo>
                      <a:pt x="478" y="202"/>
                      <a:pt x="553" y="177"/>
                      <a:pt x="616" y="152"/>
                    </a:cubicBezTo>
                    <a:cubicBezTo>
                      <a:pt x="654" y="126"/>
                      <a:pt x="692" y="114"/>
                      <a:pt x="729" y="89"/>
                    </a:cubicBezTo>
                    <a:cubicBezTo>
                      <a:pt x="780" y="38"/>
                      <a:pt x="805" y="1"/>
                      <a:pt x="792"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608" name="Google Shape;608;p27"/>
              <p:cNvSpPr/>
              <p:nvPr/>
            </p:nvSpPr>
            <p:spPr>
              <a:xfrm>
                <a:off x="3589925" y="3772625"/>
                <a:ext cx="212225" cy="96200"/>
              </a:xfrm>
              <a:custGeom>
                <a:avLst/>
                <a:gdLst/>
                <a:ahLst/>
                <a:cxnLst/>
                <a:rect l="l" t="t" r="r" b="b"/>
                <a:pathLst>
                  <a:path w="8489" h="3848" extrusionOk="0">
                    <a:moveTo>
                      <a:pt x="1" y="0"/>
                    </a:moveTo>
                    <a:cubicBezTo>
                      <a:pt x="139" y="13"/>
                      <a:pt x="277" y="38"/>
                      <a:pt x="416" y="76"/>
                    </a:cubicBezTo>
                    <a:cubicBezTo>
                      <a:pt x="730" y="164"/>
                      <a:pt x="1007" y="315"/>
                      <a:pt x="1233" y="553"/>
                    </a:cubicBezTo>
                    <a:cubicBezTo>
                      <a:pt x="1497" y="792"/>
                      <a:pt x="1661" y="1157"/>
                      <a:pt x="1937" y="1522"/>
                    </a:cubicBezTo>
                    <a:cubicBezTo>
                      <a:pt x="2101" y="1723"/>
                      <a:pt x="2314" y="1899"/>
                      <a:pt x="2553" y="2025"/>
                    </a:cubicBezTo>
                    <a:cubicBezTo>
                      <a:pt x="2880" y="2176"/>
                      <a:pt x="3220" y="2276"/>
                      <a:pt x="3572" y="2339"/>
                    </a:cubicBezTo>
                    <a:cubicBezTo>
                      <a:pt x="4339" y="2465"/>
                      <a:pt x="5144" y="2503"/>
                      <a:pt x="5823" y="2603"/>
                    </a:cubicBezTo>
                    <a:cubicBezTo>
                      <a:pt x="6125" y="2653"/>
                      <a:pt x="6426" y="2716"/>
                      <a:pt x="6716" y="2817"/>
                    </a:cubicBezTo>
                    <a:lnTo>
                      <a:pt x="6904" y="2892"/>
                    </a:lnTo>
                    <a:cubicBezTo>
                      <a:pt x="6967" y="2917"/>
                      <a:pt x="7017" y="2943"/>
                      <a:pt x="7068" y="2968"/>
                    </a:cubicBezTo>
                    <a:cubicBezTo>
                      <a:pt x="7156" y="3018"/>
                      <a:pt x="7244" y="3081"/>
                      <a:pt x="7332" y="3144"/>
                    </a:cubicBezTo>
                    <a:cubicBezTo>
                      <a:pt x="7495" y="3270"/>
                      <a:pt x="7621" y="3383"/>
                      <a:pt x="7734" y="3483"/>
                    </a:cubicBezTo>
                    <a:cubicBezTo>
                      <a:pt x="7847" y="3571"/>
                      <a:pt x="7960" y="3647"/>
                      <a:pt x="8099" y="3710"/>
                    </a:cubicBezTo>
                    <a:cubicBezTo>
                      <a:pt x="8187" y="3760"/>
                      <a:pt x="8275" y="3798"/>
                      <a:pt x="8375" y="3823"/>
                    </a:cubicBezTo>
                    <a:lnTo>
                      <a:pt x="8476" y="3848"/>
                    </a:lnTo>
                    <a:lnTo>
                      <a:pt x="8489" y="3848"/>
                    </a:lnTo>
                    <a:lnTo>
                      <a:pt x="8476" y="3835"/>
                    </a:lnTo>
                    <a:cubicBezTo>
                      <a:pt x="8350" y="3798"/>
                      <a:pt x="8225" y="3747"/>
                      <a:pt x="8111" y="3685"/>
                    </a:cubicBezTo>
                    <a:cubicBezTo>
                      <a:pt x="7986" y="3622"/>
                      <a:pt x="7872" y="3546"/>
                      <a:pt x="7772" y="3446"/>
                    </a:cubicBezTo>
                    <a:cubicBezTo>
                      <a:pt x="7659" y="3358"/>
                      <a:pt x="7533" y="3232"/>
                      <a:pt x="7369" y="3106"/>
                    </a:cubicBezTo>
                    <a:cubicBezTo>
                      <a:pt x="7294" y="3043"/>
                      <a:pt x="7193" y="2980"/>
                      <a:pt x="7105" y="2930"/>
                    </a:cubicBezTo>
                    <a:cubicBezTo>
                      <a:pt x="7055" y="2905"/>
                      <a:pt x="7005" y="2867"/>
                      <a:pt x="6942" y="2842"/>
                    </a:cubicBezTo>
                    <a:lnTo>
                      <a:pt x="6753" y="2767"/>
                    </a:lnTo>
                    <a:cubicBezTo>
                      <a:pt x="6464" y="2666"/>
                      <a:pt x="6162" y="2591"/>
                      <a:pt x="5848" y="2553"/>
                    </a:cubicBezTo>
                    <a:cubicBezTo>
                      <a:pt x="5169" y="2440"/>
                      <a:pt x="4364" y="2402"/>
                      <a:pt x="3597" y="2276"/>
                    </a:cubicBezTo>
                    <a:cubicBezTo>
                      <a:pt x="3258" y="2226"/>
                      <a:pt x="2918" y="2125"/>
                      <a:pt x="2616" y="1974"/>
                    </a:cubicBezTo>
                    <a:cubicBezTo>
                      <a:pt x="2377" y="1849"/>
                      <a:pt x="2164" y="1685"/>
                      <a:pt x="2013" y="1484"/>
                    </a:cubicBezTo>
                    <a:cubicBezTo>
                      <a:pt x="1723" y="1119"/>
                      <a:pt x="1547" y="767"/>
                      <a:pt x="1271" y="516"/>
                    </a:cubicBezTo>
                    <a:cubicBezTo>
                      <a:pt x="1044" y="289"/>
                      <a:pt x="743" y="126"/>
                      <a:pt x="428" y="50"/>
                    </a:cubicBezTo>
                    <a:cubicBezTo>
                      <a:pt x="328" y="25"/>
                      <a:pt x="227" y="13"/>
                      <a:pt x="114" y="0"/>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609" name="Google Shape;609;p27"/>
              <p:cNvSpPr/>
              <p:nvPr/>
            </p:nvSpPr>
            <p:spPr>
              <a:xfrm>
                <a:off x="3544025" y="3808850"/>
                <a:ext cx="153125" cy="74450"/>
              </a:xfrm>
              <a:custGeom>
                <a:avLst/>
                <a:gdLst/>
                <a:ahLst/>
                <a:cxnLst/>
                <a:rect l="l" t="t" r="r" b="b"/>
                <a:pathLst>
                  <a:path w="6125" h="2978" extrusionOk="0">
                    <a:moveTo>
                      <a:pt x="183" y="0"/>
                    </a:moveTo>
                    <a:cubicBezTo>
                      <a:pt x="123" y="0"/>
                      <a:pt x="64" y="4"/>
                      <a:pt x="1" y="10"/>
                    </a:cubicBezTo>
                    <a:cubicBezTo>
                      <a:pt x="1" y="10"/>
                      <a:pt x="139" y="10"/>
                      <a:pt x="353" y="22"/>
                    </a:cubicBezTo>
                    <a:cubicBezTo>
                      <a:pt x="617" y="48"/>
                      <a:pt x="881" y="123"/>
                      <a:pt x="1120" y="249"/>
                    </a:cubicBezTo>
                    <a:cubicBezTo>
                      <a:pt x="1409" y="412"/>
                      <a:pt x="1648" y="626"/>
                      <a:pt x="1837" y="877"/>
                    </a:cubicBezTo>
                    <a:cubicBezTo>
                      <a:pt x="2050" y="1154"/>
                      <a:pt x="2226" y="1468"/>
                      <a:pt x="2579" y="1745"/>
                    </a:cubicBezTo>
                    <a:cubicBezTo>
                      <a:pt x="2767" y="1883"/>
                      <a:pt x="2981" y="1997"/>
                      <a:pt x="3207" y="2072"/>
                    </a:cubicBezTo>
                    <a:cubicBezTo>
                      <a:pt x="3459" y="2148"/>
                      <a:pt x="3723" y="2198"/>
                      <a:pt x="3987" y="2223"/>
                    </a:cubicBezTo>
                    <a:cubicBezTo>
                      <a:pt x="4427" y="2273"/>
                      <a:pt x="4880" y="2349"/>
                      <a:pt x="5320" y="2449"/>
                    </a:cubicBezTo>
                    <a:cubicBezTo>
                      <a:pt x="5571" y="2512"/>
                      <a:pt x="5798" y="2625"/>
                      <a:pt x="5986" y="2789"/>
                    </a:cubicBezTo>
                    <a:cubicBezTo>
                      <a:pt x="6024" y="2827"/>
                      <a:pt x="6062" y="2877"/>
                      <a:pt x="6087" y="2927"/>
                    </a:cubicBezTo>
                    <a:cubicBezTo>
                      <a:pt x="6100" y="2940"/>
                      <a:pt x="6100" y="2952"/>
                      <a:pt x="6112" y="2965"/>
                    </a:cubicBezTo>
                    <a:lnTo>
                      <a:pt x="6125" y="2977"/>
                    </a:lnTo>
                    <a:lnTo>
                      <a:pt x="6125" y="2952"/>
                    </a:lnTo>
                    <a:cubicBezTo>
                      <a:pt x="6125" y="2940"/>
                      <a:pt x="6112" y="2927"/>
                      <a:pt x="6112" y="2915"/>
                    </a:cubicBezTo>
                    <a:cubicBezTo>
                      <a:pt x="6087" y="2864"/>
                      <a:pt x="6062" y="2814"/>
                      <a:pt x="6024" y="2776"/>
                    </a:cubicBezTo>
                    <a:cubicBezTo>
                      <a:pt x="5835" y="2600"/>
                      <a:pt x="5609" y="2474"/>
                      <a:pt x="5358" y="2412"/>
                    </a:cubicBezTo>
                    <a:cubicBezTo>
                      <a:pt x="4917" y="2311"/>
                      <a:pt x="4477" y="2223"/>
                      <a:pt x="4025" y="2185"/>
                    </a:cubicBezTo>
                    <a:cubicBezTo>
                      <a:pt x="3761" y="2148"/>
                      <a:pt x="3509" y="2097"/>
                      <a:pt x="3270" y="2022"/>
                    </a:cubicBezTo>
                    <a:cubicBezTo>
                      <a:pt x="3044" y="1959"/>
                      <a:pt x="2830" y="1846"/>
                      <a:pt x="2654" y="1707"/>
                    </a:cubicBezTo>
                    <a:cubicBezTo>
                      <a:pt x="2314" y="1443"/>
                      <a:pt x="2126" y="1129"/>
                      <a:pt x="1912" y="852"/>
                    </a:cubicBezTo>
                    <a:cubicBezTo>
                      <a:pt x="1711" y="588"/>
                      <a:pt x="1459" y="374"/>
                      <a:pt x="1170" y="224"/>
                    </a:cubicBezTo>
                    <a:cubicBezTo>
                      <a:pt x="919" y="98"/>
                      <a:pt x="642" y="22"/>
                      <a:pt x="365" y="10"/>
                    </a:cubicBezTo>
                    <a:cubicBezTo>
                      <a:pt x="303" y="4"/>
                      <a:pt x="243" y="0"/>
                      <a:pt x="183" y="0"/>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610" name="Google Shape;610;p27"/>
              <p:cNvSpPr/>
              <p:nvPr/>
            </p:nvSpPr>
            <p:spPr>
              <a:xfrm>
                <a:off x="3712525" y="3882950"/>
                <a:ext cx="34925" cy="11675"/>
              </a:xfrm>
              <a:custGeom>
                <a:avLst/>
                <a:gdLst/>
                <a:ahLst/>
                <a:cxnLst/>
                <a:rect l="l" t="t" r="r" b="b"/>
                <a:pathLst>
                  <a:path w="1397" h="467" extrusionOk="0">
                    <a:moveTo>
                      <a:pt x="26" y="1"/>
                    </a:moveTo>
                    <a:cubicBezTo>
                      <a:pt x="1" y="1"/>
                      <a:pt x="202" y="202"/>
                      <a:pt x="604" y="315"/>
                    </a:cubicBezTo>
                    <a:cubicBezTo>
                      <a:pt x="793" y="378"/>
                      <a:pt x="994" y="428"/>
                      <a:pt x="1208" y="441"/>
                    </a:cubicBezTo>
                    <a:cubicBezTo>
                      <a:pt x="1271" y="454"/>
                      <a:pt x="1334" y="466"/>
                      <a:pt x="1397" y="466"/>
                    </a:cubicBezTo>
                    <a:cubicBezTo>
                      <a:pt x="1397" y="466"/>
                      <a:pt x="1359" y="441"/>
                      <a:pt x="1296" y="441"/>
                    </a:cubicBezTo>
                    <a:cubicBezTo>
                      <a:pt x="1082" y="403"/>
                      <a:pt x="868" y="353"/>
                      <a:pt x="655" y="278"/>
                    </a:cubicBezTo>
                    <a:cubicBezTo>
                      <a:pt x="441" y="202"/>
                      <a:pt x="227" y="114"/>
                      <a:pt x="26" y="1"/>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611" name="Google Shape;611;p27"/>
              <p:cNvSpPr/>
              <p:nvPr/>
            </p:nvSpPr>
            <p:spPr>
              <a:xfrm>
                <a:off x="3727925" y="3799200"/>
                <a:ext cx="69825" cy="21775"/>
              </a:xfrm>
              <a:custGeom>
                <a:avLst/>
                <a:gdLst/>
                <a:ahLst/>
                <a:cxnLst/>
                <a:rect l="l" t="t" r="r" b="b"/>
                <a:pathLst>
                  <a:path w="2793" h="871" extrusionOk="0">
                    <a:moveTo>
                      <a:pt x="89" y="0"/>
                    </a:moveTo>
                    <a:cubicBezTo>
                      <a:pt x="57" y="0"/>
                      <a:pt x="26" y="6"/>
                      <a:pt x="1" y="6"/>
                    </a:cubicBezTo>
                    <a:cubicBezTo>
                      <a:pt x="39" y="19"/>
                      <a:pt x="76" y="19"/>
                      <a:pt x="114" y="19"/>
                    </a:cubicBezTo>
                    <a:cubicBezTo>
                      <a:pt x="227" y="31"/>
                      <a:pt x="341" y="44"/>
                      <a:pt x="454" y="69"/>
                    </a:cubicBezTo>
                    <a:cubicBezTo>
                      <a:pt x="781" y="144"/>
                      <a:pt x="1082" y="270"/>
                      <a:pt x="1359" y="446"/>
                    </a:cubicBezTo>
                    <a:cubicBezTo>
                      <a:pt x="1648" y="610"/>
                      <a:pt x="1963" y="748"/>
                      <a:pt x="2290" y="823"/>
                    </a:cubicBezTo>
                    <a:cubicBezTo>
                      <a:pt x="2415" y="848"/>
                      <a:pt x="2529" y="861"/>
                      <a:pt x="2654" y="861"/>
                    </a:cubicBezTo>
                    <a:cubicBezTo>
                      <a:pt x="2673" y="867"/>
                      <a:pt x="2695" y="871"/>
                      <a:pt x="2719" y="871"/>
                    </a:cubicBezTo>
                    <a:cubicBezTo>
                      <a:pt x="2742" y="871"/>
                      <a:pt x="2767" y="867"/>
                      <a:pt x="2793" y="861"/>
                    </a:cubicBezTo>
                    <a:cubicBezTo>
                      <a:pt x="2793" y="848"/>
                      <a:pt x="2591" y="861"/>
                      <a:pt x="2327" y="786"/>
                    </a:cubicBezTo>
                    <a:cubicBezTo>
                      <a:pt x="2013" y="698"/>
                      <a:pt x="1699" y="572"/>
                      <a:pt x="1422" y="408"/>
                    </a:cubicBezTo>
                    <a:cubicBezTo>
                      <a:pt x="1133" y="232"/>
                      <a:pt x="818" y="107"/>
                      <a:pt x="491" y="31"/>
                    </a:cubicBezTo>
                    <a:cubicBezTo>
                      <a:pt x="378" y="19"/>
                      <a:pt x="265" y="6"/>
                      <a:pt x="164" y="6"/>
                    </a:cubicBezTo>
                    <a:lnTo>
                      <a:pt x="139" y="6"/>
                    </a:lnTo>
                    <a:cubicBezTo>
                      <a:pt x="123" y="2"/>
                      <a:pt x="106" y="0"/>
                      <a:pt x="89" y="0"/>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612" name="Google Shape;612;p27"/>
              <p:cNvSpPr/>
              <p:nvPr/>
            </p:nvSpPr>
            <p:spPr>
              <a:xfrm>
                <a:off x="3648725" y="3745900"/>
                <a:ext cx="34275" cy="28625"/>
              </a:xfrm>
              <a:custGeom>
                <a:avLst/>
                <a:gdLst/>
                <a:ahLst/>
                <a:cxnLst/>
                <a:rect l="l" t="t" r="r" b="b"/>
                <a:pathLst>
                  <a:path w="1371" h="1145" extrusionOk="0">
                    <a:moveTo>
                      <a:pt x="0" y="0"/>
                    </a:moveTo>
                    <a:cubicBezTo>
                      <a:pt x="63" y="25"/>
                      <a:pt x="126" y="51"/>
                      <a:pt x="189" y="76"/>
                    </a:cubicBezTo>
                    <a:lnTo>
                      <a:pt x="289" y="113"/>
                    </a:lnTo>
                    <a:cubicBezTo>
                      <a:pt x="491" y="201"/>
                      <a:pt x="667" y="340"/>
                      <a:pt x="780" y="528"/>
                    </a:cubicBezTo>
                    <a:cubicBezTo>
                      <a:pt x="830" y="616"/>
                      <a:pt x="868" y="717"/>
                      <a:pt x="893" y="818"/>
                    </a:cubicBezTo>
                    <a:cubicBezTo>
                      <a:pt x="931" y="906"/>
                      <a:pt x="981" y="994"/>
                      <a:pt x="1056" y="1044"/>
                    </a:cubicBezTo>
                    <a:cubicBezTo>
                      <a:pt x="1119" y="1094"/>
                      <a:pt x="1195" y="1132"/>
                      <a:pt x="1270" y="1145"/>
                    </a:cubicBezTo>
                    <a:lnTo>
                      <a:pt x="1371" y="1145"/>
                    </a:lnTo>
                    <a:cubicBezTo>
                      <a:pt x="1270" y="1119"/>
                      <a:pt x="1182" y="1082"/>
                      <a:pt x="1094" y="1019"/>
                    </a:cubicBezTo>
                    <a:cubicBezTo>
                      <a:pt x="1031" y="956"/>
                      <a:pt x="994" y="881"/>
                      <a:pt x="968" y="792"/>
                    </a:cubicBezTo>
                    <a:cubicBezTo>
                      <a:pt x="943" y="692"/>
                      <a:pt x="906" y="591"/>
                      <a:pt x="855" y="491"/>
                    </a:cubicBezTo>
                    <a:cubicBezTo>
                      <a:pt x="729" y="302"/>
                      <a:pt x="553" y="151"/>
                      <a:pt x="327" y="76"/>
                    </a:cubicBezTo>
                    <a:lnTo>
                      <a:pt x="315" y="76"/>
                    </a:lnTo>
                    <a:cubicBezTo>
                      <a:pt x="214" y="38"/>
                      <a:pt x="113" y="0"/>
                      <a:pt x="0" y="0"/>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613" name="Google Shape;613;p27"/>
              <p:cNvSpPr/>
              <p:nvPr/>
            </p:nvSpPr>
            <p:spPr>
              <a:xfrm>
                <a:off x="3477700" y="3613850"/>
                <a:ext cx="913575" cy="476000"/>
              </a:xfrm>
              <a:custGeom>
                <a:avLst/>
                <a:gdLst/>
                <a:ahLst/>
                <a:cxnLst/>
                <a:rect l="l" t="t" r="r" b="b"/>
                <a:pathLst>
                  <a:path w="36543" h="19040" extrusionOk="0">
                    <a:moveTo>
                      <a:pt x="12449" y="1"/>
                    </a:moveTo>
                    <a:lnTo>
                      <a:pt x="12424" y="26"/>
                    </a:lnTo>
                    <a:cubicBezTo>
                      <a:pt x="12085" y="278"/>
                      <a:pt x="11745" y="542"/>
                      <a:pt x="11393" y="806"/>
                    </a:cubicBezTo>
                    <a:lnTo>
                      <a:pt x="63" y="9419"/>
                    </a:lnTo>
                    <a:lnTo>
                      <a:pt x="0" y="9470"/>
                    </a:lnTo>
                    <a:lnTo>
                      <a:pt x="76" y="9495"/>
                    </a:lnTo>
                    <a:lnTo>
                      <a:pt x="18712" y="16373"/>
                    </a:lnTo>
                    <a:lnTo>
                      <a:pt x="24069" y="18347"/>
                    </a:lnTo>
                    <a:lnTo>
                      <a:pt x="25490" y="18863"/>
                    </a:lnTo>
                    <a:lnTo>
                      <a:pt x="25854" y="18989"/>
                    </a:lnTo>
                    <a:lnTo>
                      <a:pt x="25854" y="18989"/>
                    </a:lnTo>
                    <a:lnTo>
                      <a:pt x="25490" y="18850"/>
                    </a:lnTo>
                    <a:lnTo>
                      <a:pt x="24056" y="18322"/>
                    </a:lnTo>
                    <a:lnTo>
                      <a:pt x="18699" y="16323"/>
                    </a:lnTo>
                    <a:lnTo>
                      <a:pt x="187" y="9451"/>
                    </a:lnTo>
                    <a:lnTo>
                      <a:pt x="187" y="9451"/>
                    </a:lnTo>
                    <a:cubicBezTo>
                      <a:pt x="3675" y="6801"/>
                      <a:pt x="7473" y="3915"/>
                      <a:pt x="11444" y="894"/>
                    </a:cubicBezTo>
                    <a:lnTo>
                      <a:pt x="12472" y="113"/>
                    </a:lnTo>
                    <a:lnTo>
                      <a:pt x="12472" y="113"/>
                    </a:lnTo>
                    <a:lnTo>
                      <a:pt x="36412" y="8031"/>
                    </a:lnTo>
                    <a:lnTo>
                      <a:pt x="36412" y="8031"/>
                    </a:lnTo>
                    <a:lnTo>
                      <a:pt x="28809" y="16046"/>
                    </a:lnTo>
                    <a:lnTo>
                      <a:pt x="26709" y="18259"/>
                    </a:lnTo>
                    <a:lnTo>
                      <a:pt x="26169" y="18838"/>
                    </a:lnTo>
                    <a:lnTo>
                      <a:pt x="25980" y="19039"/>
                    </a:lnTo>
                    <a:cubicBezTo>
                      <a:pt x="25980" y="19039"/>
                      <a:pt x="26043" y="18976"/>
                      <a:pt x="26169" y="18850"/>
                    </a:cubicBezTo>
                    <a:lnTo>
                      <a:pt x="26709" y="18285"/>
                    </a:lnTo>
                    <a:lnTo>
                      <a:pt x="28822" y="16084"/>
                    </a:lnTo>
                    <a:cubicBezTo>
                      <a:pt x="30645" y="14160"/>
                      <a:pt x="33273" y="11419"/>
                      <a:pt x="36505" y="8036"/>
                    </a:cubicBezTo>
                    <a:lnTo>
                      <a:pt x="36543" y="7998"/>
                    </a:lnTo>
                    <a:lnTo>
                      <a:pt x="36493" y="7973"/>
                    </a:lnTo>
                    <a:lnTo>
                      <a:pt x="12475" y="13"/>
                    </a:lnTo>
                    <a:lnTo>
                      <a:pt x="12449" y="1"/>
                    </a:lnTo>
                    <a:close/>
                  </a:path>
                </a:pathLst>
              </a:custGeom>
              <a:solidFill>
                <a:srgbClr val="0A1F4F"/>
              </a:solidFill>
              <a:ln>
                <a:noFill/>
              </a:ln>
            </p:spPr>
            <p:txBody>
              <a:bodyPr spcFirstLastPara="1" wrap="square" lIns="91425" tIns="91425" rIns="91425" bIns="91425" anchor="ctr" anchorCtr="0">
                <a:noAutofit/>
              </a:bodyPr>
              <a:lstStyle/>
              <a:p>
                <a:endParaRPr dirty="0"/>
              </a:p>
            </p:txBody>
          </p:sp>
        </p:grpSp>
        <p:grpSp>
          <p:nvGrpSpPr>
            <p:cNvPr id="6" name="Google Shape;614;p27"/>
            <p:cNvGrpSpPr/>
            <p:nvPr/>
          </p:nvGrpSpPr>
          <p:grpSpPr>
            <a:xfrm rot="6300261">
              <a:off x="3013250" y="1505102"/>
              <a:ext cx="927481" cy="782749"/>
              <a:chOff x="5495733" y="3271125"/>
              <a:chExt cx="1159989" cy="978975"/>
            </a:xfrm>
          </p:grpSpPr>
          <p:sp>
            <p:nvSpPr>
              <p:cNvPr id="615" name="Google Shape;615;p27"/>
              <p:cNvSpPr/>
              <p:nvPr/>
            </p:nvSpPr>
            <p:spPr>
              <a:xfrm rot="1394850">
                <a:off x="5924709" y="3308199"/>
                <a:ext cx="228548" cy="228548"/>
              </a:xfrm>
              <a:custGeom>
                <a:avLst/>
                <a:gdLst/>
                <a:ahLst/>
                <a:cxnLst/>
                <a:rect l="l" t="t" r="r" b="b"/>
                <a:pathLst>
                  <a:path w="9142" h="9142" extrusionOk="0">
                    <a:moveTo>
                      <a:pt x="4592" y="2909"/>
                    </a:moveTo>
                    <a:cubicBezTo>
                      <a:pt x="4705" y="2909"/>
                      <a:pt x="4820" y="2921"/>
                      <a:pt x="4934" y="2946"/>
                    </a:cubicBezTo>
                    <a:cubicBezTo>
                      <a:pt x="6349" y="3252"/>
                      <a:pt x="6732" y="5126"/>
                      <a:pt x="5508" y="5929"/>
                    </a:cubicBezTo>
                    <a:cubicBezTo>
                      <a:pt x="5223" y="6116"/>
                      <a:pt x="4917" y="6199"/>
                      <a:pt x="4620" y="6199"/>
                    </a:cubicBezTo>
                    <a:cubicBezTo>
                      <a:pt x="3640" y="6199"/>
                      <a:pt x="2749" y="5294"/>
                      <a:pt x="2984" y="4208"/>
                    </a:cubicBezTo>
                    <a:cubicBezTo>
                      <a:pt x="3150" y="3443"/>
                      <a:pt x="3837" y="2909"/>
                      <a:pt x="4592" y="2909"/>
                    </a:cubicBezTo>
                    <a:close/>
                    <a:moveTo>
                      <a:pt x="4743" y="1"/>
                    </a:moveTo>
                    <a:lnTo>
                      <a:pt x="4360" y="842"/>
                    </a:lnTo>
                    <a:cubicBezTo>
                      <a:pt x="4054" y="881"/>
                      <a:pt x="3710" y="919"/>
                      <a:pt x="3404" y="1034"/>
                    </a:cubicBezTo>
                    <a:lnTo>
                      <a:pt x="2754" y="383"/>
                    </a:lnTo>
                    <a:lnTo>
                      <a:pt x="1492" y="1225"/>
                    </a:lnTo>
                    <a:lnTo>
                      <a:pt x="1798" y="2104"/>
                    </a:lnTo>
                    <a:cubicBezTo>
                      <a:pt x="1568" y="2334"/>
                      <a:pt x="1377" y="2602"/>
                      <a:pt x="1224" y="2908"/>
                    </a:cubicBezTo>
                    <a:lnTo>
                      <a:pt x="306" y="2908"/>
                    </a:lnTo>
                    <a:lnTo>
                      <a:pt x="0" y="4399"/>
                    </a:lnTo>
                    <a:lnTo>
                      <a:pt x="842" y="4782"/>
                    </a:lnTo>
                    <a:cubicBezTo>
                      <a:pt x="842" y="5088"/>
                      <a:pt x="918" y="5432"/>
                      <a:pt x="995" y="5738"/>
                    </a:cubicBezTo>
                    <a:lnTo>
                      <a:pt x="345" y="6388"/>
                    </a:lnTo>
                    <a:lnTo>
                      <a:pt x="1186" y="7688"/>
                    </a:lnTo>
                    <a:lnTo>
                      <a:pt x="2066" y="7344"/>
                    </a:lnTo>
                    <a:cubicBezTo>
                      <a:pt x="2295" y="7574"/>
                      <a:pt x="2601" y="7765"/>
                      <a:pt x="2869" y="7918"/>
                    </a:cubicBezTo>
                    <a:lnTo>
                      <a:pt x="2869" y="8836"/>
                    </a:lnTo>
                    <a:lnTo>
                      <a:pt x="4360" y="9142"/>
                    </a:lnTo>
                    <a:lnTo>
                      <a:pt x="4743" y="8339"/>
                    </a:lnTo>
                    <a:cubicBezTo>
                      <a:pt x="5087" y="8300"/>
                      <a:pt x="5393" y="8224"/>
                      <a:pt x="5699" y="8147"/>
                    </a:cubicBezTo>
                    <a:lnTo>
                      <a:pt x="6387" y="8798"/>
                    </a:lnTo>
                    <a:lnTo>
                      <a:pt x="7650" y="7956"/>
                    </a:lnTo>
                    <a:lnTo>
                      <a:pt x="7344" y="7076"/>
                    </a:lnTo>
                    <a:cubicBezTo>
                      <a:pt x="7573" y="6847"/>
                      <a:pt x="7764" y="6579"/>
                      <a:pt x="7917" y="6273"/>
                    </a:cubicBezTo>
                    <a:lnTo>
                      <a:pt x="8835" y="6273"/>
                    </a:lnTo>
                    <a:lnTo>
                      <a:pt x="9141" y="4782"/>
                    </a:lnTo>
                    <a:lnTo>
                      <a:pt x="8300" y="4399"/>
                    </a:lnTo>
                    <a:cubicBezTo>
                      <a:pt x="8300" y="4055"/>
                      <a:pt x="8223" y="3749"/>
                      <a:pt x="8109" y="3443"/>
                    </a:cubicBezTo>
                    <a:lnTo>
                      <a:pt x="8759" y="2793"/>
                    </a:lnTo>
                    <a:lnTo>
                      <a:pt x="7917" y="1493"/>
                    </a:lnTo>
                    <a:lnTo>
                      <a:pt x="7076" y="1799"/>
                    </a:lnTo>
                    <a:cubicBezTo>
                      <a:pt x="6808" y="1607"/>
                      <a:pt x="6540" y="1416"/>
                      <a:pt x="6234" y="1263"/>
                    </a:cubicBezTo>
                    <a:lnTo>
                      <a:pt x="6234" y="345"/>
                    </a:lnTo>
                    <a:lnTo>
                      <a:pt x="4743" y="1"/>
                    </a:ln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616" name="Google Shape;616;p27"/>
              <p:cNvSpPr/>
              <p:nvPr/>
            </p:nvSpPr>
            <p:spPr>
              <a:xfrm rot="1394850">
                <a:off x="5923606" y="3307022"/>
                <a:ext cx="229498" cy="231423"/>
              </a:xfrm>
              <a:custGeom>
                <a:avLst/>
                <a:gdLst/>
                <a:ahLst/>
                <a:cxnLst/>
                <a:rect l="l" t="t" r="r" b="b"/>
                <a:pathLst>
                  <a:path w="9180" h="9257" extrusionOk="0">
                    <a:moveTo>
                      <a:pt x="4743" y="1"/>
                    </a:moveTo>
                    <a:lnTo>
                      <a:pt x="4743" y="39"/>
                    </a:lnTo>
                    <a:lnTo>
                      <a:pt x="4360" y="880"/>
                    </a:lnTo>
                    <a:lnTo>
                      <a:pt x="4398" y="880"/>
                    </a:lnTo>
                    <a:cubicBezTo>
                      <a:pt x="4065" y="880"/>
                      <a:pt x="3731" y="952"/>
                      <a:pt x="3432" y="1061"/>
                    </a:cubicBezTo>
                    <a:lnTo>
                      <a:pt x="3432" y="1061"/>
                    </a:lnTo>
                    <a:lnTo>
                      <a:pt x="2792" y="421"/>
                    </a:lnTo>
                    <a:lnTo>
                      <a:pt x="1606" y="1378"/>
                    </a:lnTo>
                    <a:lnTo>
                      <a:pt x="1912" y="2257"/>
                    </a:lnTo>
                    <a:cubicBezTo>
                      <a:pt x="1759" y="2448"/>
                      <a:pt x="1606" y="2640"/>
                      <a:pt x="1492" y="2869"/>
                    </a:cubicBezTo>
                    <a:cubicBezTo>
                      <a:pt x="1606" y="2640"/>
                      <a:pt x="1759" y="2448"/>
                      <a:pt x="1951" y="2257"/>
                    </a:cubicBezTo>
                    <a:lnTo>
                      <a:pt x="1645" y="1416"/>
                    </a:lnTo>
                    <a:lnTo>
                      <a:pt x="2884" y="590"/>
                    </a:lnTo>
                    <a:lnTo>
                      <a:pt x="2884" y="590"/>
                    </a:lnTo>
                    <a:lnTo>
                      <a:pt x="3519" y="1225"/>
                    </a:lnTo>
                    <a:cubicBezTo>
                      <a:pt x="3825" y="1110"/>
                      <a:pt x="4169" y="1072"/>
                      <a:pt x="4475" y="1033"/>
                    </a:cubicBezTo>
                    <a:cubicBezTo>
                      <a:pt x="4627" y="768"/>
                      <a:pt x="4741" y="503"/>
                      <a:pt x="4892" y="200"/>
                    </a:cubicBezTo>
                    <a:lnTo>
                      <a:pt x="4892" y="200"/>
                    </a:lnTo>
                    <a:lnTo>
                      <a:pt x="6349" y="536"/>
                    </a:lnTo>
                    <a:lnTo>
                      <a:pt x="6311" y="498"/>
                    </a:lnTo>
                    <a:lnTo>
                      <a:pt x="6311" y="345"/>
                    </a:lnTo>
                    <a:lnTo>
                      <a:pt x="6272" y="345"/>
                    </a:lnTo>
                    <a:lnTo>
                      <a:pt x="4781" y="1"/>
                    </a:lnTo>
                    <a:close/>
                    <a:moveTo>
                      <a:pt x="1492" y="2869"/>
                    </a:moveTo>
                    <a:cubicBezTo>
                      <a:pt x="1453" y="2907"/>
                      <a:pt x="1415" y="2946"/>
                      <a:pt x="1377" y="3022"/>
                    </a:cubicBezTo>
                    <a:lnTo>
                      <a:pt x="1492" y="2869"/>
                    </a:lnTo>
                    <a:close/>
                    <a:moveTo>
                      <a:pt x="6311" y="1263"/>
                    </a:moveTo>
                    <a:lnTo>
                      <a:pt x="6311" y="1416"/>
                    </a:lnTo>
                    <a:cubicBezTo>
                      <a:pt x="6617" y="1569"/>
                      <a:pt x="6884" y="1760"/>
                      <a:pt x="7114" y="1990"/>
                    </a:cubicBezTo>
                    <a:lnTo>
                      <a:pt x="7963" y="1657"/>
                    </a:lnTo>
                    <a:lnTo>
                      <a:pt x="7963" y="1657"/>
                    </a:lnTo>
                    <a:cubicBezTo>
                      <a:pt x="8219" y="2060"/>
                      <a:pt x="8475" y="2463"/>
                      <a:pt x="8731" y="2900"/>
                    </a:cubicBezTo>
                    <a:lnTo>
                      <a:pt x="8731" y="2900"/>
                    </a:lnTo>
                    <a:lnTo>
                      <a:pt x="8452" y="3213"/>
                    </a:lnTo>
                    <a:lnTo>
                      <a:pt x="8744" y="2922"/>
                    </a:lnTo>
                    <a:lnTo>
                      <a:pt x="8744" y="2922"/>
                    </a:lnTo>
                    <a:cubicBezTo>
                      <a:pt x="8749" y="2930"/>
                      <a:pt x="8754" y="2938"/>
                      <a:pt x="8758" y="2946"/>
                    </a:cubicBezTo>
                    <a:lnTo>
                      <a:pt x="8758" y="2907"/>
                    </a:lnTo>
                    <a:lnTo>
                      <a:pt x="8797" y="2869"/>
                    </a:lnTo>
                    <a:lnTo>
                      <a:pt x="8797" y="2831"/>
                    </a:lnTo>
                    <a:lnTo>
                      <a:pt x="8797" y="2793"/>
                    </a:lnTo>
                    <a:lnTo>
                      <a:pt x="7994" y="1531"/>
                    </a:lnTo>
                    <a:lnTo>
                      <a:pt x="7994" y="1492"/>
                    </a:lnTo>
                    <a:lnTo>
                      <a:pt x="7955" y="1492"/>
                    </a:lnTo>
                    <a:lnTo>
                      <a:pt x="7104" y="1788"/>
                    </a:lnTo>
                    <a:lnTo>
                      <a:pt x="7104" y="1788"/>
                    </a:lnTo>
                    <a:cubicBezTo>
                      <a:pt x="6876" y="1563"/>
                      <a:pt x="6575" y="1376"/>
                      <a:pt x="6311" y="1263"/>
                    </a:cubicBezTo>
                    <a:close/>
                    <a:moveTo>
                      <a:pt x="8452" y="3213"/>
                    </a:moveTo>
                    <a:lnTo>
                      <a:pt x="8157" y="3509"/>
                    </a:lnTo>
                    <a:lnTo>
                      <a:pt x="8157" y="3509"/>
                    </a:lnTo>
                    <a:cubicBezTo>
                      <a:pt x="8153" y="3500"/>
                      <a:pt x="8150" y="3490"/>
                      <a:pt x="8147" y="3481"/>
                    </a:cubicBezTo>
                    <a:lnTo>
                      <a:pt x="8147" y="3519"/>
                    </a:lnTo>
                    <a:lnTo>
                      <a:pt x="8157" y="3509"/>
                    </a:lnTo>
                    <a:lnTo>
                      <a:pt x="8157" y="3509"/>
                    </a:lnTo>
                    <a:cubicBezTo>
                      <a:pt x="8160" y="3518"/>
                      <a:pt x="8163" y="3527"/>
                      <a:pt x="8166" y="3535"/>
                    </a:cubicBezTo>
                    <a:lnTo>
                      <a:pt x="8166" y="3535"/>
                    </a:lnTo>
                    <a:lnTo>
                      <a:pt x="8452" y="3213"/>
                    </a:lnTo>
                    <a:close/>
                    <a:moveTo>
                      <a:pt x="344" y="2946"/>
                    </a:moveTo>
                    <a:cubicBezTo>
                      <a:pt x="297" y="3182"/>
                      <a:pt x="235" y="3462"/>
                      <a:pt x="168" y="3786"/>
                    </a:cubicBezTo>
                    <a:lnTo>
                      <a:pt x="168" y="3786"/>
                    </a:lnTo>
                    <a:cubicBezTo>
                      <a:pt x="240" y="3478"/>
                      <a:pt x="299" y="3211"/>
                      <a:pt x="344" y="2984"/>
                    </a:cubicBezTo>
                    <a:lnTo>
                      <a:pt x="1300" y="2984"/>
                    </a:lnTo>
                    <a:lnTo>
                      <a:pt x="1262" y="2946"/>
                    </a:lnTo>
                    <a:close/>
                    <a:moveTo>
                      <a:pt x="168" y="3786"/>
                    </a:moveTo>
                    <a:cubicBezTo>
                      <a:pt x="118" y="3997"/>
                      <a:pt x="62" y="4227"/>
                      <a:pt x="0" y="4476"/>
                    </a:cubicBezTo>
                    <a:lnTo>
                      <a:pt x="842" y="4858"/>
                    </a:lnTo>
                    <a:cubicBezTo>
                      <a:pt x="878" y="5183"/>
                      <a:pt x="914" y="5474"/>
                      <a:pt x="1014" y="5795"/>
                    </a:cubicBezTo>
                    <a:lnTo>
                      <a:pt x="1014" y="5795"/>
                    </a:lnTo>
                    <a:lnTo>
                      <a:pt x="1033" y="5776"/>
                    </a:lnTo>
                    <a:cubicBezTo>
                      <a:pt x="956" y="5432"/>
                      <a:pt x="880" y="5126"/>
                      <a:pt x="880" y="4820"/>
                    </a:cubicBezTo>
                    <a:lnTo>
                      <a:pt x="45" y="4402"/>
                    </a:lnTo>
                    <a:lnTo>
                      <a:pt x="45" y="4402"/>
                    </a:lnTo>
                    <a:cubicBezTo>
                      <a:pt x="87" y="4182"/>
                      <a:pt x="128" y="3976"/>
                      <a:pt x="168" y="3786"/>
                    </a:cubicBezTo>
                    <a:close/>
                    <a:moveTo>
                      <a:pt x="383" y="6388"/>
                    </a:moveTo>
                    <a:lnTo>
                      <a:pt x="383" y="6426"/>
                    </a:lnTo>
                    <a:lnTo>
                      <a:pt x="398" y="6411"/>
                    </a:lnTo>
                    <a:lnTo>
                      <a:pt x="398" y="6411"/>
                    </a:lnTo>
                    <a:lnTo>
                      <a:pt x="383" y="6388"/>
                    </a:lnTo>
                    <a:close/>
                    <a:moveTo>
                      <a:pt x="1014" y="5795"/>
                    </a:moveTo>
                    <a:lnTo>
                      <a:pt x="398" y="6411"/>
                    </a:lnTo>
                    <a:lnTo>
                      <a:pt x="398" y="6411"/>
                    </a:lnTo>
                    <a:lnTo>
                      <a:pt x="413" y="6434"/>
                    </a:lnTo>
                    <a:lnTo>
                      <a:pt x="1023" y="5824"/>
                    </a:lnTo>
                    <a:lnTo>
                      <a:pt x="1023" y="5824"/>
                    </a:lnTo>
                    <a:cubicBezTo>
                      <a:pt x="1026" y="5833"/>
                      <a:pt x="1030" y="5843"/>
                      <a:pt x="1033" y="5852"/>
                    </a:cubicBezTo>
                    <a:lnTo>
                      <a:pt x="1033" y="5814"/>
                    </a:lnTo>
                    <a:lnTo>
                      <a:pt x="1023" y="5824"/>
                    </a:lnTo>
                    <a:lnTo>
                      <a:pt x="1023" y="5824"/>
                    </a:lnTo>
                    <a:cubicBezTo>
                      <a:pt x="1020" y="5814"/>
                      <a:pt x="1017" y="5804"/>
                      <a:pt x="1014" y="5795"/>
                    </a:cubicBezTo>
                    <a:close/>
                    <a:moveTo>
                      <a:pt x="8166" y="3535"/>
                    </a:moveTo>
                    <a:lnTo>
                      <a:pt x="8147" y="3558"/>
                    </a:lnTo>
                    <a:cubicBezTo>
                      <a:pt x="8223" y="3864"/>
                      <a:pt x="8300" y="4208"/>
                      <a:pt x="8300" y="4514"/>
                    </a:cubicBezTo>
                    <a:lnTo>
                      <a:pt x="9135" y="4894"/>
                    </a:lnTo>
                    <a:lnTo>
                      <a:pt x="9135" y="4894"/>
                    </a:lnTo>
                    <a:cubicBezTo>
                      <a:pt x="9061" y="5366"/>
                      <a:pt x="8953" y="5839"/>
                      <a:pt x="8844" y="6311"/>
                    </a:cubicBezTo>
                    <a:lnTo>
                      <a:pt x="7841" y="6311"/>
                    </a:lnTo>
                    <a:lnTo>
                      <a:pt x="7841" y="6350"/>
                    </a:lnTo>
                    <a:cubicBezTo>
                      <a:pt x="7688" y="6617"/>
                      <a:pt x="7496" y="6885"/>
                      <a:pt x="7305" y="7153"/>
                    </a:cubicBezTo>
                    <a:lnTo>
                      <a:pt x="7305" y="7191"/>
                    </a:lnTo>
                    <a:cubicBezTo>
                      <a:pt x="7416" y="7449"/>
                      <a:pt x="7491" y="7742"/>
                      <a:pt x="7599" y="8003"/>
                    </a:cubicBezTo>
                    <a:lnTo>
                      <a:pt x="7599" y="8003"/>
                    </a:lnTo>
                    <a:lnTo>
                      <a:pt x="6372" y="8820"/>
                    </a:lnTo>
                    <a:lnTo>
                      <a:pt x="5737" y="8185"/>
                    </a:lnTo>
                    <a:cubicBezTo>
                      <a:pt x="5431" y="8262"/>
                      <a:pt x="5087" y="8338"/>
                      <a:pt x="4781" y="8338"/>
                    </a:cubicBezTo>
                    <a:lnTo>
                      <a:pt x="4743" y="8338"/>
                    </a:lnTo>
                    <a:lnTo>
                      <a:pt x="4363" y="9173"/>
                    </a:lnTo>
                    <a:lnTo>
                      <a:pt x="4363" y="9173"/>
                    </a:lnTo>
                    <a:lnTo>
                      <a:pt x="2945" y="8882"/>
                    </a:lnTo>
                    <a:lnTo>
                      <a:pt x="2945" y="8882"/>
                    </a:lnTo>
                    <a:lnTo>
                      <a:pt x="2945" y="7994"/>
                    </a:lnTo>
                    <a:lnTo>
                      <a:pt x="2945" y="7956"/>
                    </a:lnTo>
                    <a:lnTo>
                      <a:pt x="2907" y="7956"/>
                    </a:lnTo>
                    <a:cubicBezTo>
                      <a:pt x="2639" y="7803"/>
                      <a:pt x="2371" y="7650"/>
                      <a:pt x="2104" y="7420"/>
                    </a:cubicBezTo>
                    <a:lnTo>
                      <a:pt x="1255" y="7716"/>
                    </a:lnTo>
                    <a:lnTo>
                      <a:pt x="1255" y="7716"/>
                    </a:lnTo>
                    <a:lnTo>
                      <a:pt x="413" y="6434"/>
                    </a:lnTo>
                    <a:lnTo>
                      <a:pt x="383" y="6464"/>
                    </a:lnTo>
                    <a:lnTo>
                      <a:pt x="1224" y="7765"/>
                    </a:lnTo>
                    <a:lnTo>
                      <a:pt x="2075" y="7469"/>
                    </a:lnTo>
                    <a:lnTo>
                      <a:pt x="2075" y="7469"/>
                    </a:lnTo>
                    <a:cubicBezTo>
                      <a:pt x="2304" y="7694"/>
                      <a:pt x="2605" y="7882"/>
                      <a:pt x="2907" y="8032"/>
                    </a:cubicBezTo>
                    <a:lnTo>
                      <a:pt x="2907" y="8912"/>
                    </a:lnTo>
                    <a:lnTo>
                      <a:pt x="2907" y="8950"/>
                    </a:lnTo>
                    <a:lnTo>
                      <a:pt x="2945" y="8950"/>
                    </a:lnTo>
                    <a:lnTo>
                      <a:pt x="4437" y="9256"/>
                    </a:lnTo>
                    <a:cubicBezTo>
                      <a:pt x="4590" y="8989"/>
                      <a:pt x="4704" y="8683"/>
                      <a:pt x="4857" y="8415"/>
                    </a:cubicBezTo>
                    <a:lnTo>
                      <a:pt x="4819" y="8415"/>
                    </a:lnTo>
                    <a:cubicBezTo>
                      <a:pt x="5116" y="8378"/>
                      <a:pt x="5449" y="8341"/>
                      <a:pt x="5748" y="8234"/>
                    </a:cubicBezTo>
                    <a:lnTo>
                      <a:pt x="5748" y="8234"/>
                    </a:lnTo>
                    <a:lnTo>
                      <a:pt x="6370" y="8821"/>
                    </a:lnTo>
                    <a:lnTo>
                      <a:pt x="6370" y="8821"/>
                    </a:lnTo>
                    <a:lnTo>
                      <a:pt x="6349" y="8836"/>
                    </a:lnTo>
                    <a:lnTo>
                      <a:pt x="6385" y="8836"/>
                    </a:lnTo>
                    <a:lnTo>
                      <a:pt x="6425" y="8874"/>
                    </a:lnTo>
                    <a:lnTo>
                      <a:pt x="6464" y="8874"/>
                    </a:lnTo>
                    <a:lnTo>
                      <a:pt x="7764" y="8032"/>
                    </a:lnTo>
                    <a:lnTo>
                      <a:pt x="7764" y="7994"/>
                    </a:lnTo>
                    <a:lnTo>
                      <a:pt x="7468" y="7180"/>
                    </a:lnTo>
                    <a:lnTo>
                      <a:pt x="7468" y="7180"/>
                    </a:lnTo>
                    <a:cubicBezTo>
                      <a:pt x="7683" y="6927"/>
                      <a:pt x="7865" y="6674"/>
                      <a:pt x="8012" y="6388"/>
                    </a:cubicBezTo>
                    <a:lnTo>
                      <a:pt x="8873" y="6388"/>
                    </a:lnTo>
                    <a:lnTo>
                      <a:pt x="8873" y="6350"/>
                    </a:lnTo>
                    <a:cubicBezTo>
                      <a:pt x="8988" y="5852"/>
                      <a:pt x="9103" y="5355"/>
                      <a:pt x="9179" y="4858"/>
                    </a:cubicBezTo>
                    <a:lnTo>
                      <a:pt x="9179" y="4820"/>
                    </a:lnTo>
                    <a:lnTo>
                      <a:pt x="8338" y="4437"/>
                    </a:lnTo>
                    <a:lnTo>
                      <a:pt x="8338" y="4476"/>
                    </a:lnTo>
                    <a:cubicBezTo>
                      <a:pt x="8338" y="4151"/>
                      <a:pt x="8270" y="3827"/>
                      <a:pt x="8166" y="3535"/>
                    </a:cubicBezTo>
                    <a:close/>
                  </a:path>
                </a:pathLst>
              </a:custGeom>
              <a:solidFill>
                <a:srgbClr val="407BFF"/>
              </a:solidFill>
              <a:ln w="9525" cap="flat" cmpd="sng">
                <a:solidFill>
                  <a:srgbClr val="407BFF"/>
                </a:solidFill>
                <a:prstDash val="solid"/>
                <a:round/>
                <a:headEnd type="none" w="sm" len="sm"/>
                <a:tailEnd type="none" w="sm" len="sm"/>
              </a:ln>
            </p:spPr>
            <p:txBody>
              <a:bodyPr spcFirstLastPara="1" wrap="square" lIns="91425" tIns="91425" rIns="91425" bIns="91425" anchor="ctr" anchorCtr="0">
                <a:noAutofit/>
              </a:bodyPr>
              <a:lstStyle/>
              <a:p>
                <a:endParaRPr dirty="0"/>
              </a:p>
            </p:txBody>
          </p:sp>
          <p:sp>
            <p:nvSpPr>
              <p:cNvPr id="617" name="Google Shape;617;p27"/>
              <p:cNvSpPr/>
              <p:nvPr/>
            </p:nvSpPr>
            <p:spPr>
              <a:xfrm rot="1394850">
                <a:off x="6110428" y="3704786"/>
                <a:ext cx="471396" cy="471421"/>
              </a:xfrm>
              <a:custGeom>
                <a:avLst/>
                <a:gdLst/>
                <a:ahLst/>
                <a:cxnLst/>
                <a:rect l="l" t="t" r="r" b="b"/>
                <a:pathLst>
                  <a:path w="18856" h="18857" extrusionOk="0">
                    <a:moveTo>
                      <a:pt x="2601" y="5891"/>
                    </a:moveTo>
                    <a:cubicBezTo>
                      <a:pt x="2907" y="5279"/>
                      <a:pt x="3290" y="4744"/>
                      <a:pt x="3748" y="4246"/>
                    </a:cubicBezTo>
                    <a:lnTo>
                      <a:pt x="3098" y="2449"/>
                    </a:lnTo>
                    <a:lnTo>
                      <a:pt x="5737" y="766"/>
                    </a:lnTo>
                    <a:lnTo>
                      <a:pt x="7076" y="2066"/>
                    </a:lnTo>
                    <a:cubicBezTo>
                      <a:pt x="7726" y="1875"/>
                      <a:pt x="8414" y="1760"/>
                      <a:pt x="9103" y="1722"/>
                    </a:cubicBezTo>
                    <a:lnTo>
                      <a:pt x="9906" y="1"/>
                    </a:lnTo>
                    <a:lnTo>
                      <a:pt x="12966" y="651"/>
                    </a:lnTo>
                    <a:lnTo>
                      <a:pt x="12966" y="2563"/>
                    </a:lnTo>
                    <a:cubicBezTo>
                      <a:pt x="13578" y="2869"/>
                      <a:pt x="14113" y="3290"/>
                      <a:pt x="14649" y="3749"/>
                    </a:cubicBezTo>
                    <a:lnTo>
                      <a:pt x="16408" y="3099"/>
                    </a:lnTo>
                    <a:lnTo>
                      <a:pt x="18129" y="5738"/>
                    </a:lnTo>
                    <a:lnTo>
                      <a:pt x="16790" y="7077"/>
                    </a:lnTo>
                    <a:cubicBezTo>
                      <a:pt x="16982" y="7727"/>
                      <a:pt x="17135" y="8415"/>
                      <a:pt x="17135" y="9104"/>
                    </a:cubicBezTo>
                    <a:lnTo>
                      <a:pt x="18856" y="9868"/>
                    </a:lnTo>
                    <a:lnTo>
                      <a:pt x="18205" y="12966"/>
                    </a:lnTo>
                    <a:lnTo>
                      <a:pt x="16293" y="12966"/>
                    </a:lnTo>
                    <a:cubicBezTo>
                      <a:pt x="15987" y="13540"/>
                      <a:pt x="15566" y="14114"/>
                      <a:pt x="15108" y="14611"/>
                    </a:cubicBezTo>
                    <a:lnTo>
                      <a:pt x="15758" y="16409"/>
                    </a:lnTo>
                    <a:lnTo>
                      <a:pt x="13157" y="18091"/>
                    </a:lnTo>
                    <a:lnTo>
                      <a:pt x="11780" y="16791"/>
                    </a:lnTo>
                    <a:cubicBezTo>
                      <a:pt x="11130" y="16982"/>
                      <a:pt x="10442" y="17097"/>
                      <a:pt x="9791" y="17135"/>
                    </a:cubicBezTo>
                    <a:lnTo>
                      <a:pt x="8988" y="18856"/>
                    </a:lnTo>
                    <a:lnTo>
                      <a:pt x="5928" y="18206"/>
                    </a:lnTo>
                    <a:lnTo>
                      <a:pt x="5928" y="16294"/>
                    </a:lnTo>
                    <a:cubicBezTo>
                      <a:pt x="5317" y="15988"/>
                      <a:pt x="4743" y="15567"/>
                      <a:pt x="4246" y="15108"/>
                    </a:cubicBezTo>
                    <a:lnTo>
                      <a:pt x="2448" y="15758"/>
                    </a:lnTo>
                    <a:lnTo>
                      <a:pt x="765" y="13119"/>
                    </a:lnTo>
                    <a:lnTo>
                      <a:pt x="2104" y="11781"/>
                    </a:lnTo>
                    <a:cubicBezTo>
                      <a:pt x="1874" y="11131"/>
                      <a:pt x="1760" y="10442"/>
                      <a:pt x="1721" y="9754"/>
                    </a:cubicBezTo>
                    <a:lnTo>
                      <a:pt x="0" y="8951"/>
                    </a:lnTo>
                    <a:lnTo>
                      <a:pt x="689" y="5891"/>
                    </a:lnTo>
                    <a:lnTo>
                      <a:pt x="2601" y="5891"/>
                    </a:lnTo>
                    <a:close/>
                    <a:moveTo>
                      <a:pt x="6196" y="8568"/>
                    </a:moveTo>
                    <a:cubicBezTo>
                      <a:pt x="5584" y="11475"/>
                      <a:pt x="8797" y="13693"/>
                      <a:pt x="11283" y="12087"/>
                    </a:cubicBezTo>
                    <a:cubicBezTo>
                      <a:pt x="13769" y="10480"/>
                      <a:pt x="13119" y="6656"/>
                      <a:pt x="10212" y="6006"/>
                    </a:cubicBezTo>
                    <a:cubicBezTo>
                      <a:pt x="8376" y="5623"/>
                      <a:pt x="6617" y="6771"/>
                      <a:pt x="6234" y="8568"/>
                    </a:cubicBezTo>
                    <a:close/>
                  </a:path>
                </a:pathLst>
              </a:custGeom>
              <a:solidFill>
                <a:srgbClr val="A4C1FF"/>
              </a:solidFill>
              <a:ln>
                <a:noFill/>
              </a:ln>
            </p:spPr>
            <p:txBody>
              <a:bodyPr spcFirstLastPara="1" wrap="square" lIns="91425" tIns="91425" rIns="91425" bIns="91425" anchor="ctr" anchorCtr="0">
                <a:noAutofit/>
              </a:bodyPr>
              <a:lstStyle/>
              <a:p>
                <a:endParaRPr dirty="0"/>
              </a:p>
            </p:txBody>
          </p:sp>
          <p:sp>
            <p:nvSpPr>
              <p:cNvPr id="618" name="Google Shape;618;p27"/>
              <p:cNvSpPr/>
              <p:nvPr/>
            </p:nvSpPr>
            <p:spPr>
              <a:xfrm rot="1394912">
                <a:off x="5541379" y="3654666"/>
                <a:ext cx="291161" cy="291177"/>
              </a:xfrm>
              <a:custGeom>
                <a:avLst/>
                <a:gdLst/>
                <a:ahLst/>
                <a:cxnLst/>
                <a:rect l="l" t="t" r="r" b="b"/>
                <a:pathLst>
                  <a:path w="18856" h="18857" extrusionOk="0">
                    <a:moveTo>
                      <a:pt x="2601" y="5891"/>
                    </a:moveTo>
                    <a:cubicBezTo>
                      <a:pt x="2907" y="5279"/>
                      <a:pt x="3290" y="4744"/>
                      <a:pt x="3748" y="4246"/>
                    </a:cubicBezTo>
                    <a:lnTo>
                      <a:pt x="3098" y="2449"/>
                    </a:lnTo>
                    <a:lnTo>
                      <a:pt x="5737" y="766"/>
                    </a:lnTo>
                    <a:lnTo>
                      <a:pt x="7076" y="2066"/>
                    </a:lnTo>
                    <a:cubicBezTo>
                      <a:pt x="7726" y="1875"/>
                      <a:pt x="8414" y="1760"/>
                      <a:pt x="9103" y="1722"/>
                    </a:cubicBezTo>
                    <a:lnTo>
                      <a:pt x="9906" y="1"/>
                    </a:lnTo>
                    <a:lnTo>
                      <a:pt x="12966" y="651"/>
                    </a:lnTo>
                    <a:lnTo>
                      <a:pt x="12966" y="2563"/>
                    </a:lnTo>
                    <a:cubicBezTo>
                      <a:pt x="13578" y="2869"/>
                      <a:pt x="14113" y="3290"/>
                      <a:pt x="14649" y="3749"/>
                    </a:cubicBezTo>
                    <a:lnTo>
                      <a:pt x="16408" y="3099"/>
                    </a:lnTo>
                    <a:lnTo>
                      <a:pt x="18129" y="5738"/>
                    </a:lnTo>
                    <a:lnTo>
                      <a:pt x="16790" y="7077"/>
                    </a:lnTo>
                    <a:cubicBezTo>
                      <a:pt x="16982" y="7727"/>
                      <a:pt x="17135" y="8415"/>
                      <a:pt x="17135" y="9104"/>
                    </a:cubicBezTo>
                    <a:lnTo>
                      <a:pt x="18856" y="9868"/>
                    </a:lnTo>
                    <a:lnTo>
                      <a:pt x="18205" y="12966"/>
                    </a:lnTo>
                    <a:lnTo>
                      <a:pt x="16293" y="12966"/>
                    </a:lnTo>
                    <a:cubicBezTo>
                      <a:pt x="15987" y="13540"/>
                      <a:pt x="15566" y="14114"/>
                      <a:pt x="15108" y="14611"/>
                    </a:cubicBezTo>
                    <a:lnTo>
                      <a:pt x="15758" y="16409"/>
                    </a:lnTo>
                    <a:lnTo>
                      <a:pt x="13157" y="18091"/>
                    </a:lnTo>
                    <a:lnTo>
                      <a:pt x="11780" y="16791"/>
                    </a:lnTo>
                    <a:cubicBezTo>
                      <a:pt x="11130" y="16982"/>
                      <a:pt x="10442" y="17097"/>
                      <a:pt x="9791" y="17135"/>
                    </a:cubicBezTo>
                    <a:lnTo>
                      <a:pt x="8988" y="18856"/>
                    </a:lnTo>
                    <a:lnTo>
                      <a:pt x="5928" y="18206"/>
                    </a:lnTo>
                    <a:lnTo>
                      <a:pt x="5928" y="16294"/>
                    </a:lnTo>
                    <a:cubicBezTo>
                      <a:pt x="5317" y="15988"/>
                      <a:pt x="4743" y="15567"/>
                      <a:pt x="4246" y="15108"/>
                    </a:cubicBezTo>
                    <a:lnTo>
                      <a:pt x="2448" y="15758"/>
                    </a:lnTo>
                    <a:lnTo>
                      <a:pt x="765" y="13119"/>
                    </a:lnTo>
                    <a:lnTo>
                      <a:pt x="2104" y="11781"/>
                    </a:lnTo>
                    <a:cubicBezTo>
                      <a:pt x="1874" y="11131"/>
                      <a:pt x="1760" y="10442"/>
                      <a:pt x="1721" y="9754"/>
                    </a:cubicBezTo>
                    <a:lnTo>
                      <a:pt x="0" y="8951"/>
                    </a:lnTo>
                    <a:lnTo>
                      <a:pt x="689" y="5891"/>
                    </a:lnTo>
                    <a:lnTo>
                      <a:pt x="2601" y="5891"/>
                    </a:lnTo>
                    <a:close/>
                    <a:moveTo>
                      <a:pt x="6196" y="8568"/>
                    </a:moveTo>
                    <a:cubicBezTo>
                      <a:pt x="5584" y="11475"/>
                      <a:pt x="8797" y="13693"/>
                      <a:pt x="11283" y="12087"/>
                    </a:cubicBezTo>
                    <a:cubicBezTo>
                      <a:pt x="13769" y="10480"/>
                      <a:pt x="13119" y="6656"/>
                      <a:pt x="10212" y="6006"/>
                    </a:cubicBezTo>
                    <a:cubicBezTo>
                      <a:pt x="8376" y="5623"/>
                      <a:pt x="6617" y="6771"/>
                      <a:pt x="6234" y="8568"/>
                    </a:cubicBezTo>
                    <a:close/>
                  </a:path>
                </a:pathLst>
              </a:cu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endParaRPr dirty="0"/>
              </a:p>
            </p:txBody>
          </p:sp>
        </p:grpSp>
      </p:grpSp>
      <p:grpSp>
        <p:nvGrpSpPr>
          <p:cNvPr id="7" name="Google Shape;619;p27"/>
          <p:cNvGrpSpPr/>
          <p:nvPr/>
        </p:nvGrpSpPr>
        <p:grpSpPr>
          <a:xfrm rot="6300261">
            <a:off x="14620509" y="8928389"/>
            <a:ext cx="2473283" cy="2082167"/>
            <a:chOff x="5495733" y="3271125"/>
            <a:chExt cx="1159989" cy="978975"/>
          </a:xfrm>
        </p:grpSpPr>
        <p:sp>
          <p:nvSpPr>
            <p:cNvPr id="620" name="Google Shape;620;p27"/>
            <p:cNvSpPr/>
            <p:nvPr/>
          </p:nvSpPr>
          <p:spPr>
            <a:xfrm rot="1394850">
              <a:off x="5924709" y="3308199"/>
              <a:ext cx="228548" cy="228548"/>
            </a:xfrm>
            <a:custGeom>
              <a:avLst/>
              <a:gdLst/>
              <a:ahLst/>
              <a:cxnLst/>
              <a:rect l="l" t="t" r="r" b="b"/>
              <a:pathLst>
                <a:path w="9142" h="9142" extrusionOk="0">
                  <a:moveTo>
                    <a:pt x="4592" y="2909"/>
                  </a:moveTo>
                  <a:cubicBezTo>
                    <a:pt x="4705" y="2909"/>
                    <a:pt x="4820" y="2921"/>
                    <a:pt x="4934" y="2946"/>
                  </a:cubicBezTo>
                  <a:cubicBezTo>
                    <a:pt x="6349" y="3252"/>
                    <a:pt x="6732" y="5126"/>
                    <a:pt x="5508" y="5929"/>
                  </a:cubicBezTo>
                  <a:cubicBezTo>
                    <a:pt x="5223" y="6116"/>
                    <a:pt x="4917" y="6199"/>
                    <a:pt x="4620" y="6199"/>
                  </a:cubicBezTo>
                  <a:cubicBezTo>
                    <a:pt x="3640" y="6199"/>
                    <a:pt x="2749" y="5294"/>
                    <a:pt x="2984" y="4208"/>
                  </a:cubicBezTo>
                  <a:cubicBezTo>
                    <a:pt x="3150" y="3443"/>
                    <a:pt x="3837" y="2909"/>
                    <a:pt x="4592" y="2909"/>
                  </a:cubicBezTo>
                  <a:close/>
                  <a:moveTo>
                    <a:pt x="4743" y="1"/>
                  </a:moveTo>
                  <a:lnTo>
                    <a:pt x="4360" y="842"/>
                  </a:lnTo>
                  <a:cubicBezTo>
                    <a:pt x="4054" y="881"/>
                    <a:pt x="3710" y="919"/>
                    <a:pt x="3404" y="1034"/>
                  </a:cubicBezTo>
                  <a:lnTo>
                    <a:pt x="2754" y="383"/>
                  </a:lnTo>
                  <a:lnTo>
                    <a:pt x="1492" y="1225"/>
                  </a:lnTo>
                  <a:lnTo>
                    <a:pt x="1798" y="2104"/>
                  </a:lnTo>
                  <a:cubicBezTo>
                    <a:pt x="1568" y="2334"/>
                    <a:pt x="1377" y="2602"/>
                    <a:pt x="1224" y="2908"/>
                  </a:cubicBezTo>
                  <a:lnTo>
                    <a:pt x="306" y="2908"/>
                  </a:lnTo>
                  <a:lnTo>
                    <a:pt x="0" y="4399"/>
                  </a:lnTo>
                  <a:lnTo>
                    <a:pt x="842" y="4782"/>
                  </a:lnTo>
                  <a:cubicBezTo>
                    <a:pt x="842" y="5088"/>
                    <a:pt x="918" y="5432"/>
                    <a:pt x="995" y="5738"/>
                  </a:cubicBezTo>
                  <a:lnTo>
                    <a:pt x="345" y="6388"/>
                  </a:lnTo>
                  <a:lnTo>
                    <a:pt x="1186" y="7688"/>
                  </a:lnTo>
                  <a:lnTo>
                    <a:pt x="2066" y="7344"/>
                  </a:lnTo>
                  <a:cubicBezTo>
                    <a:pt x="2295" y="7574"/>
                    <a:pt x="2601" y="7765"/>
                    <a:pt x="2869" y="7918"/>
                  </a:cubicBezTo>
                  <a:lnTo>
                    <a:pt x="2869" y="8836"/>
                  </a:lnTo>
                  <a:lnTo>
                    <a:pt x="4360" y="9142"/>
                  </a:lnTo>
                  <a:lnTo>
                    <a:pt x="4743" y="8339"/>
                  </a:lnTo>
                  <a:cubicBezTo>
                    <a:pt x="5087" y="8300"/>
                    <a:pt x="5393" y="8224"/>
                    <a:pt x="5699" y="8147"/>
                  </a:cubicBezTo>
                  <a:lnTo>
                    <a:pt x="6387" y="8798"/>
                  </a:lnTo>
                  <a:lnTo>
                    <a:pt x="7650" y="7956"/>
                  </a:lnTo>
                  <a:lnTo>
                    <a:pt x="7344" y="7076"/>
                  </a:lnTo>
                  <a:cubicBezTo>
                    <a:pt x="7573" y="6847"/>
                    <a:pt x="7764" y="6579"/>
                    <a:pt x="7917" y="6273"/>
                  </a:cubicBezTo>
                  <a:lnTo>
                    <a:pt x="8835" y="6273"/>
                  </a:lnTo>
                  <a:lnTo>
                    <a:pt x="9141" y="4782"/>
                  </a:lnTo>
                  <a:lnTo>
                    <a:pt x="8300" y="4399"/>
                  </a:lnTo>
                  <a:cubicBezTo>
                    <a:pt x="8300" y="4055"/>
                    <a:pt x="8223" y="3749"/>
                    <a:pt x="8109" y="3443"/>
                  </a:cubicBezTo>
                  <a:lnTo>
                    <a:pt x="8759" y="2793"/>
                  </a:lnTo>
                  <a:lnTo>
                    <a:pt x="7917" y="1493"/>
                  </a:lnTo>
                  <a:lnTo>
                    <a:pt x="7076" y="1799"/>
                  </a:lnTo>
                  <a:cubicBezTo>
                    <a:pt x="6808" y="1607"/>
                    <a:pt x="6540" y="1416"/>
                    <a:pt x="6234" y="1263"/>
                  </a:cubicBezTo>
                  <a:lnTo>
                    <a:pt x="6234" y="345"/>
                  </a:lnTo>
                  <a:lnTo>
                    <a:pt x="4743" y="1"/>
                  </a:ln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621" name="Google Shape;621;p27"/>
            <p:cNvSpPr/>
            <p:nvPr/>
          </p:nvSpPr>
          <p:spPr>
            <a:xfrm rot="1394850">
              <a:off x="5923606" y="3307022"/>
              <a:ext cx="229498" cy="231423"/>
            </a:xfrm>
            <a:custGeom>
              <a:avLst/>
              <a:gdLst/>
              <a:ahLst/>
              <a:cxnLst/>
              <a:rect l="l" t="t" r="r" b="b"/>
              <a:pathLst>
                <a:path w="9180" h="9257" extrusionOk="0">
                  <a:moveTo>
                    <a:pt x="4743" y="1"/>
                  </a:moveTo>
                  <a:lnTo>
                    <a:pt x="4743" y="39"/>
                  </a:lnTo>
                  <a:lnTo>
                    <a:pt x="4360" y="880"/>
                  </a:lnTo>
                  <a:lnTo>
                    <a:pt x="4398" y="880"/>
                  </a:lnTo>
                  <a:cubicBezTo>
                    <a:pt x="4065" y="880"/>
                    <a:pt x="3731" y="952"/>
                    <a:pt x="3432" y="1061"/>
                  </a:cubicBezTo>
                  <a:lnTo>
                    <a:pt x="3432" y="1061"/>
                  </a:lnTo>
                  <a:lnTo>
                    <a:pt x="2792" y="421"/>
                  </a:lnTo>
                  <a:lnTo>
                    <a:pt x="1606" y="1378"/>
                  </a:lnTo>
                  <a:lnTo>
                    <a:pt x="1912" y="2257"/>
                  </a:lnTo>
                  <a:cubicBezTo>
                    <a:pt x="1759" y="2448"/>
                    <a:pt x="1606" y="2640"/>
                    <a:pt x="1492" y="2869"/>
                  </a:cubicBezTo>
                  <a:cubicBezTo>
                    <a:pt x="1606" y="2640"/>
                    <a:pt x="1759" y="2448"/>
                    <a:pt x="1951" y="2257"/>
                  </a:cubicBezTo>
                  <a:lnTo>
                    <a:pt x="1645" y="1416"/>
                  </a:lnTo>
                  <a:lnTo>
                    <a:pt x="2884" y="590"/>
                  </a:lnTo>
                  <a:lnTo>
                    <a:pt x="2884" y="590"/>
                  </a:lnTo>
                  <a:lnTo>
                    <a:pt x="3519" y="1225"/>
                  </a:lnTo>
                  <a:cubicBezTo>
                    <a:pt x="3825" y="1110"/>
                    <a:pt x="4169" y="1072"/>
                    <a:pt x="4475" y="1033"/>
                  </a:cubicBezTo>
                  <a:cubicBezTo>
                    <a:pt x="4627" y="768"/>
                    <a:pt x="4741" y="503"/>
                    <a:pt x="4892" y="200"/>
                  </a:cubicBezTo>
                  <a:lnTo>
                    <a:pt x="4892" y="200"/>
                  </a:lnTo>
                  <a:lnTo>
                    <a:pt x="6349" y="536"/>
                  </a:lnTo>
                  <a:lnTo>
                    <a:pt x="6311" y="498"/>
                  </a:lnTo>
                  <a:lnTo>
                    <a:pt x="6311" y="345"/>
                  </a:lnTo>
                  <a:lnTo>
                    <a:pt x="6272" y="345"/>
                  </a:lnTo>
                  <a:lnTo>
                    <a:pt x="4781" y="1"/>
                  </a:lnTo>
                  <a:close/>
                  <a:moveTo>
                    <a:pt x="1492" y="2869"/>
                  </a:moveTo>
                  <a:cubicBezTo>
                    <a:pt x="1453" y="2907"/>
                    <a:pt x="1415" y="2946"/>
                    <a:pt x="1377" y="3022"/>
                  </a:cubicBezTo>
                  <a:lnTo>
                    <a:pt x="1492" y="2869"/>
                  </a:lnTo>
                  <a:close/>
                  <a:moveTo>
                    <a:pt x="6311" y="1263"/>
                  </a:moveTo>
                  <a:lnTo>
                    <a:pt x="6311" y="1416"/>
                  </a:lnTo>
                  <a:cubicBezTo>
                    <a:pt x="6617" y="1569"/>
                    <a:pt x="6884" y="1760"/>
                    <a:pt x="7114" y="1990"/>
                  </a:cubicBezTo>
                  <a:lnTo>
                    <a:pt x="7963" y="1657"/>
                  </a:lnTo>
                  <a:lnTo>
                    <a:pt x="7963" y="1657"/>
                  </a:lnTo>
                  <a:cubicBezTo>
                    <a:pt x="8219" y="2060"/>
                    <a:pt x="8475" y="2463"/>
                    <a:pt x="8731" y="2900"/>
                  </a:cubicBezTo>
                  <a:lnTo>
                    <a:pt x="8731" y="2900"/>
                  </a:lnTo>
                  <a:lnTo>
                    <a:pt x="8452" y="3213"/>
                  </a:lnTo>
                  <a:lnTo>
                    <a:pt x="8744" y="2922"/>
                  </a:lnTo>
                  <a:lnTo>
                    <a:pt x="8744" y="2922"/>
                  </a:lnTo>
                  <a:cubicBezTo>
                    <a:pt x="8749" y="2930"/>
                    <a:pt x="8754" y="2938"/>
                    <a:pt x="8758" y="2946"/>
                  </a:cubicBezTo>
                  <a:lnTo>
                    <a:pt x="8758" y="2907"/>
                  </a:lnTo>
                  <a:lnTo>
                    <a:pt x="8797" y="2869"/>
                  </a:lnTo>
                  <a:lnTo>
                    <a:pt x="8797" y="2831"/>
                  </a:lnTo>
                  <a:lnTo>
                    <a:pt x="8797" y="2793"/>
                  </a:lnTo>
                  <a:lnTo>
                    <a:pt x="7994" y="1531"/>
                  </a:lnTo>
                  <a:lnTo>
                    <a:pt x="7994" y="1492"/>
                  </a:lnTo>
                  <a:lnTo>
                    <a:pt x="7955" y="1492"/>
                  </a:lnTo>
                  <a:lnTo>
                    <a:pt x="7104" y="1788"/>
                  </a:lnTo>
                  <a:lnTo>
                    <a:pt x="7104" y="1788"/>
                  </a:lnTo>
                  <a:cubicBezTo>
                    <a:pt x="6876" y="1563"/>
                    <a:pt x="6575" y="1376"/>
                    <a:pt x="6311" y="1263"/>
                  </a:cubicBezTo>
                  <a:close/>
                  <a:moveTo>
                    <a:pt x="8452" y="3213"/>
                  </a:moveTo>
                  <a:lnTo>
                    <a:pt x="8157" y="3509"/>
                  </a:lnTo>
                  <a:lnTo>
                    <a:pt x="8157" y="3509"/>
                  </a:lnTo>
                  <a:cubicBezTo>
                    <a:pt x="8153" y="3500"/>
                    <a:pt x="8150" y="3490"/>
                    <a:pt x="8147" y="3481"/>
                  </a:cubicBezTo>
                  <a:lnTo>
                    <a:pt x="8147" y="3519"/>
                  </a:lnTo>
                  <a:lnTo>
                    <a:pt x="8157" y="3509"/>
                  </a:lnTo>
                  <a:lnTo>
                    <a:pt x="8157" y="3509"/>
                  </a:lnTo>
                  <a:cubicBezTo>
                    <a:pt x="8160" y="3518"/>
                    <a:pt x="8163" y="3527"/>
                    <a:pt x="8166" y="3535"/>
                  </a:cubicBezTo>
                  <a:lnTo>
                    <a:pt x="8166" y="3535"/>
                  </a:lnTo>
                  <a:lnTo>
                    <a:pt x="8452" y="3213"/>
                  </a:lnTo>
                  <a:close/>
                  <a:moveTo>
                    <a:pt x="344" y="2946"/>
                  </a:moveTo>
                  <a:cubicBezTo>
                    <a:pt x="297" y="3182"/>
                    <a:pt x="235" y="3462"/>
                    <a:pt x="168" y="3786"/>
                  </a:cubicBezTo>
                  <a:lnTo>
                    <a:pt x="168" y="3786"/>
                  </a:lnTo>
                  <a:cubicBezTo>
                    <a:pt x="240" y="3478"/>
                    <a:pt x="299" y="3211"/>
                    <a:pt x="344" y="2984"/>
                  </a:cubicBezTo>
                  <a:lnTo>
                    <a:pt x="1300" y="2984"/>
                  </a:lnTo>
                  <a:lnTo>
                    <a:pt x="1262" y="2946"/>
                  </a:lnTo>
                  <a:close/>
                  <a:moveTo>
                    <a:pt x="168" y="3786"/>
                  </a:moveTo>
                  <a:cubicBezTo>
                    <a:pt x="118" y="3997"/>
                    <a:pt x="62" y="4227"/>
                    <a:pt x="0" y="4476"/>
                  </a:cubicBezTo>
                  <a:lnTo>
                    <a:pt x="842" y="4858"/>
                  </a:lnTo>
                  <a:cubicBezTo>
                    <a:pt x="878" y="5183"/>
                    <a:pt x="914" y="5474"/>
                    <a:pt x="1014" y="5795"/>
                  </a:cubicBezTo>
                  <a:lnTo>
                    <a:pt x="1014" y="5795"/>
                  </a:lnTo>
                  <a:lnTo>
                    <a:pt x="1033" y="5776"/>
                  </a:lnTo>
                  <a:cubicBezTo>
                    <a:pt x="956" y="5432"/>
                    <a:pt x="880" y="5126"/>
                    <a:pt x="880" y="4820"/>
                  </a:cubicBezTo>
                  <a:lnTo>
                    <a:pt x="45" y="4402"/>
                  </a:lnTo>
                  <a:lnTo>
                    <a:pt x="45" y="4402"/>
                  </a:lnTo>
                  <a:cubicBezTo>
                    <a:pt x="87" y="4182"/>
                    <a:pt x="128" y="3976"/>
                    <a:pt x="168" y="3786"/>
                  </a:cubicBezTo>
                  <a:close/>
                  <a:moveTo>
                    <a:pt x="383" y="6388"/>
                  </a:moveTo>
                  <a:lnTo>
                    <a:pt x="383" y="6426"/>
                  </a:lnTo>
                  <a:lnTo>
                    <a:pt x="398" y="6411"/>
                  </a:lnTo>
                  <a:lnTo>
                    <a:pt x="398" y="6411"/>
                  </a:lnTo>
                  <a:lnTo>
                    <a:pt x="383" y="6388"/>
                  </a:lnTo>
                  <a:close/>
                  <a:moveTo>
                    <a:pt x="1014" y="5795"/>
                  </a:moveTo>
                  <a:lnTo>
                    <a:pt x="398" y="6411"/>
                  </a:lnTo>
                  <a:lnTo>
                    <a:pt x="398" y="6411"/>
                  </a:lnTo>
                  <a:lnTo>
                    <a:pt x="413" y="6434"/>
                  </a:lnTo>
                  <a:lnTo>
                    <a:pt x="1023" y="5824"/>
                  </a:lnTo>
                  <a:lnTo>
                    <a:pt x="1023" y="5824"/>
                  </a:lnTo>
                  <a:cubicBezTo>
                    <a:pt x="1026" y="5833"/>
                    <a:pt x="1030" y="5843"/>
                    <a:pt x="1033" y="5852"/>
                  </a:cubicBezTo>
                  <a:lnTo>
                    <a:pt x="1033" y="5814"/>
                  </a:lnTo>
                  <a:lnTo>
                    <a:pt x="1023" y="5824"/>
                  </a:lnTo>
                  <a:lnTo>
                    <a:pt x="1023" y="5824"/>
                  </a:lnTo>
                  <a:cubicBezTo>
                    <a:pt x="1020" y="5814"/>
                    <a:pt x="1017" y="5804"/>
                    <a:pt x="1014" y="5795"/>
                  </a:cubicBezTo>
                  <a:close/>
                  <a:moveTo>
                    <a:pt x="8166" y="3535"/>
                  </a:moveTo>
                  <a:lnTo>
                    <a:pt x="8147" y="3558"/>
                  </a:lnTo>
                  <a:cubicBezTo>
                    <a:pt x="8223" y="3864"/>
                    <a:pt x="8300" y="4208"/>
                    <a:pt x="8300" y="4514"/>
                  </a:cubicBezTo>
                  <a:lnTo>
                    <a:pt x="9135" y="4894"/>
                  </a:lnTo>
                  <a:lnTo>
                    <a:pt x="9135" y="4894"/>
                  </a:lnTo>
                  <a:cubicBezTo>
                    <a:pt x="9061" y="5366"/>
                    <a:pt x="8953" y="5839"/>
                    <a:pt x="8844" y="6311"/>
                  </a:cubicBezTo>
                  <a:lnTo>
                    <a:pt x="7841" y="6311"/>
                  </a:lnTo>
                  <a:lnTo>
                    <a:pt x="7841" y="6350"/>
                  </a:lnTo>
                  <a:cubicBezTo>
                    <a:pt x="7688" y="6617"/>
                    <a:pt x="7496" y="6885"/>
                    <a:pt x="7305" y="7153"/>
                  </a:cubicBezTo>
                  <a:lnTo>
                    <a:pt x="7305" y="7191"/>
                  </a:lnTo>
                  <a:cubicBezTo>
                    <a:pt x="7416" y="7449"/>
                    <a:pt x="7491" y="7742"/>
                    <a:pt x="7599" y="8003"/>
                  </a:cubicBezTo>
                  <a:lnTo>
                    <a:pt x="7599" y="8003"/>
                  </a:lnTo>
                  <a:lnTo>
                    <a:pt x="6372" y="8820"/>
                  </a:lnTo>
                  <a:lnTo>
                    <a:pt x="5737" y="8185"/>
                  </a:lnTo>
                  <a:cubicBezTo>
                    <a:pt x="5431" y="8262"/>
                    <a:pt x="5087" y="8338"/>
                    <a:pt x="4781" y="8338"/>
                  </a:cubicBezTo>
                  <a:lnTo>
                    <a:pt x="4743" y="8338"/>
                  </a:lnTo>
                  <a:lnTo>
                    <a:pt x="4363" y="9173"/>
                  </a:lnTo>
                  <a:lnTo>
                    <a:pt x="4363" y="9173"/>
                  </a:lnTo>
                  <a:lnTo>
                    <a:pt x="2945" y="8882"/>
                  </a:lnTo>
                  <a:lnTo>
                    <a:pt x="2945" y="8882"/>
                  </a:lnTo>
                  <a:lnTo>
                    <a:pt x="2945" y="7994"/>
                  </a:lnTo>
                  <a:lnTo>
                    <a:pt x="2945" y="7956"/>
                  </a:lnTo>
                  <a:lnTo>
                    <a:pt x="2907" y="7956"/>
                  </a:lnTo>
                  <a:cubicBezTo>
                    <a:pt x="2639" y="7803"/>
                    <a:pt x="2371" y="7650"/>
                    <a:pt x="2104" y="7420"/>
                  </a:cubicBezTo>
                  <a:lnTo>
                    <a:pt x="1255" y="7716"/>
                  </a:lnTo>
                  <a:lnTo>
                    <a:pt x="1255" y="7716"/>
                  </a:lnTo>
                  <a:lnTo>
                    <a:pt x="413" y="6434"/>
                  </a:lnTo>
                  <a:lnTo>
                    <a:pt x="383" y="6464"/>
                  </a:lnTo>
                  <a:lnTo>
                    <a:pt x="1224" y="7765"/>
                  </a:lnTo>
                  <a:lnTo>
                    <a:pt x="2075" y="7469"/>
                  </a:lnTo>
                  <a:lnTo>
                    <a:pt x="2075" y="7469"/>
                  </a:lnTo>
                  <a:cubicBezTo>
                    <a:pt x="2304" y="7694"/>
                    <a:pt x="2605" y="7882"/>
                    <a:pt x="2907" y="8032"/>
                  </a:cubicBezTo>
                  <a:lnTo>
                    <a:pt x="2907" y="8912"/>
                  </a:lnTo>
                  <a:lnTo>
                    <a:pt x="2907" y="8950"/>
                  </a:lnTo>
                  <a:lnTo>
                    <a:pt x="2945" y="8950"/>
                  </a:lnTo>
                  <a:lnTo>
                    <a:pt x="4437" y="9256"/>
                  </a:lnTo>
                  <a:cubicBezTo>
                    <a:pt x="4590" y="8989"/>
                    <a:pt x="4704" y="8683"/>
                    <a:pt x="4857" y="8415"/>
                  </a:cubicBezTo>
                  <a:lnTo>
                    <a:pt x="4819" y="8415"/>
                  </a:lnTo>
                  <a:cubicBezTo>
                    <a:pt x="5116" y="8378"/>
                    <a:pt x="5449" y="8341"/>
                    <a:pt x="5748" y="8234"/>
                  </a:cubicBezTo>
                  <a:lnTo>
                    <a:pt x="5748" y="8234"/>
                  </a:lnTo>
                  <a:lnTo>
                    <a:pt x="6370" y="8821"/>
                  </a:lnTo>
                  <a:lnTo>
                    <a:pt x="6370" y="8821"/>
                  </a:lnTo>
                  <a:lnTo>
                    <a:pt x="6349" y="8836"/>
                  </a:lnTo>
                  <a:lnTo>
                    <a:pt x="6385" y="8836"/>
                  </a:lnTo>
                  <a:lnTo>
                    <a:pt x="6425" y="8874"/>
                  </a:lnTo>
                  <a:lnTo>
                    <a:pt x="6464" y="8874"/>
                  </a:lnTo>
                  <a:lnTo>
                    <a:pt x="7764" y="8032"/>
                  </a:lnTo>
                  <a:lnTo>
                    <a:pt x="7764" y="7994"/>
                  </a:lnTo>
                  <a:lnTo>
                    <a:pt x="7468" y="7180"/>
                  </a:lnTo>
                  <a:lnTo>
                    <a:pt x="7468" y="7180"/>
                  </a:lnTo>
                  <a:cubicBezTo>
                    <a:pt x="7683" y="6927"/>
                    <a:pt x="7865" y="6674"/>
                    <a:pt x="8012" y="6388"/>
                  </a:cubicBezTo>
                  <a:lnTo>
                    <a:pt x="8873" y="6388"/>
                  </a:lnTo>
                  <a:lnTo>
                    <a:pt x="8873" y="6350"/>
                  </a:lnTo>
                  <a:cubicBezTo>
                    <a:pt x="8988" y="5852"/>
                    <a:pt x="9103" y="5355"/>
                    <a:pt x="9179" y="4858"/>
                  </a:cubicBezTo>
                  <a:lnTo>
                    <a:pt x="9179" y="4820"/>
                  </a:lnTo>
                  <a:lnTo>
                    <a:pt x="8338" y="4437"/>
                  </a:lnTo>
                  <a:lnTo>
                    <a:pt x="8338" y="4476"/>
                  </a:lnTo>
                  <a:cubicBezTo>
                    <a:pt x="8338" y="4151"/>
                    <a:pt x="8270" y="3827"/>
                    <a:pt x="8166" y="3535"/>
                  </a:cubicBezTo>
                  <a:close/>
                </a:path>
              </a:pathLst>
            </a:custGeom>
            <a:solidFill>
              <a:srgbClr val="407BFF"/>
            </a:solidFill>
            <a:ln w="9525" cap="flat" cmpd="sng">
              <a:solidFill>
                <a:srgbClr val="407BFF"/>
              </a:solidFill>
              <a:prstDash val="solid"/>
              <a:round/>
              <a:headEnd type="none" w="sm" len="sm"/>
              <a:tailEnd type="none" w="sm" len="sm"/>
            </a:ln>
          </p:spPr>
          <p:txBody>
            <a:bodyPr spcFirstLastPara="1" wrap="square" lIns="91425" tIns="91425" rIns="91425" bIns="91425" anchor="ctr" anchorCtr="0">
              <a:noAutofit/>
            </a:bodyPr>
            <a:lstStyle/>
            <a:p>
              <a:endParaRPr dirty="0"/>
            </a:p>
          </p:txBody>
        </p:sp>
        <p:sp>
          <p:nvSpPr>
            <p:cNvPr id="622" name="Google Shape;622;p27"/>
            <p:cNvSpPr/>
            <p:nvPr/>
          </p:nvSpPr>
          <p:spPr>
            <a:xfrm rot="1394850">
              <a:off x="6110428" y="3704786"/>
              <a:ext cx="471396" cy="471421"/>
            </a:xfrm>
            <a:custGeom>
              <a:avLst/>
              <a:gdLst/>
              <a:ahLst/>
              <a:cxnLst/>
              <a:rect l="l" t="t" r="r" b="b"/>
              <a:pathLst>
                <a:path w="18856" h="18857" extrusionOk="0">
                  <a:moveTo>
                    <a:pt x="2601" y="5891"/>
                  </a:moveTo>
                  <a:cubicBezTo>
                    <a:pt x="2907" y="5279"/>
                    <a:pt x="3290" y="4744"/>
                    <a:pt x="3748" y="4246"/>
                  </a:cubicBezTo>
                  <a:lnTo>
                    <a:pt x="3098" y="2449"/>
                  </a:lnTo>
                  <a:lnTo>
                    <a:pt x="5737" y="766"/>
                  </a:lnTo>
                  <a:lnTo>
                    <a:pt x="7076" y="2066"/>
                  </a:lnTo>
                  <a:cubicBezTo>
                    <a:pt x="7726" y="1875"/>
                    <a:pt x="8414" y="1760"/>
                    <a:pt x="9103" y="1722"/>
                  </a:cubicBezTo>
                  <a:lnTo>
                    <a:pt x="9906" y="1"/>
                  </a:lnTo>
                  <a:lnTo>
                    <a:pt x="12966" y="651"/>
                  </a:lnTo>
                  <a:lnTo>
                    <a:pt x="12966" y="2563"/>
                  </a:lnTo>
                  <a:cubicBezTo>
                    <a:pt x="13578" y="2869"/>
                    <a:pt x="14113" y="3290"/>
                    <a:pt x="14649" y="3749"/>
                  </a:cubicBezTo>
                  <a:lnTo>
                    <a:pt x="16408" y="3099"/>
                  </a:lnTo>
                  <a:lnTo>
                    <a:pt x="18129" y="5738"/>
                  </a:lnTo>
                  <a:lnTo>
                    <a:pt x="16790" y="7077"/>
                  </a:lnTo>
                  <a:cubicBezTo>
                    <a:pt x="16982" y="7727"/>
                    <a:pt x="17135" y="8415"/>
                    <a:pt x="17135" y="9104"/>
                  </a:cubicBezTo>
                  <a:lnTo>
                    <a:pt x="18856" y="9868"/>
                  </a:lnTo>
                  <a:lnTo>
                    <a:pt x="18205" y="12966"/>
                  </a:lnTo>
                  <a:lnTo>
                    <a:pt x="16293" y="12966"/>
                  </a:lnTo>
                  <a:cubicBezTo>
                    <a:pt x="15987" y="13540"/>
                    <a:pt x="15566" y="14114"/>
                    <a:pt x="15108" y="14611"/>
                  </a:cubicBezTo>
                  <a:lnTo>
                    <a:pt x="15758" y="16409"/>
                  </a:lnTo>
                  <a:lnTo>
                    <a:pt x="13157" y="18091"/>
                  </a:lnTo>
                  <a:lnTo>
                    <a:pt x="11780" y="16791"/>
                  </a:lnTo>
                  <a:cubicBezTo>
                    <a:pt x="11130" y="16982"/>
                    <a:pt x="10442" y="17097"/>
                    <a:pt x="9791" y="17135"/>
                  </a:cubicBezTo>
                  <a:lnTo>
                    <a:pt x="8988" y="18856"/>
                  </a:lnTo>
                  <a:lnTo>
                    <a:pt x="5928" y="18206"/>
                  </a:lnTo>
                  <a:lnTo>
                    <a:pt x="5928" y="16294"/>
                  </a:lnTo>
                  <a:cubicBezTo>
                    <a:pt x="5317" y="15988"/>
                    <a:pt x="4743" y="15567"/>
                    <a:pt x="4246" y="15108"/>
                  </a:cubicBezTo>
                  <a:lnTo>
                    <a:pt x="2448" y="15758"/>
                  </a:lnTo>
                  <a:lnTo>
                    <a:pt x="765" y="13119"/>
                  </a:lnTo>
                  <a:lnTo>
                    <a:pt x="2104" y="11781"/>
                  </a:lnTo>
                  <a:cubicBezTo>
                    <a:pt x="1874" y="11131"/>
                    <a:pt x="1760" y="10442"/>
                    <a:pt x="1721" y="9754"/>
                  </a:cubicBezTo>
                  <a:lnTo>
                    <a:pt x="0" y="8951"/>
                  </a:lnTo>
                  <a:lnTo>
                    <a:pt x="689" y="5891"/>
                  </a:lnTo>
                  <a:lnTo>
                    <a:pt x="2601" y="5891"/>
                  </a:lnTo>
                  <a:close/>
                  <a:moveTo>
                    <a:pt x="6196" y="8568"/>
                  </a:moveTo>
                  <a:cubicBezTo>
                    <a:pt x="5584" y="11475"/>
                    <a:pt x="8797" y="13693"/>
                    <a:pt x="11283" y="12087"/>
                  </a:cubicBezTo>
                  <a:cubicBezTo>
                    <a:pt x="13769" y="10480"/>
                    <a:pt x="13119" y="6656"/>
                    <a:pt x="10212" y="6006"/>
                  </a:cubicBezTo>
                  <a:cubicBezTo>
                    <a:pt x="8376" y="5623"/>
                    <a:pt x="6617" y="6771"/>
                    <a:pt x="6234" y="8568"/>
                  </a:cubicBezTo>
                  <a:close/>
                </a:path>
              </a:pathLst>
            </a:custGeom>
            <a:solidFill>
              <a:srgbClr val="A4C1FF"/>
            </a:solidFill>
            <a:ln>
              <a:noFill/>
            </a:ln>
          </p:spPr>
          <p:txBody>
            <a:bodyPr spcFirstLastPara="1" wrap="square" lIns="91425" tIns="91425" rIns="91425" bIns="91425" anchor="ctr" anchorCtr="0">
              <a:noAutofit/>
            </a:bodyPr>
            <a:lstStyle/>
            <a:p>
              <a:endParaRPr dirty="0"/>
            </a:p>
          </p:txBody>
        </p:sp>
        <p:sp>
          <p:nvSpPr>
            <p:cNvPr id="623" name="Google Shape;623;p27"/>
            <p:cNvSpPr/>
            <p:nvPr/>
          </p:nvSpPr>
          <p:spPr>
            <a:xfrm rot="1394912">
              <a:off x="5541379" y="3654666"/>
              <a:ext cx="291161" cy="291177"/>
            </a:xfrm>
            <a:custGeom>
              <a:avLst/>
              <a:gdLst/>
              <a:ahLst/>
              <a:cxnLst/>
              <a:rect l="l" t="t" r="r" b="b"/>
              <a:pathLst>
                <a:path w="18856" h="18857" extrusionOk="0">
                  <a:moveTo>
                    <a:pt x="2601" y="5891"/>
                  </a:moveTo>
                  <a:cubicBezTo>
                    <a:pt x="2907" y="5279"/>
                    <a:pt x="3290" y="4744"/>
                    <a:pt x="3748" y="4246"/>
                  </a:cubicBezTo>
                  <a:lnTo>
                    <a:pt x="3098" y="2449"/>
                  </a:lnTo>
                  <a:lnTo>
                    <a:pt x="5737" y="766"/>
                  </a:lnTo>
                  <a:lnTo>
                    <a:pt x="7076" y="2066"/>
                  </a:lnTo>
                  <a:cubicBezTo>
                    <a:pt x="7726" y="1875"/>
                    <a:pt x="8414" y="1760"/>
                    <a:pt x="9103" y="1722"/>
                  </a:cubicBezTo>
                  <a:lnTo>
                    <a:pt x="9906" y="1"/>
                  </a:lnTo>
                  <a:lnTo>
                    <a:pt x="12966" y="651"/>
                  </a:lnTo>
                  <a:lnTo>
                    <a:pt x="12966" y="2563"/>
                  </a:lnTo>
                  <a:cubicBezTo>
                    <a:pt x="13578" y="2869"/>
                    <a:pt x="14113" y="3290"/>
                    <a:pt x="14649" y="3749"/>
                  </a:cubicBezTo>
                  <a:lnTo>
                    <a:pt x="16408" y="3099"/>
                  </a:lnTo>
                  <a:lnTo>
                    <a:pt x="18129" y="5738"/>
                  </a:lnTo>
                  <a:lnTo>
                    <a:pt x="16790" y="7077"/>
                  </a:lnTo>
                  <a:cubicBezTo>
                    <a:pt x="16982" y="7727"/>
                    <a:pt x="17135" y="8415"/>
                    <a:pt x="17135" y="9104"/>
                  </a:cubicBezTo>
                  <a:lnTo>
                    <a:pt x="18856" y="9868"/>
                  </a:lnTo>
                  <a:lnTo>
                    <a:pt x="18205" y="12966"/>
                  </a:lnTo>
                  <a:lnTo>
                    <a:pt x="16293" y="12966"/>
                  </a:lnTo>
                  <a:cubicBezTo>
                    <a:pt x="15987" y="13540"/>
                    <a:pt x="15566" y="14114"/>
                    <a:pt x="15108" y="14611"/>
                  </a:cubicBezTo>
                  <a:lnTo>
                    <a:pt x="15758" y="16409"/>
                  </a:lnTo>
                  <a:lnTo>
                    <a:pt x="13157" y="18091"/>
                  </a:lnTo>
                  <a:lnTo>
                    <a:pt x="11780" y="16791"/>
                  </a:lnTo>
                  <a:cubicBezTo>
                    <a:pt x="11130" y="16982"/>
                    <a:pt x="10442" y="17097"/>
                    <a:pt x="9791" y="17135"/>
                  </a:cubicBezTo>
                  <a:lnTo>
                    <a:pt x="8988" y="18856"/>
                  </a:lnTo>
                  <a:lnTo>
                    <a:pt x="5928" y="18206"/>
                  </a:lnTo>
                  <a:lnTo>
                    <a:pt x="5928" y="16294"/>
                  </a:lnTo>
                  <a:cubicBezTo>
                    <a:pt x="5317" y="15988"/>
                    <a:pt x="4743" y="15567"/>
                    <a:pt x="4246" y="15108"/>
                  </a:cubicBezTo>
                  <a:lnTo>
                    <a:pt x="2448" y="15758"/>
                  </a:lnTo>
                  <a:lnTo>
                    <a:pt x="765" y="13119"/>
                  </a:lnTo>
                  <a:lnTo>
                    <a:pt x="2104" y="11781"/>
                  </a:lnTo>
                  <a:cubicBezTo>
                    <a:pt x="1874" y="11131"/>
                    <a:pt x="1760" y="10442"/>
                    <a:pt x="1721" y="9754"/>
                  </a:cubicBezTo>
                  <a:lnTo>
                    <a:pt x="0" y="8951"/>
                  </a:lnTo>
                  <a:lnTo>
                    <a:pt x="689" y="5891"/>
                  </a:lnTo>
                  <a:lnTo>
                    <a:pt x="2601" y="5891"/>
                  </a:lnTo>
                  <a:close/>
                  <a:moveTo>
                    <a:pt x="6196" y="8568"/>
                  </a:moveTo>
                  <a:cubicBezTo>
                    <a:pt x="5584" y="11475"/>
                    <a:pt x="8797" y="13693"/>
                    <a:pt x="11283" y="12087"/>
                  </a:cubicBezTo>
                  <a:cubicBezTo>
                    <a:pt x="13769" y="10480"/>
                    <a:pt x="13119" y="6656"/>
                    <a:pt x="10212" y="6006"/>
                  </a:cubicBezTo>
                  <a:cubicBezTo>
                    <a:pt x="8376" y="5623"/>
                    <a:pt x="6617" y="6771"/>
                    <a:pt x="6234" y="8568"/>
                  </a:cubicBezTo>
                  <a:close/>
                </a:path>
              </a:pathLst>
            </a:cu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endParaRPr dirty="0"/>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95"/>
        <p:cNvGrpSpPr/>
        <p:nvPr/>
      </p:nvGrpSpPr>
      <p:grpSpPr>
        <a:xfrm>
          <a:off x="0" y="0"/>
          <a:ext cx="0" cy="0"/>
          <a:chOff x="0" y="0"/>
          <a:chExt cx="0" cy="0"/>
        </a:xfrm>
      </p:grpSpPr>
      <p:sp>
        <p:nvSpPr>
          <p:cNvPr id="1096" name="Google Shape;1096;p31"/>
          <p:cNvSpPr/>
          <p:nvPr/>
        </p:nvSpPr>
        <p:spPr>
          <a:xfrm>
            <a:off x="1068914" y="1420807"/>
            <a:ext cx="4223522" cy="11353083"/>
          </a:xfrm>
          <a:prstGeom prst="rect">
            <a:avLst/>
          </a:prstGeom>
          <a:solidFill>
            <a:srgbClr val="A4C1FF">
              <a:alpha val="38430"/>
            </a:srgbClr>
          </a:solidFill>
          <a:ln>
            <a:noFill/>
          </a:ln>
        </p:spPr>
        <p:txBody>
          <a:bodyPr spcFirstLastPara="1" wrap="square" lIns="243410" tIns="243410" rIns="243410" bIns="243410" anchor="ctr" anchorCtr="0">
            <a:noAutofit/>
          </a:bodyPr>
          <a:lstStyle/>
          <a:p>
            <a:r>
              <a:rPr lang="en-US" b="1" i="1" dirty="0"/>
              <a:t>The world is confronted with cyberattacks, it is the age of cyber-warfare where the most vulnerable countries are those that do not have cybersecurity infrastructure in place.</a:t>
            </a:r>
            <a:endParaRPr b="1" i="1" dirty="0"/>
          </a:p>
        </p:txBody>
      </p:sp>
      <p:sp>
        <p:nvSpPr>
          <p:cNvPr id="1097" name="Google Shape;1097;p31"/>
          <p:cNvSpPr/>
          <p:nvPr/>
        </p:nvSpPr>
        <p:spPr>
          <a:xfrm>
            <a:off x="9771409" y="2286867"/>
            <a:ext cx="13839330" cy="9565600"/>
          </a:xfrm>
          <a:prstGeom prst="rect">
            <a:avLst/>
          </a:prstGeom>
          <a:solidFill>
            <a:srgbClr val="A4C1FF">
              <a:alpha val="38430"/>
            </a:srgbClr>
          </a:solidFill>
          <a:ln>
            <a:noFill/>
          </a:ln>
        </p:spPr>
        <p:txBody>
          <a:bodyPr spcFirstLastPara="1" wrap="square" lIns="243410" tIns="243410" rIns="243410" bIns="243410" anchor="ctr" anchorCtr="0">
            <a:noAutofit/>
          </a:bodyPr>
          <a:lstStyle/>
          <a:p>
            <a:endParaRPr dirty="0"/>
          </a:p>
        </p:txBody>
      </p:sp>
      <p:pic>
        <p:nvPicPr>
          <p:cNvPr id="3" name="Picture 2">
            <a:extLst>
              <a:ext uri="{FF2B5EF4-FFF2-40B4-BE49-F238E27FC236}">
                <a16:creationId xmlns="" xmlns:a16="http://schemas.microsoft.com/office/drawing/2014/main" id="{7BD8D653-B7AF-A24F-BF3F-717E808A95F7}"/>
              </a:ext>
            </a:extLst>
          </p:cNvPr>
          <p:cNvPicPr>
            <a:picLocks noChangeAspect="1"/>
          </p:cNvPicPr>
          <p:nvPr/>
        </p:nvPicPr>
        <p:blipFill>
          <a:blip r:embed="rId3" cstate="print"/>
          <a:stretch>
            <a:fillRect/>
          </a:stretch>
        </p:blipFill>
        <p:spPr>
          <a:xfrm>
            <a:off x="5075187" y="1365388"/>
            <a:ext cx="19248488" cy="11230032"/>
          </a:xfrm>
          <a:prstGeom prst="rect">
            <a:avLst/>
          </a:prstGeom>
        </p:spPr>
      </p:pic>
      <p:pic>
        <p:nvPicPr>
          <p:cNvPr id="5" name="Picture 4" descr="Home"/>
          <p:cNvPicPr>
            <a:picLocks noChangeAspect="1" noChangeArrowheads="1"/>
          </p:cNvPicPr>
          <p:nvPr/>
        </p:nvPicPr>
        <p:blipFill>
          <a:blip r:embed="rId4"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 xmlns:a16="http://schemas.microsoft.com/office/drawing/2014/main" id="{F85B5BF1-1033-9B41-8B61-E2D00B07CAD2}"/>
              </a:ext>
            </a:extLst>
          </p:cNvPr>
          <p:cNvSpPr>
            <a:spLocks noGrp="1"/>
          </p:cNvSpPr>
          <p:nvPr>
            <p:ph idx="1"/>
          </p:nvPr>
        </p:nvSpPr>
        <p:spPr>
          <a:xfrm>
            <a:off x="1465625" y="1828801"/>
            <a:ext cx="21056926" cy="11444328"/>
          </a:xfrm>
        </p:spPr>
        <p:txBody>
          <a:bodyPr/>
          <a:lstStyle/>
          <a:p>
            <a:endParaRPr lang="en-US" dirty="0"/>
          </a:p>
        </p:txBody>
      </p:sp>
      <p:pic>
        <p:nvPicPr>
          <p:cNvPr id="7" name="Picture 6">
            <a:extLst>
              <a:ext uri="{FF2B5EF4-FFF2-40B4-BE49-F238E27FC236}">
                <a16:creationId xmlns="" xmlns:a16="http://schemas.microsoft.com/office/drawing/2014/main" id="{8F4EB704-4622-2E47-B31C-2B6885C5DEE2}"/>
              </a:ext>
            </a:extLst>
          </p:cNvPr>
          <p:cNvPicPr>
            <a:picLocks noChangeAspect="1"/>
          </p:cNvPicPr>
          <p:nvPr/>
        </p:nvPicPr>
        <p:blipFill>
          <a:blip r:embed="rId2" cstate="print"/>
          <a:stretch>
            <a:fillRect/>
          </a:stretch>
        </p:blipFill>
        <p:spPr>
          <a:xfrm>
            <a:off x="832008" y="1"/>
            <a:ext cx="21662831" cy="13716000"/>
          </a:xfrm>
          <a:prstGeom prst="rect">
            <a:avLst/>
          </a:prstGeom>
        </p:spPr>
      </p:pic>
      <p:pic>
        <p:nvPicPr>
          <p:cNvPr id="4" name="Picture 3"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extLst>
      <p:ext uri="{BB962C8B-B14F-4D97-AF65-F5344CB8AC3E}">
        <p14:creationId xmlns="" xmlns:p14="http://schemas.microsoft.com/office/powerpoint/2010/main" val="17763879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Cyber War Timeline </a:t>
            </a:r>
            <a:endParaRPr lang="en-US" dirty="0"/>
          </a:p>
        </p:txBody>
      </p:sp>
      <p:pic>
        <p:nvPicPr>
          <p:cNvPr id="4" name="Content Placeholder 3" descr="CyberwarfareTimeline_v3.png"/>
          <p:cNvPicPr>
            <a:picLocks noGrp="1" noChangeAspect="1"/>
          </p:cNvPicPr>
          <p:nvPr>
            <p:ph idx="1"/>
          </p:nvPr>
        </p:nvPicPr>
        <p:blipFill>
          <a:blip r:embed="rId2" cstate="print"/>
          <a:stretch>
            <a:fillRect/>
          </a:stretch>
        </p:blipFill>
        <p:spPr>
          <a:xfrm>
            <a:off x="2305483" y="3534680"/>
            <a:ext cx="20272519" cy="9427941"/>
          </a:xfrm>
        </p:spPr>
      </p:pic>
      <p:pic>
        <p:nvPicPr>
          <p:cNvPr id="5" name="Picture 4"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6295" y="359110"/>
            <a:ext cx="20675124" cy="1828800"/>
          </a:xfrm>
        </p:spPr>
        <p:txBody>
          <a:bodyPr/>
          <a:lstStyle/>
          <a:p>
            <a:r>
              <a:rPr lang="en-US" dirty="0" smtClean="0"/>
              <a:t>Virtual conflict, real damage</a:t>
            </a:r>
            <a:endParaRPr lang="en-US" dirty="0"/>
          </a:p>
        </p:txBody>
      </p:sp>
      <p:pic>
        <p:nvPicPr>
          <p:cNvPr id="4" name="Picture 3" descr="Home"/>
          <p:cNvPicPr>
            <a:picLocks noChangeAspect="1" noChangeArrowheads="1"/>
          </p:cNvPicPr>
          <p:nvPr/>
        </p:nvPicPr>
        <p:blipFill>
          <a:blip r:embed="rId2"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pic>
        <p:nvPicPr>
          <p:cNvPr id="4098" name="Picture 2"/>
          <p:cNvPicPr>
            <a:picLocks noGrp="1" noChangeAspect="1" noChangeArrowheads="1"/>
          </p:cNvPicPr>
          <p:nvPr>
            <p:ph idx="1"/>
          </p:nvPr>
        </p:nvPicPr>
        <p:blipFill>
          <a:blip r:embed="rId3" cstate="print"/>
          <a:srcRect l="17022" t="23964" r="18663" b="14672"/>
          <a:stretch>
            <a:fillRect/>
          </a:stretch>
        </p:blipFill>
        <p:spPr bwMode="auto">
          <a:xfrm rot="21082793">
            <a:off x="2309106" y="3275314"/>
            <a:ext cx="9834641" cy="5275536"/>
          </a:xfrm>
          <a:prstGeom prst="rect">
            <a:avLst/>
          </a:prstGeom>
          <a:noFill/>
          <a:ln w="9525">
            <a:noFill/>
            <a:miter lim="800000"/>
            <a:headEnd/>
            <a:tailEnd/>
          </a:ln>
          <a:effectLst/>
        </p:spPr>
      </p:pic>
      <p:pic>
        <p:nvPicPr>
          <p:cNvPr id="4099" name="Picture 3"/>
          <p:cNvPicPr>
            <a:picLocks noChangeAspect="1" noChangeArrowheads="1"/>
          </p:cNvPicPr>
          <p:nvPr/>
        </p:nvPicPr>
        <p:blipFill>
          <a:blip r:embed="rId4" cstate="print"/>
          <a:srcRect l="18926" t="12311" r="38055" b="11553"/>
          <a:stretch>
            <a:fillRect/>
          </a:stretch>
        </p:blipFill>
        <p:spPr bwMode="auto">
          <a:xfrm>
            <a:off x="14297892" y="3739847"/>
            <a:ext cx="10025784" cy="9976153"/>
          </a:xfrm>
          <a:prstGeom prst="rect">
            <a:avLst/>
          </a:prstGeom>
          <a:noFill/>
          <a:ln w="9525">
            <a:noFill/>
            <a:miter lim="800000"/>
            <a:headEnd/>
            <a:tailEnd/>
          </a:ln>
          <a:effectLst/>
        </p:spPr>
      </p:pic>
      <p:sp>
        <p:nvSpPr>
          <p:cNvPr id="7" name="Rectangle 6"/>
          <p:cNvSpPr/>
          <p:nvPr/>
        </p:nvSpPr>
        <p:spPr>
          <a:xfrm>
            <a:off x="1786804" y="9314795"/>
            <a:ext cx="12160250" cy="4401205"/>
          </a:xfrm>
          <a:prstGeom prst="rect">
            <a:avLst/>
          </a:prstGeom>
        </p:spPr>
        <p:txBody>
          <a:bodyPr>
            <a:spAutoFit/>
          </a:bodyPr>
          <a:lstStyle/>
          <a:p>
            <a:r>
              <a:rPr lang="en-US" sz="4000" b="1" dirty="0" smtClean="0"/>
              <a:t>According to an alert from the United States Computer Emergency Readiness Team yesterday, Russia has hacked into many of our government entities and domestic companies in the energy, nuclear, commercial facilities, water, aviation and critical manufacturing sectors – essentially most of what makes our country go.</a:t>
            </a:r>
            <a:endParaRPr lang="en-US" sz="40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6691" y="0"/>
            <a:ext cx="20918473" cy="2409583"/>
          </a:xfrm>
        </p:spPr>
        <p:txBody>
          <a:bodyPr/>
          <a:lstStyle/>
          <a:p>
            <a:pPr fontAlgn="base"/>
            <a:r>
              <a:rPr lang="en-US" sz="7200" b="1" dirty="0" smtClean="0"/>
              <a:t>Iran attempted cyber attack on Israeli water and sewage facilities</a:t>
            </a:r>
            <a:endParaRPr lang="en-US" sz="7200" b="1" dirty="0"/>
          </a:p>
        </p:txBody>
      </p:sp>
      <p:pic>
        <p:nvPicPr>
          <p:cNvPr id="5" name="Content Placeholder 4" descr="israel.jpg"/>
          <p:cNvPicPr>
            <a:picLocks noGrp="1" noChangeAspect="1"/>
          </p:cNvPicPr>
          <p:nvPr>
            <p:ph idx="1"/>
          </p:nvPr>
        </p:nvPicPr>
        <p:blipFill>
          <a:blip r:embed="rId2" cstate="print"/>
          <a:stretch>
            <a:fillRect/>
          </a:stretch>
        </p:blipFill>
        <p:spPr>
          <a:xfrm>
            <a:off x="1440872" y="2277068"/>
            <a:ext cx="9642764" cy="7232073"/>
          </a:xfrm>
        </p:spPr>
      </p:pic>
      <p:sp>
        <p:nvSpPr>
          <p:cNvPr id="4" name="Oval 3"/>
          <p:cNvSpPr/>
          <p:nvPr/>
        </p:nvSpPr>
        <p:spPr>
          <a:xfrm>
            <a:off x="14625495" y="3602181"/>
            <a:ext cx="9698180" cy="8672945"/>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Water Authority and Israel National Cyber Directorate confirmed the “attempted cyber breach on water command and control systems.”</a:t>
            </a:r>
          </a:p>
          <a:p>
            <a:pPr algn="ctr"/>
            <a:r>
              <a:rPr lang="en-US" dirty="0" smtClean="0"/>
              <a:t>there was no harm to the water supply and it operated, and continues to operate, without interruption,” </a:t>
            </a:r>
            <a:endParaRPr lang="en-US" dirty="0"/>
          </a:p>
        </p:txBody>
      </p:sp>
      <p:pic>
        <p:nvPicPr>
          <p:cNvPr id="6" name="Picture 5" descr="israel 1.jpg"/>
          <p:cNvPicPr>
            <a:picLocks noChangeAspect="1"/>
          </p:cNvPicPr>
          <p:nvPr/>
        </p:nvPicPr>
        <p:blipFill>
          <a:blip r:embed="rId3" cstate="print"/>
          <a:stretch>
            <a:fillRect/>
          </a:stretch>
        </p:blipFill>
        <p:spPr>
          <a:xfrm>
            <a:off x="5320146" y="8027604"/>
            <a:ext cx="9127144" cy="5688396"/>
          </a:xfrm>
          <a:prstGeom prst="rect">
            <a:avLst/>
          </a:prstGeom>
        </p:spPr>
      </p:pic>
      <p:pic>
        <p:nvPicPr>
          <p:cNvPr id="7" name="Picture 6" descr="Home"/>
          <p:cNvPicPr>
            <a:picLocks noChangeAspect="1" noChangeArrowheads="1"/>
          </p:cNvPicPr>
          <p:nvPr/>
        </p:nvPicPr>
        <p:blipFill>
          <a:blip r:embed="rId4"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0695" y="774746"/>
            <a:ext cx="20675124" cy="1828800"/>
          </a:xfrm>
        </p:spPr>
        <p:txBody>
          <a:bodyPr/>
          <a:lstStyle/>
          <a:p>
            <a:r>
              <a:rPr lang="en-US" sz="7200" b="1" dirty="0" smtClean="0"/>
              <a:t>Venezuela is blaming a crippling 5-day blackout on US cyber warfare -</a:t>
            </a:r>
            <a:br>
              <a:rPr lang="en-US" sz="7200" b="1" dirty="0" smtClean="0"/>
            </a:br>
            <a:endParaRPr lang="en-US" sz="7200" dirty="0"/>
          </a:p>
        </p:txBody>
      </p:sp>
      <p:pic>
        <p:nvPicPr>
          <p:cNvPr id="6146" name="Picture 2"/>
          <p:cNvPicPr>
            <a:picLocks noGrp="1" noChangeAspect="1" noChangeArrowheads="1"/>
          </p:cNvPicPr>
          <p:nvPr>
            <p:ph idx="1"/>
          </p:nvPr>
        </p:nvPicPr>
        <p:blipFill>
          <a:blip r:embed="rId2" cstate="print"/>
          <a:srcRect l="3179" t="18994" r="29950" b="20779"/>
          <a:stretch>
            <a:fillRect/>
          </a:stretch>
        </p:blipFill>
        <p:spPr bwMode="auto">
          <a:xfrm rot="19982522">
            <a:off x="2161308" y="5347854"/>
            <a:ext cx="11053661" cy="5597236"/>
          </a:xfrm>
          <a:prstGeom prst="rect">
            <a:avLst/>
          </a:prstGeom>
          <a:noFill/>
          <a:ln w="9525">
            <a:noFill/>
            <a:miter lim="800000"/>
            <a:headEnd/>
            <a:tailEnd/>
          </a:ln>
          <a:effectLst/>
        </p:spPr>
      </p:pic>
      <p:sp>
        <p:nvSpPr>
          <p:cNvPr id="5" name="Oval 4"/>
          <p:cNvSpPr/>
          <p:nvPr/>
        </p:nvSpPr>
        <p:spPr>
          <a:xfrm>
            <a:off x="14464145" y="4682836"/>
            <a:ext cx="7975311" cy="6373091"/>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4000" b="1" dirty="0" smtClean="0"/>
              <a:t>Venezuela is entering the fifth day of a nationwide blackout that has plunged even critical infrastructure like hospitals into darkness</a:t>
            </a:r>
            <a:r>
              <a:rPr lang="en-US" dirty="0" smtClean="0"/>
              <a:t>.</a:t>
            </a:r>
            <a:endParaRPr lang="en-US" dirty="0"/>
          </a:p>
        </p:txBody>
      </p:sp>
      <p:pic>
        <p:nvPicPr>
          <p:cNvPr id="7" name="Picture 6"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6" y="580783"/>
            <a:ext cx="22525600" cy="1828800"/>
          </a:xfrm>
        </p:spPr>
        <p:txBody>
          <a:bodyPr/>
          <a:lstStyle/>
          <a:p>
            <a:r>
              <a:rPr lang="en-US" sz="7200" dirty="0" smtClean="0"/>
              <a:t>Social Media platform used for propaganda </a:t>
            </a:r>
            <a:endParaRPr lang="en-US" sz="7200" dirty="0"/>
          </a:p>
        </p:txBody>
      </p:sp>
      <p:pic>
        <p:nvPicPr>
          <p:cNvPr id="7170" name="Picture 2"/>
          <p:cNvPicPr>
            <a:picLocks noGrp="1" noChangeAspect="1" noChangeArrowheads="1"/>
          </p:cNvPicPr>
          <p:nvPr>
            <p:ph idx="1"/>
          </p:nvPr>
        </p:nvPicPr>
        <p:blipFill>
          <a:blip r:embed="rId2" cstate="print"/>
          <a:srcRect l="16170" t="17146" r="20793" b="21869"/>
          <a:stretch>
            <a:fillRect/>
          </a:stretch>
        </p:blipFill>
        <p:spPr bwMode="auto">
          <a:xfrm rot="20757456">
            <a:off x="1944450" y="4288469"/>
            <a:ext cx="11077161" cy="9059268"/>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cstate="print"/>
          <a:srcRect l="27658" t="25947" r="24638" b="13068"/>
          <a:stretch>
            <a:fillRect/>
          </a:stretch>
        </p:blipFill>
        <p:spPr bwMode="auto">
          <a:xfrm rot="1746596">
            <a:off x="13000966" y="4379490"/>
            <a:ext cx="10586544" cy="9906972"/>
          </a:xfrm>
          <a:prstGeom prst="rect">
            <a:avLst/>
          </a:prstGeom>
          <a:noFill/>
          <a:ln w="9525">
            <a:noFill/>
            <a:miter lim="800000"/>
            <a:headEnd/>
            <a:tailEnd/>
          </a:ln>
          <a:effectLst/>
        </p:spPr>
      </p:pic>
      <p:pic>
        <p:nvPicPr>
          <p:cNvPr id="6" name="Picture 5" descr="Home"/>
          <p:cNvPicPr>
            <a:picLocks noChangeAspect="1" noChangeArrowheads="1"/>
          </p:cNvPicPr>
          <p:nvPr/>
        </p:nvPicPr>
        <p:blipFill>
          <a:blip r:embed="rId4"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8">
            <a:extLst>
              <a:ext uri="{FF2B5EF4-FFF2-40B4-BE49-F238E27FC236}">
                <a16:creationId xmlns:a16="http://schemas.microsoft.com/office/drawing/2014/main" xmlns="" id="{6DBA7B5A-04A5-4A7F-8577-797057EA9D5E}"/>
              </a:ext>
            </a:extLst>
          </p:cNvPr>
          <p:cNvSpPr/>
          <p:nvPr/>
        </p:nvSpPr>
        <p:spPr>
          <a:xfrm>
            <a:off x="19757629" y="4881795"/>
            <a:ext cx="1096821" cy="109954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82516" tIns="91259" rIns="182516" bIns="91259" rtlCol="0" anchor="ctr"/>
          <a:lstStyle/>
          <a:p>
            <a:pPr algn="ctr"/>
            <a:endParaRPr lang="en-US"/>
          </a:p>
        </p:txBody>
      </p:sp>
      <p:sp>
        <p:nvSpPr>
          <p:cNvPr id="78" name="TextBox 77">
            <a:extLst>
              <a:ext uri="{FF2B5EF4-FFF2-40B4-BE49-F238E27FC236}">
                <a16:creationId xmlns:a16="http://schemas.microsoft.com/office/drawing/2014/main" xmlns="" id="{4B47E0F5-768A-42E9-B449-AD617E3E9D0E}"/>
              </a:ext>
            </a:extLst>
          </p:cNvPr>
          <p:cNvSpPr txBox="1"/>
          <p:nvPr/>
        </p:nvSpPr>
        <p:spPr>
          <a:xfrm>
            <a:off x="1856509" y="7271125"/>
            <a:ext cx="5292436" cy="2646513"/>
          </a:xfrm>
          <a:prstGeom prst="rect">
            <a:avLst/>
          </a:prstGeom>
          <a:noFill/>
        </p:spPr>
        <p:txBody>
          <a:bodyPr wrap="square" lIns="182516" tIns="91259" rIns="182516" bIns="91259" rtlCol="0">
            <a:spAutoFit/>
          </a:bodyPr>
          <a:lstStyle/>
          <a:p>
            <a:pPr algn="ctr">
              <a:defRPr/>
            </a:pPr>
            <a:r>
              <a:rPr lang="en-IN" sz="8000" b="1" dirty="0" smtClean="0">
                <a:latin typeface="Calibri" pitchFamily="34" charset="0"/>
                <a:ea typeface="Noto Sans" panose="020B0502040504020204" pitchFamily="34"/>
                <a:cs typeface="Calibri" pitchFamily="34" charset="0"/>
              </a:rPr>
              <a:t>Learning path </a:t>
            </a:r>
            <a:endParaRPr lang="en-US" sz="8000" b="1" dirty="0">
              <a:latin typeface="Calibri" pitchFamily="34" charset="0"/>
              <a:ea typeface="Noto Sans" panose="020B0502040504020204" pitchFamily="34"/>
              <a:cs typeface="Calibri" pitchFamily="34" charset="0"/>
            </a:endParaRPr>
          </a:p>
        </p:txBody>
      </p:sp>
      <p:sp>
        <p:nvSpPr>
          <p:cNvPr id="43" name="TextBox 42">
            <a:extLst>
              <a:ext uri="{FF2B5EF4-FFF2-40B4-BE49-F238E27FC236}">
                <a16:creationId xmlns:a16="http://schemas.microsoft.com/office/drawing/2014/main" xmlns="" id="{8016977A-112F-4154-95F5-0608714FBFEE}"/>
              </a:ext>
            </a:extLst>
          </p:cNvPr>
          <p:cNvSpPr txBox="1"/>
          <p:nvPr/>
        </p:nvSpPr>
        <p:spPr>
          <a:xfrm>
            <a:off x="7581597" y="9539978"/>
            <a:ext cx="4028511" cy="3508287"/>
          </a:xfrm>
          <a:prstGeom prst="rect">
            <a:avLst/>
          </a:prstGeom>
          <a:noFill/>
        </p:spPr>
        <p:txBody>
          <a:bodyPr wrap="square" lIns="182516" tIns="91259" rIns="182516" bIns="91259" rtlCol="0">
            <a:spAutoFit/>
          </a:bodyPr>
          <a:lstStyle/>
          <a:p>
            <a:pPr algn="ctr">
              <a:defRPr/>
            </a:pPr>
            <a:r>
              <a:rPr lang="en-US" b="1" dirty="0" smtClean="0">
                <a:latin typeface="Calibri" pitchFamily="34" charset="0"/>
                <a:cs typeface="Calibri" pitchFamily="34" charset="0"/>
              </a:rPr>
              <a:t>ENHANCING KNOWLEDGE ON ECONOMIC WELL BEING TO NATIONAL SECURITY </a:t>
            </a:r>
            <a:endParaRPr lang="en-GB" b="1" dirty="0">
              <a:latin typeface="Calibri" pitchFamily="34" charset="0"/>
              <a:ea typeface="Noto Sans" panose="020B0502040504020204" pitchFamily="34"/>
              <a:cs typeface="Calibri" pitchFamily="34" charset="0"/>
            </a:endParaRPr>
          </a:p>
        </p:txBody>
      </p:sp>
      <p:sp>
        <p:nvSpPr>
          <p:cNvPr id="44" name="TextBox 43">
            <a:extLst>
              <a:ext uri="{FF2B5EF4-FFF2-40B4-BE49-F238E27FC236}">
                <a16:creationId xmlns:a16="http://schemas.microsoft.com/office/drawing/2014/main" xmlns="" id="{4B47E0F5-768A-42E9-B449-AD617E3E9D0E}"/>
              </a:ext>
            </a:extLst>
          </p:cNvPr>
          <p:cNvSpPr txBox="1"/>
          <p:nvPr/>
        </p:nvSpPr>
        <p:spPr>
          <a:xfrm>
            <a:off x="7709877" y="7381958"/>
            <a:ext cx="3691844" cy="1430795"/>
          </a:xfrm>
          <a:prstGeom prst="rect">
            <a:avLst/>
          </a:prstGeom>
          <a:noFill/>
        </p:spPr>
        <p:txBody>
          <a:bodyPr wrap="square" lIns="182516" tIns="91259" rIns="182516" bIns="91259" rtlCol="0">
            <a:spAutoFit/>
          </a:bodyPr>
          <a:lstStyle/>
          <a:p>
            <a:pPr lvl="0" algn="ctr">
              <a:defRPr/>
            </a:pPr>
            <a:r>
              <a:rPr lang="en-US" sz="8100" b="1" dirty="0">
                <a:latin typeface="Noto Sans" panose="020B0502040504020204" pitchFamily="34"/>
                <a:ea typeface="Noto Sans" panose="020B0502040504020204" pitchFamily="34"/>
                <a:cs typeface="Noto Sans" panose="020B0502040504020204" pitchFamily="34"/>
              </a:rPr>
              <a:t>Goal</a:t>
            </a:r>
          </a:p>
        </p:txBody>
      </p:sp>
      <p:sp>
        <p:nvSpPr>
          <p:cNvPr id="45" name="TextBox 44">
            <a:extLst>
              <a:ext uri="{FF2B5EF4-FFF2-40B4-BE49-F238E27FC236}">
                <a16:creationId xmlns:a16="http://schemas.microsoft.com/office/drawing/2014/main" xmlns="" id="{8016977A-112F-4154-95F5-0608714FBFEE}"/>
              </a:ext>
            </a:extLst>
          </p:cNvPr>
          <p:cNvSpPr txBox="1"/>
          <p:nvPr/>
        </p:nvSpPr>
        <p:spPr>
          <a:xfrm>
            <a:off x="13095584" y="10149579"/>
            <a:ext cx="4056344" cy="738298"/>
          </a:xfrm>
          <a:prstGeom prst="rect">
            <a:avLst/>
          </a:prstGeom>
          <a:noFill/>
        </p:spPr>
        <p:txBody>
          <a:bodyPr wrap="square" lIns="182516" tIns="91259" rIns="182516" bIns="91259" rtlCol="0">
            <a:spAutoFit/>
          </a:bodyPr>
          <a:lstStyle/>
          <a:p>
            <a:pPr algn="ctr">
              <a:defRPr/>
            </a:pPr>
            <a:r>
              <a:rPr lang="en-US" b="1" dirty="0" smtClean="0">
                <a:latin typeface="Calibri" pitchFamily="34" charset="0"/>
                <a:cs typeface="Calibri" pitchFamily="34" charset="0"/>
              </a:rPr>
              <a:t>CASE STUDIES </a:t>
            </a:r>
            <a:endParaRPr lang="en-GB" b="1" dirty="0">
              <a:latin typeface="Calibri" pitchFamily="34" charset="0"/>
              <a:ea typeface="Noto Sans" panose="020B0502040504020204" pitchFamily="34"/>
              <a:cs typeface="Calibri" pitchFamily="34" charset="0"/>
            </a:endParaRPr>
          </a:p>
        </p:txBody>
      </p:sp>
      <p:sp>
        <p:nvSpPr>
          <p:cNvPr id="46" name="TextBox 45">
            <a:extLst>
              <a:ext uri="{FF2B5EF4-FFF2-40B4-BE49-F238E27FC236}">
                <a16:creationId xmlns:a16="http://schemas.microsoft.com/office/drawing/2014/main" xmlns="" id="{4B47E0F5-768A-42E9-B449-AD617E3E9D0E}"/>
              </a:ext>
            </a:extLst>
          </p:cNvPr>
          <p:cNvSpPr txBox="1"/>
          <p:nvPr/>
        </p:nvSpPr>
        <p:spPr>
          <a:xfrm>
            <a:off x="12385968" y="7381958"/>
            <a:ext cx="4793671" cy="1430795"/>
          </a:xfrm>
          <a:prstGeom prst="rect">
            <a:avLst/>
          </a:prstGeom>
          <a:noFill/>
        </p:spPr>
        <p:txBody>
          <a:bodyPr wrap="square" lIns="182516" tIns="91259" rIns="182516" bIns="91259" rtlCol="0">
            <a:spAutoFit/>
          </a:bodyPr>
          <a:lstStyle/>
          <a:p>
            <a:pPr lvl="0" algn="ctr">
              <a:defRPr/>
            </a:pPr>
            <a:r>
              <a:rPr lang="en-US" sz="8100" b="1" dirty="0">
                <a:latin typeface="Noto Sans" panose="020B0502040504020204" pitchFamily="34"/>
                <a:ea typeface="Noto Sans" panose="020B0502040504020204" pitchFamily="34"/>
                <a:cs typeface="Noto Sans" panose="020B0502040504020204" pitchFamily="34"/>
              </a:rPr>
              <a:t>Strategy</a:t>
            </a:r>
          </a:p>
        </p:txBody>
      </p:sp>
      <p:sp>
        <p:nvSpPr>
          <p:cNvPr id="47" name="TextBox 46">
            <a:extLst>
              <a:ext uri="{FF2B5EF4-FFF2-40B4-BE49-F238E27FC236}">
                <a16:creationId xmlns:a16="http://schemas.microsoft.com/office/drawing/2014/main" xmlns="" id="{8016977A-112F-4154-95F5-0608714FBFEE}"/>
              </a:ext>
            </a:extLst>
          </p:cNvPr>
          <p:cNvSpPr txBox="1"/>
          <p:nvPr/>
        </p:nvSpPr>
        <p:spPr>
          <a:xfrm>
            <a:off x="18516173" y="9207469"/>
            <a:ext cx="4870300" cy="1661628"/>
          </a:xfrm>
          <a:prstGeom prst="rect">
            <a:avLst/>
          </a:prstGeom>
          <a:noFill/>
        </p:spPr>
        <p:txBody>
          <a:bodyPr wrap="square" lIns="182516" tIns="91259" rIns="182516" bIns="91259" rtlCol="0">
            <a:spAutoFit/>
          </a:bodyPr>
          <a:lstStyle/>
          <a:p>
            <a:pPr algn="ctr">
              <a:defRPr/>
            </a:pPr>
            <a:r>
              <a:rPr lang="en-US" sz="3200" b="1" dirty="0" smtClean="0">
                <a:latin typeface="Calibri" pitchFamily="34" charset="0"/>
                <a:cs typeface="Calibri" pitchFamily="34" charset="0"/>
              </a:rPr>
              <a:t>NATION PREPAREDNESS AND BETTER DEFENSIVE CPABILTIES .</a:t>
            </a:r>
            <a:endParaRPr lang="en-GB" sz="3200" b="1" dirty="0">
              <a:latin typeface="Calibri" pitchFamily="34" charset="0"/>
              <a:ea typeface="Noto Sans" panose="020B0502040504020204" pitchFamily="34"/>
              <a:cs typeface="Calibri" pitchFamily="34" charset="0"/>
            </a:endParaRPr>
          </a:p>
        </p:txBody>
      </p:sp>
      <p:sp>
        <p:nvSpPr>
          <p:cNvPr id="48" name="TextBox 47">
            <a:extLst>
              <a:ext uri="{FF2B5EF4-FFF2-40B4-BE49-F238E27FC236}">
                <a16:creationId xmlns:a16="http://schemas.microsoft.com/office/drawing/2014/main" xmlns="" id="{4B47E0F5-768A-42E9-B449-AD617E3E9D0E}"/>
              </a:ext>
            </a:extLst>
          </p:cNvPr>
          <p:cNvSpPr txBox="1"/>
          <p:nvPr/>
        </p:nvSpPr>
        <p:spPr>
          <a:xfrm>
            <a:off x="18427495" y="7381958"/>
            <a:ext cx="3970558" cy="1430795"/>
          </a:xfrm>
          <a:prstGeom prst="rect">
            <a:avLst/>
          </a:prstGeom>
          <a:noFill/>
        </p:spPr>
        <p:txBody>
          <a:bodyPr wrap="square" lIns="182516" tIns="91259" rIns="182516" bIns="91259" rtlCol="0">
            <a:spAutoFit/>
          </a:bodyPr>
          <a:lstStyle/>
          <a:p>
            <a:pPr lvl="0" algn="ctr">
              <a:defRPr/>
            </a:pPr>
            <a:r>
              <a:rPr lang="en-US" sz="8100" b="1" dirty="0">
                <a:latin typeface="Noto Sans" panose="020B0502040504020204" pitchFamily="34"/>
                <a:ea typeface="Noto Sans" panose="020B0502040504020204" pitchFamily="34"/>
                <a:cs typeface="Noto Sans" panose="020B0502040504020204" pitchFamily="34"/>
              </a:rPr>
              <a:t>Vision</a:t>
            </a:r>
          </a:p>
        </p:txBody>
      </p:sp>
      <p:grpSp>
        <p:nvGrpSpPr>
          <p:cNvPr id="2" name="Group 49"/>
          <p:cNvGrpSpPr/>
          <p:nvPr/>
        </p:nvGrpSpPr>
        <p:grpSpPr>
          <a:xfrm>
            <a:off x="2376402" y="3914960"/>
            <a:ext cx="3491400" cy="3039876"/>
            <a:chOff x="1111250" y="2736547"/>
            <a:chExt cx="3473207" cy="3016554"/>
          </a:xfrm>
        </p:grpSpPr>
        <p:sp>
          <p:nvSpPr>
            <p:cNvPr id="51" name="Freeform 50"/>
            <p:cNvSpPr>
              <a:spLocks/>
            </p:cNvSpPr>
            <p:nvPr/>
          </p:nvSpPr>
          <p:spPr bwMode="auto">
            <a:xfrm>
              <a:off x="1199068" y="3392988"/>
              <a:ext cx="3385389" cy="2360113"/>
            </a:xfrm>
            <a:custGeom>
              <a:avLst/>
              <a:gdLst>
                <a:gd name="T0" fmla="*/ 642 w 768"/>
                <a:gd name="T1" fmla="*/ 101 h 535"/>
                <a:gd name="T2" fmla="*/ 603 w 768"/>
                <a:gd name="T3" fmla="*/ 72 h 535"/>
                <a:gd name="T4" fmla="*/ 768 w 768"/>
                <a:gd name="T5" fmla="*/ 0 h 535"/>
                <a:gd name="T6" fmla="*/ 748 w 768"/>
                <a:gd name="T7" fmla="*/ 179 h 535"/>
                <a:gd name="T8" fmla="*/ 728 w 768"/>
                <a:gd name="T9" fmla="*/ 165 h 535"/>
                <a:gd name="T10" fmla="*/ 711 w 768"/>
                <a:gd name="T11" fmla="*/ 152 h 535"/>
                <a:gd name="T12" fmla="*/ 706 w 768"/>
                <a:gd name="T13" fmla="*/ 153 h 535"/>
                <a:gd name="T14" fmla="*/ 634 w 768"/>
                <a:gd name="T15" fmla="*/ 247 h 535"/>
                <a:gd name="T16" fmla="*/ 560 w 768"/>
                <a:gd name="T17" fmla="*/ 343 h 535"/>
                <a:gd name="T18" fmla="*/ 548 w 768"/>
                <a:gd name="T19" fmla="*/ 359 h 535"/>
                <a:gd name="T20" fmla="*/ 540 w 768"/>
                <a:gd name="T21" fmla="*/ 364 h 535"/>
                <a:gd name="T22" fmla="*/ 480 w 768"/>
                <a:gd name="T23" fmla="*/ 372 h 535"/>
                <a:gd name="T24" fmla="*/ 430 w 768"/>
                <a:gd name="T25" fmla="*/ 380 h 535"/>
                <a:gd name="T26" fmla="*/ 365 w 768"/>
                <a:gd name="T27" fmla="*/ 389 h 535"/>
                <a:gd name="T28" fmla="*/ 318 w 768"/>
                <a:gd name="T29" fmla="*/ 406 h 535"/>
                <a:gd name="T30" fmla="*/ 257 w 768"/>
                <a:gd name="T31" fmla="*/ 433 h 535"/>
                <a:gd name="T32" fmla="*/ 190 w 768"/>
                <a:gd name="T33" fmla="*/ 464 h 535"/>
                <a:gd name="T34" fmla="*/ 131 w 768"/>
                <a:gd name="T35" fmla="*/ 491 h 535"/>
                <a:gd name="T36" fmla="*/ 78 w 768"/>
                <a:gd name="T37" fmla="*/ 515 h 535"/>
                <a:gd name="T38" fmla="*/ 37 w 768"/>
                <a:gd name="T39" fmla="*/ 534 h 535"/>
                <a:gd name="T40" fmla="*/ 32 w 768"/>
                <a:gd name="T41" fmla="*/ 532 h 535"/>
                <a:gd name="T42" fmla="*/ 1 w 768"/>
                <a:gd name="T43" fmla="*/ 465 h 535"/>
                <a:gd name="T44" fmla="*/ 3 w 768"/>
                <a:gd name="T45" fmla="*/ 459 h 535"/>
                <a:gd name="T46" fmla="*/ 70 w 768"/>
                <a:gd name="T47" fmla="*/ 428 h 535"/>
                <a:gd name="T48" fmla="*/ 121 w 768"/>
                <a:gd name="T49" fmla="*/ 405 h 535"/>
                <a:gd name="T50" fmla="*/ 203 w 768"/>
                <a:gd name="T51" fmla="*/ 368 h 535"/>
                <a:gd name="T52" fmla="*/ 294 w 768"/>
                <a:gd name="T53" fmla="*/ 326 h 535"/>
                <a:gd name="T54" fmla="*/ 319 w 768"/>
                <a:gd name="T55" fmla="*/ 315 h 535"/>
                <a:gd name="T56" fmla="*/ 341 w 768"/>
                <a:gd name="T57" fmla="*/ 310 h 535"/>
                <a:gd name="T58" fmla="*/ 397 w 768"/>
                <a:gd name="T59" fmla="*/ 301 h 535"/>
                <a:gd name="T60" fmla="*/ 447 w 768"/>
                <a:gd name="T61" fmla="*/ 294 h 535"/>
                <a:gd name="T62" fmla="*/ 498 w 768"/>
                <a:gd name="T63" fmla="*/ 286 h 535"/>
                <a:gd name="T64" fmla="*/ 502 w 768"/>
                <a:gd name="T65" fmla="*/ 283 h 535"/>
                <a:gd name="T66" fmla="*/ 556 w 768"/>
                <a:gd name="T67" fmla="*/ 214 h 535"/>
                <a:gd name="T68" fmla="*/ 626 w 768"/>
                <a:gd name="T69" fmla="*/ 122 h 535"/>
                <a:gd name="T70" fmla="*/ 642 w 768"/>
                <a:gd name="T71" fmla="*/ 101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8" h="535">
                  <a:moveTo>
                    <a:pt x="642" y="101"/>
                  </a:moveTo>
                  <a:cubicBezTo>
                    <a:pt x="629" y="91"/>
                    <a:pt x="616" y="82"/>
                    <a:pt x="603" y="72"/>
                  </a:cubicBezTo>
                  <a:cubicBezTo>
                    <a:pt x="658" y="48"/>
                    <a:pt x="713" y="24"/>
                    <a:pt x="768" y="0"/>
                  </a:cubicBezTo>
                  <a:cubicBezTo>
                    <a:pt x="761" y="60"/>
                    <a:pt x="755" y="119"/>
                    <a:pt x="748" y="179"/>
                  </a:cubicBezTo>
                  <a:cubicBezTo>
                    <a:pt x="741" y="174"/>
                    <a:pt x="734" y="169"/>
                    <a:pt x="728" y="165"/>
                  </a:cubicBezTo>
                  <a:cubicBezTo>
                    <a:pt x="723" y="160"/>
                    <a:pt x="717" y="156"/>
                    <a:pt x="711" y="152"/>
                  </a:cubicBezTo>
                  <a:cubicBezTo>
                    <a:pt x="709" y="150"/>
                    <a:pt x="708" y="151"/>
                    <a:pt x="706" y="153"/>
                  </a:cubicBezTo>
                  <a:cubicBezTo>
                    <a:pt x="682" y="184"/>
                    <a:pt x="658" y="215"/>
                    <a:pt x="634" y="247"/>
                  </a:cubicBezTo>
                  <a:cubicBezTo>
                    <a:pt x="610" y="279"/>
                    <a:pt x="585" y="311"/>
                    <a:pt x="560" y="343"/>
                  </a:cubicBezTo>
                  <a:cubicBezTo>
                    <a:pt x="556" y="348"/>
                    <a:pt x="552" y="354"/>
                    <a:pt x="548" y="359"/>
                  </a:cubicBezTo>
                  <a:cubicBezTo>
                    <a:pt x="546" y="361"/>
                    <a:pt x="543" y="363"/>
                    <a:pt x="540" y="364"/>
                  </a:cubicBezTo>
                  <a:cubicBezTo>
                    <a:pt x="520" y="367"/>
                    <a:pt x="500" y="370"/>
                    <a:pt x="480" y="372"/>
                  </a:cubicBezTo>
                  <a:cubicBezTo>
                    <a:pt x="463" y="375"/>
                    <a:pt x="446" y="377"/>
                    <a:pt x="430" y="380"/>
                  </a:cubicBezTo>
                  <a:cubicBezTo>
                    <a:pt x="408" y="383"/>
                    <a:pt x="387" y="388"/>
                    <a:pt x="365" y="389"/>
                  </a:cubicBezTo>
                  <a:cubicBezTo>
                    <a:pt x="348" y="391"/>
                    <a:pt x="333" y="399"/>
                    <a:pt x="318" y="406"/>
                  </a:cubicBezTo>
                  <a:cubicBezTo>
                    <a:pt x="297" y="415"/>
                    <a:pt x="277" y="424"/>
                    <a:pt x="257" y="433"/>
                  </a:cubicBezTo>
                  <a:cubicBezTo>
                    <a:pt x="235" y="444"/>
                    <a:pt x="213" y="454"/>
                    <a:pt x="190" y="464"/>
                  </a:cubicBezTo>
                  <a:cubicBezTo>
                    <a:pt x="171" y="473"/>
                    <a:pt x="151" y="482"/>
                    <a:pt x="131" y="491"/>
                  </a:cubicBezTo>
                  <a:cubicBezTo>
                    <a:pt x="113" y="499"/>
                    <a:pt x="96" y="507"/>
                    <a:pt x="78" y="515"/>
                  </a:cubicBezTo>
                  <a:cubicBezTo>
                    <a:pt x="64" y="522"/>
                    <a:pt x="51" y="528"/>
                    <a:pt x="37" y="534"/>
                  </a:cubicBezTo>
                  <a:cubicBezTo>
                    <a:pt x="34" y="535"/>
                    <a:pt x="33" y="535"/>
                    <a:pt x="32" y="532"/>
                  </a:cubicBezTo>
                  <a:cubicBezTo>
                    <a:pt x="22" y="509"/>
                    <a:pt x="11" y="487"/>
                    <a:pt x="1" y="465"/>
                  </a:cubicBezTo>
                  <a:cubicBezTo>
                    <a:pt x="0" y="462"/>
                    <a:pt x="0" y="461"/>
                    <a:pt x="3" y="459"/>
                  </a:cubicBezTo>
                  <a:cubicBezTo>
                    <a:pt x="25" y="449"/>
                    <a:pt x="48" y="439"/>
                    <a:pt x="70" y="428"/>
                  </a:cubicBezTo>
                  <a:cubicBezTo>
                    <a:pt x="87" y="421"/>
                    <a:pt x="104" y="413"/>
                    <a:pt x="121" y="405"/>
                  </a:cubicBezTo>
                  <a:cubicBezTo>
                    <a:pt x="148" y="393"/>
                    <a:pt x="175" y="380"/>
                    <a:pt x="203" y="368"/>
                  </a:cubicBezTo>
                  <a:cubicBezTo>
                    <a:pt x="233" y="354"/>
                    <a:pt x="264" y="340"/>
                    <a:pt x="294" y="326"/>
                  </a:cubicBezTo>
                  <a:cubicBezTo>
                    <a:pt x="302" y="323"/>
                    <a:pt x="311" y="318"/>
                    <a:pt x="319" y="315"/>
                  </a:cubicBezTo>
                  <a:cubicBezTo>
                    <a:pt x="326" y="313"/>
                    <a:pt x="334" y="311"/>
                    <a:pt x="341" y="310"/>
                  </a:cubicBezTo>
                  <a:cubicBezTo>
                    <a:pt x="360" y="307"/>
                    <a:pt x="378" y="304"/>
                    <a:pt x="397" y="301"/>
                  </a:cubicBezTo>
                  <a:cubicBezTo>
                    <a:pt x="413" y="299"/>
                    <a:pt x="430" y="297"/>
                    <a:pt x="447" y="294"/>
                  </a:cubicBezTo>
                  <a:cubicBezTo>
                    <a:pt x="464" y="292"/>
                    <a:pt x="481" y="289"/>
                    <a:pt x="498" y="286"/>
                  </a:cubicBezTo>
                  <a:cubicBezTo>
                    <a:pt x="499" y="286"/>
                    <a:pt x="501" y="284"/>
                    <a:pt x="502" y="283"/>
                  </a:cubicBezTo>
                  <a:cubicBezTo>
                    <a:pt x="520" y="260"/>
                    <a:pt x="538" y="237"/>
                    <a:pt x="556" y="214"/>
                  </a:cubicBezTo>
                  <a:cubicBezTo>
                    <a:pt x="579" y="183"/>
                    <a:pt x="603" y="153"/>
                    <a:pt x="626" y="122"/>
                  </a:cubicBezTo>
                  <a:cubicBezTo>
                    <a:pt x="631" y="115"/>
                    <a:pt x="637" y="108"/>
                    <a:pt x="642" y="101"/>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51"/>
            <p:cNvSpPr>
              <a:spLocks/>
            </p:cNvSpPr>
            <p:nvPr/>
          </p:nvSpPr>
          <p:spPr bwMode="auto">
            <a:xfrm>
              <a:off x="2689782" y="2736547"/>
              <a:ext cx="1159199" cy="1918826"/>
            </a:xfrm>
            <a:custGeom>
              <a:avLst/>
              <a:gdLst>
                <a:gd name="T0" fmla="*/ 30 w 263"/>
                <a:gd name="T1" fmla="*/ 255 h 435"/>
                <a:gd name="T2" fmla="*/ 19 w 263"/>
                <a:gd name="T3" fmla="*/ 304 h 435"/>
                <a:gd name="T4" fmla="*/ 1 w 263"/>
                <a:gd name="T5" fmla="*/ 248 h 435"/>
                <a:gd name="T6" fmla="*/ 34 w 263"/>
                <a:gd name="T7" fmla="*/ 202 h 435"/>
                <a:gd name="T8" fmla="*/ 48 w 263"/>
                <a:gd name="T9" fmla="*/ 175 h 435"/>
                <a:gd name="T10" fmla="*/ 40 w 263"/>
                <a:gd name="T11" fmla="*/ 122 h 435"/>
                <a:gd name="T12" fmla="*/ 93 w 263"/>
                <a:gd name="T13" fmla="*/ 150 h 435"/>
                <a:gd name="T14" fmla="*/ 88 w 263"/>
                <a:gd name="T15" fmla="*/ 186 h 435"/>
                <a:gd name="T16" fmla="*/ 129 w 263"/>
                <a:gd name="T17" fmla="*/ 188 h 435"/>
                <a:gd name="T18" fmla="*/ 154 w 263"/>
                <a:gd name="T19" fmla="*/ 174 h 435"/>
                <a:gd name="T20" fmla="*/ 158 w 263"/>
                <a:gd name="T21" fmla="*/ 15 h 435"/>
                <a:gd name="T22" fmla="*/ 178 w 263"/>
                <a:gd name="T23" fmla="*/ 13 h 435"/>
                <a:gd name="T24" fmla="*/ 255 w 263"/>
                <a:gd name="T25" fmla="*/ 22 h 435"/>
                <a:gd name="T26" fmla="*/ 252 w 263"/>
                <a:gd name="T27" fmla="*/ 38 h 435"/>
                <a:gd name="T28" fmla="*/ 243 w 263"/>
                <a:gd name="T29" fmla="*/ 55 h 435"/>
                <a:gd name="T30" fmla="*/ 263 w 263"/>
                <a:gd name="T31" fmla="*/ 84 h 435"/>
                <a:gd name="T32" fmla="*/ 183 w 263"/>
                <a:gd name="T33" fmla="*/ 84 h 435"/>
                <a:gd name="T34" fmla="*/ 178 w 263"/>
                <a:gd name="T35" fmla="*/ 157 h 435"/>
                <a:gd name="T36" fmla="*/ 190 w 263"/>
                <a:gd name="T37" fmla="*/ 174 h 435"/>
                <a:gd name="T38" fmla="*/ 178 w 263"/>
                <a:gd name="T39" fmla="*/ 199 h 435"/>
                <a:gd name="T40" fmla="*/ 169 w 263"/>
                <a:gd name="T41" fmla="*/ 225 h 435"/>
                <a:gd name="T42" fmla="*/ 158 w 263"/>
                <a:gd name="T43" fmla="*/ 205 h 435"/>
                <a:gd name="T44" fmla="*/ 135 w 263"/>
                <a:gd name="T45" fmla="*/ 217 h 435"/>
                <a:gd name="T46" fmla="*/ 91 w 263"/>
                <a:gd name="T47" fmla="*/ 217 h 435"/>
                <a:gd name="T48" fmla="*/ 95 w 263"/>
                <a:gd name="T49" fmla="*/ 276 h 435"/>
                <a:gd name="T50" fmla="*/ 102 w 263"/>
                <a:gd name="T51" fmla="*/ 292 h 435"/>
                <a:gd name="T52" fmla="*/ 149 w 263"/>
                <a:gd name="T53" fmla="*/ 312 h 435"/>
                <a:gd name="T54" fmla="*/ 171 w 263"/>
                <a:gd name="T55" fmla="*/ 381 h 435"/>
                <a:gd name="T56" fmla="*/ 140 w 263"/>
                <a:gd name="T57" fmla="*/ 364 h 435"/>
                <a:gd name="T58" fmla="*/ 120 w 263"/>
                <a:gd name="T59" fmla="*/ 330 h 435"/>
                <a:gd name="T60" fmla="*/ 89 w 263"/>
                <a:gd name="T61" fmla="*/ 321 h 435"/>
                <a:gd name="T62" fmla="*/ 92 w 263"/>
                <a:gd name="T63" fmla="*/ 365 h 435"/>
                <a:gd name="T64" fmla="*/ 63 w 263"/>
                <a:gd name="T65" fmla="*/ 423 h 435"/>
                <a:gd name="T66" fmla="*/ 35 w 263"/>
                <a:gd name="T67" fmla="*/ 408 h 435"/>
                <a:gd name="T68" fmla="*/ 60 w 263"/>
                <a:gd name="T69" fmla="*/ 359 h 435"/>
                <a:gd name="T70" fmla="*/ 53 w 263"/>
                <a:gd name="T71" fmla="*/ 320 h 435"/>
                <a:gd name="T72" fmla="*/ 41 w 263"/>
                <a:gd name="T73" fmla="*/ 24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3" h="435">
                  <a:moveTo>
                    <a:pt x="40" y="239"/>
                  </a:moveTo>
                  <a:cubicBezTo>
                    <a:pt x="33" y="241"/>
                    <a:pt x="29" y="249"/>
                    <a:pt x="30" y="255"/>
                  </a:cubicBezTo>
                  <a:cubicBezTo>
                    <a:pt x="31" y="267"/>
                    <a:pt x="32" y="278"/>
                    <a:pt x="32" y="290"/>
                  </a:cubicBezTo>
                  <a:cubicBezTo>
                    <a:pt x="32" y="298"/>
                    <a:pt x="27" y="304"/>
                    <a:pt x="19" y="304"/>
                  </a:cubicBezTo>
                  <a:cubicBezTo>
                    <a:pt x="11" y="305"/>
                    <a:pt x="5" y="300"/>
                    <a:pt x="4" y="291"/>
                  </a:cubicBezTo>
                  <a:cubicBezTo>
                    <a:pt x="3" y="277"/>
                    <a:pt x="3" y="262"/>
                    <a:pt x="1" y="248"/>
                  </a:cubicBezTo>
                  <a:cubicBezTo>
                    <a:pt x="0" y="240"/>
                    <a:pt x="2" y="235"/>
                    <a:pt x="7" y="230"/>
                  </a:cubicBezTo>
                  <a:cubicBezTo>
                    <a:pt x="17" y="221"/>
                    <a:pt x="25" y="211"/>
                    <a:pt x="34" y="202"/>
                  </a:cubicBezTo>
                  <a:cubicBezTo>
                    <a:pt x="36" y="200"/>
                    <a:pt x="37" y="199"/>
                    <a:pt x="37" y="197"/>
                  </a:cubicBezTo>
                  <a:cubicBezTo>
                    <a:pt x="38" y="189"/>
                    <a:pt x="40" y="181"/>
                    <a:pt x="48" y="175"/>
                  </a:cubicBezTo>
                  <a:cubicBezTo>
                    <a:pt x="35" y="168"/>
                    <a:pt x="29" y="157"/>
                    <a:pt x="30" y="143"/>
                  </a:cubicBezTo>
                  <a:cubicBezTo>
                    <a:pt x="30" y="135"/>
                    <a:pt x="34" y="128"/>
                    <a:pt x="40" y="122"/>
                  </a:cubicBezTo>
                  <a:cubicBezTo>
                    <a:pt x="52" y="111"/>
                    <a:pt x="72" y="111"/>
                    <a:pt x="84" y="123"/>
                  </a:cubicBezTo>
                  <a:cubicBezTo>
                    <a:pt x="91" y="131"/>
                    <a:pt x="94" y="139"/>
                    <a:pt x="93" y="150"/>
                  </a:cubicBezTo>
                  <a:cubicBezTo>
                    <a:pt x="92" y="160"/>
                    <a:pt x="86" y="168"/>
                    <a:pt x="78" y="173"/>
                  </a:cubicBezTo>
                  <a:cubicBezTo>
                    <a:pt x="82" y="178"/>
                    <a:pt x="84" y="182"/>
                    <a:pt x="88" y="186"/>
                  </a:cubicBezTo>
                  <a:cubicBezTo>
                    <a:pt x="88" y="187"/>
                    <a:pt x="90" y="188"/>
                    <a:pt x="92" y="188"/>
                  </a:cubicBezTo>
                  <a:cubicBezTo>
                    <a:pt x="104" y="188"/>
                    <a:pt x="117" y="188"/>
                    <a:pt x="129" y="188"/>
                  </a:cubicBezTo>
                  <a:cubicBezTo>
                    <a:pt x="131" y="188"/>
                    <a:pt x="133" y="187"/>
                    <a:pt x="135" y="186"/>
                  </a:cubicBezTo>
                  <a:cubicBezTo>
                    <a:pt x="141" y="182"/>
                    <a:pt x="147" y="178"/>
                    <a:pt x="154" y="174"/>
                  </a:cubicBezTo>
                  <a:cubicBezTo>
                    <a:pt x="157" y="172"/>
                    <a:pt x="158" y="169"/>
                    <a:pt x="158" y="165"/>
                  </a:cubicBezTo>
                  <a:cubicBezTo>
                    <a:pt x="158" y="115"/>
                    <a:pt x="158" y="65"/>
                    <a:pt x="158" y="15"/>
                  </a:cubicBezTo>
                  <a:cubicBezTo>
                    <a:pt x="158" y="11"/>
                    <a:pt x="159" y="6"/>
                    <a:pt x="163" y="4"/>
                  </a:cubicBezTo>
                  <a:cubicBezTo>
                    <a:pt x="170" y="0"/>
                    <a:pt x="178" y="4"/>
                    <a:pt x="178" y="13"/>
                  </a:cubicBezTo>
                  <a:cubicBezTo>
                    <a:pt x="179" y="22"/>
                    <a:pt x="179" y="22"/>
                    <a:pt x="187" y="22"/>
                  </a:cubicBezTo>
                  <a:cubicBezTo>
                    <a:pt x="210" y="22"/>
                    <a:pt x="232" y="22"/>
                    <a:pt x="255" y="22"/>
                  </a:cubicBezTo>
                  <a:cubicBezTo>
                    <a:pt x="257" y="22"/>
                    <a:pt x="259" y="22"/>
                    <a:pt x="263" y="22"/>
                  </a:cubicBezTo>
                  <a:cubicBezTo>
                    <a:pt x="259" y="28"/>
                    <a:pt x="255" y="33"/>
                    <a:pt x="252" y="38"/>
                  </a:cubicBezTo>
                  <a:cubicBezTo>
                    <a:pt x="249" y="42"/>
                    <a:pt x="246" y="46"/>
                    <a:pt x="244" y="49"/>
                  </a:cubicBezTo>
                  <a:cubicBezTo>
                    <a:pt x="242" y="51"/>
                    <a:pt x="242" y="53"/>
                    <a:pt x="243" y="55"/>
                  </a:cubicBezTo>
                  <a:cubicBezTo>
                    <a:pt x="249" y="63"/>
                    <a:pt x="254" y="71"/>
                    <a:pt x="260" y="79"/>
                  </a:cubicBezTo>
                  <a:cubicBezTo>
                    <a:pt x="261" y="80"/>
                    <a:pt x="262" y="82"/>
                    <a:pt x="263" y="84"/>
                  </a:cubicBezTo>
                  <a:cubicBezTo>
                    <a:pt x="260" y="84"/>
                    <a:pt x="259" y="84"/>
                    <a:pt x="257" y="84"/>
                  </a:cubicBezTo>
                  <a:cubicBezTo>
                    <a:pt x="232" y="84"/>
                    <a:pt x="208" y="84"/>
                    <a:pt x="183" y="84"/>
                  </a:cubicBezTo>
                  <a:cubicBezTo>
                    <a:pt x="179" y="84"/>
                    <a:pt x="178" y="85"/>
                    <a:pt x="178" y="89"/>
                  </a:cubicBezTo>
                  <a:cubicBezTo>
                    <a:pt x="178" y="112"/>
                    <a:pt x="178" y="134"/>
                    <a:pt x="178" y="157"/>
                  </a:cubicBezTo>
                  <a:cubicBezTo>
                    <a:pt x="178" y="160"/>
                    <a:pt x="179" y="161"/>
                    <a:pt x="182" y="163"/>
                  </a:cubicBezTo>
                  <a:cubicBezTo>
                    <a:pt x="187" y="164"/>
                    <a:pt x="190" y="168"/>
                    <a:pt x="190" y="174"/>
                  </a:cubicBezTo>
                  <a:cubicBezTo>
                    <a:pt x="191" y="180"/>
                    <a:pt x="189" y="185"/>
                    <a:pt x="184" y="188"/>
                  </a:cubicBezTo>
                  <a:cubicBezTo>
                    <a:pt x="179" y="190"/>
                    <a:pt x="178" y="194"/>
                    <a:pt x="178" y="199"/>
                  </a:cubicBezTo>
                  <a:cubicBezTo>
                    <a:pt x="178" y="204"/>
                    <a:pt x="178" y="210"/>
                    <a:pt x="178" y="215"/>
                  </a:cubicBezTo>
                  <a:cubicBezTo>
                    <a:pt x="178" y="222"/>
                    <a:pt x="175" y="225"/>
                    <a:pt x="169" y="225"/>
                  </a:cubicBezTo>
                  <a:cubicBezTo>
                    <a:pt x="163" y="226"/>
                    <a:pt x="159" y="222"/>
                    <a:pt x="158" y="216"/>
                  </a:cubicBezTo>
                  <a:cubicBezTo>
                    <a:pt x="158" y="213"/>
                    <a:pt x="158" y="210"/>
                    <a:pt x="158" y="205"/>
                  </a:cubicBezTo>
                  <a:cubicBezTo>
                    <a:pt x="153" y="209"/>
                    <a:pt x="149" y="212"/>
                    <a:pt x="144" y="214"/>
                  </a:cubicBezTo>
                  <a:cubicBezTo>
                    <a:pt x="142" y="216"/>
                    <a:pt x="138" y="217"/>
                    <a:pt x="135" y="217"/>
                  </a:cubicBezTo>
                  <a:cubicBezTo>
                    <a:pt x="122" y="217"/>
                    <a:pt x="109" y="217"/>
                    <a:pt x="96" y="216"/>
                  </a:cubicBezTo>
                  <a:cubicBezTo>
                    <a:pt x="94" y="216"/>
                    <a:pt x="93" y="217"/>
                    <a:pt x="91" y="217"/>
                  </a:cubicBezTo>
                  <a:cubicBezTo>
                    <a:pt x="92" y="225"/>
                    <a:pt x="92" y="234"/>
                    <a:pt x="93" y="243"/>
                  </a:cubicBezTo>
                  <a:cubicBezTo>
                    <a:pt x="94" y="254"/>
                    <a:pt x="94" y="265"/>
                    <a:pt x="95" y="276"/>
                  </a:cubicBezTo>
                  <a:cubicBezTo>
                    <a:pt x="96" y="279"/>
                    <a:pt x="96" y="282"/>
                    <a:pt x="96" y="285"/>
                  </a:cubicBezTo>
                  <a:cubicBezTo>
                    <a:pt x="96" y="289"/>
                    <a:pt x="99" y="290"/>
                    <a:pt x="102" y="292"/>
                  </a:cubicBezTo>
                  <a:cubicBezTo>
                    <a:pt x="115" y="295"/>
                    <a:pt x="128" y="299"/>
                    <a:pt x="140" y="303"/>
                  </a:cubicBezTo>
                  <a:cubicBezTo>
                    <a:pt x="143" y="305"/>
                    <a:pt x="147" y="309"/>
                    <a:pt x="149" y="312"/>
                  </a:cubicBezTo>
                  <a:cubicBezTo>
                    <a:pt x="157" y="328"/>
                    <a:pt x="165" y="344"/>
                    <a:pt x="174" y="360"/>
                  </a:cubicBezTo>
                  <a:cubicBezTo>
                    <a:pt x="178" y="367"/>
                    <a:pt x="177" y="376"/>
                    <a:pt x="171" y="381"/>
                  </a:cubicBezTo>
                  <a:cubicBezTo>
                    <a:pt x="165" y="385"/>
                    <a:pt x="155" y="386"/>
                    <a:pt x="150" y="380"/>
                  </a:cubicBezTo>
                  <a:cubicBezTo>
                    <a:pt x="146" y="375"/>
                    <a:pt x="144" y="370"/>
                    <a:pt x="140" y="364"/>
                  </a:cubicBezTo>
                  <a:cubicBezTo>
                    <a:pt x="135" y="354"/>
                    <a:pt x="130" y="344"/>
                    <a:pt x="125" y="335"/>
                  </a:cubicBezTo>
                  <a:cubicBezTo>
                    <a:pt x="124" y="333"/>
                    <a:pt x="122" y="330"/>
                    <a:pt x="120" y="330"/>
                  </a:cubicBezTo>
                  <a:cubicBezTo>
                    <a:pt x="110" y="327"/>
                    <a:pt x="101" y="324"/>
                    <a:pt x="91" y="321"/>
                  </a:cubicBezTo>
                  <a:cubicBezTo>
                    <a:pt x="91" y="321"/>
                    <a:pt x="90" y="321"/>
                    <a:pt x="89" y="321"/>
                  </a:cubicBezTo>
                  <a:cubicBezTo>
                    <a:pt x="89" y="327"/>
                    <a:pt x="90" y="334"/>
                    <a:pt x="90" y="340"/>
                  </a:cubicBezTo>
                  <a:cubicBezTo>
                    <a:pt x="91" y="348"/>
                    <a:pt x="93" y="357"/>
                    <a:pt x="92" y="365"/>
                  </a:cubicBezTo>
                  <a:cubicBezTo>
                    <a:pt x="91" y="371"/>
                    <a:pt x="88" y="378"/>
                    <a:pt x="85" y="383"/>
                  </a:cubicBezTo>
                  <a:cubicBezTo>
                    <a:pt x="78" y="397"/>
                    <a:pt x="70" y="410"/>
                    <a:pt x="63" y="423"/>
                  </a:cubicBezTo>
                  <a:cubicBezTo>
                    <a:pt x="58" y="432"/>
                    <a:pt x="49" y="435"/>
                    <a:pt x="41" y="431"/>
                  </a:cubicBezTo>
                  <a:cubicBezTo>
                    <a:pt x="33" y="426"/>
                    <a:pt x="30" y="417"/>
                    <a:pt x="35" y="408"/>
                  </a:cubicBezTo>
                  <a:cubicBezTo>
                    <a:pt x="43" y="394"/>
                    <a:pt x="51" y="379"/>
                    <a:pt x="59" y="365"/>
                  </a:cubicBezTo>
                  <a:cubicBezTo>
                    <a:pt x="60" y="363"/>
                    <a:pt x="60" y="361"/>
                    <a:pt x="60" y="359"/>
                  </a:cubicBezTo>
                  <a:cubicBezTo>
                    <a:pt x="60" y="349"/>
                    <a:pt x="59" y="340"/>
                    <a:pt x="58" y="330"/>
                  </a:cubicBezTo>
                  <a:cubicBezTo>
                    <a:pt x="58" y="326"/>
                    <a:pt x="57" y="323"/>
                    <a:pt x="53" y="320"/>
                  </a:cubicBezTo>
                  <a:cubicBezTo>
                    <a:pt x="48" y="316"/>
                    <a:pt x="46" y="309"/>
                    <a:pt x="45" y="302"/>
                  </a:cubicBezTo>
                  <a:cubicBezTo>
                    <a:pt x="44" y="282"/>
                    <a:pt x="42" y="262"/>
                    <a:pt x="41" y="242"/>
                  </a:cubicBezTo>
                  <a:cubicBezTo>
                    <a:pt x="41" y="241"/>
                    <a:pt x="41" y="240"/>
                    <a:pt x="40" y="239"/>
                  </a:cubicBezTo>
                  <a:close/>
                </a:path>
              </a:pathLst>
            </a:custGeom>
            <a:solidFill>
              <a:schemeClr val="accent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2"/>
            <p:cNvSpPr>
              <a:spLocks/>
            </p:cNvSpPr>
            <p:nvPr/>
          </p:nvSpPr>
          <p:spPr bwMode="auto">
            <a:xfrm>
              <a:off x="1111250" y="4178960"/>
              <a:ext cx="656441" cy="1124072"/>
            </a:xfrm>
            <a:custGeom>
              <a:avLst/>
              <a:gdLst>
                <a:gd name="T0" fmla="*/ 72 w 149"/>
                <a:gd name="T1" fmla="*/ 163 h 255"/>
                <a:gd name="T2" fmla="*/ 74 w 149"/>
                <a:gd name="T3" fmla="*/ 182 h 255"/>
                <a:gd name="T4" fmla="*/ 75 w 149"/>
                <a:gd name="T5" fmla="*/ 198 h 255"/>
                <a:gd name="T6" fmla="*/ 71 w 149"/>
                <a:gd name="T7" fmla="*/ 211 h 255"/>
                <a:gd name="T8" fmla="*/ 54 w 149"/>
                <a:gd name="T9" fmla="*/ 244 h 255"/>
                <a:gd name="T10" fmla="*/ 35 w 149"/>
                <a:gd name="T11" fmla="*/ 250 h 255"/>
                <a:gd name="T12" fmla="*/ 33 w 149"/>
                <a:gd name="T13" fmla="*/ 232 h 255"/>
                <a:gd name="T14" fmla="*/ 49 w 149"/>
                <a:gd name="T15" fmla="*/ 199 h 255"/>
                <a:gd name="T16" fmla="*/ 51 w 149"/>
                <a:gd name="T17" fmla="*/ 193 h 255"/>
                <a:gd name="T18" fmla="*/ 48 w 149"/>
                <a:gd name="T19" fmla="*/ 170 h 255"/>
                <a:gd name="T20" fmla="*/ 45 w 149"/>
                <a:gd name="T21" fmla="*/ 165 h 255"/>
                <a:gd name="T22" fmla="*/ 37 w 149"/>
                <a:gd name="T23" fmla="*/ 149 h 255"/>
                <a:gd name="T24" fmla="*/ 33 w 149"/>
                <a:gd name="T25" fmla="*/ 106 h 255"/>
                <a:gd name="T26" fmla="*/ 32 w 149"/>
                <a:gd name="T27" fmla="*/ 101 h 255"/>
                <a:gd name="T28" fmla="*/ 24 w 149"/>
                <a:gd name="T29" fmla="*/ 116 h 255"/>
                <a:gd name="T30" fmla="*/ 27 w 149"/>
                <a:gd name="T31" fmla="*/ 141 h 255"/>
                <a:gd name="T32" fmla="*/ 11 w 149"/>
                <a:gd name="T33" fmla="*/ 152 h 255"/>
                <a:gd name="T34" fmla="*/ 5 w 149"/>
                <a:gd name="T35" fmla="*/ 141 h 255"/>
                <a:gd name="T36" fmla="*/ 2 w 149"/>
                <a:gd name="T37" fmla="*/ 114 h 255"/>
                <a:gd name="T38" fmla="*/ 9 w 149"/>
                <a:gd name="T39" fmla="*/ 91 h 255"/>
                <a:gd name="T40" fmla="*/ 27 w 149"/>
                <a:gd name="T41" fmla="*/ 72 h 255"/>
                <a:gd name="T42" fmla="*/ 29 w 149"/>
                <a:gd name="T43" fmla="*/ 68 h 255"/>
                <a:gd name="T44" fmla="*/ 36 w 149"/>
                <a:gd name="T45" fmla="*/ 51 h 255"/>
                <a:gd name="T46" fmla="*/ 22 w 149"/>
                <a:gd name="T47" fmla="*/ 23 h 255"/>
                <a:gd name="T48" fmla="*/ 34 w 149"/>
                <a:gd name="T49" fmla="*/ 7 h 255"/>
                <a:gd name="T50" fmla="*/ 68 w 149"/>
                <a:gd name="T51" fmla="*/ 16 h 255"/>
                <a:gd name="T52" fmla="*/ 60 w 149"/>
                <a:gd name="T53" fmla="*/ 48 h 255"/>
                <a:gd name="T54" fmla="*/ 68 w 149"/>
                <a:gd name="T55" fmla="*/ 59 h 255"/>
                <a:gd name="T56" fmla="*/ 71 w 149"/>
                <a:gd name="T57" fmla="*/ 60 h 255"/>
                <a:gd name="T58" fmla="*/ 100 w 149"/>
                <a:gd name="T59" fmla="*/ 60 h 255"/>
                <a:gd name="T60" fmla="*/ 105 w 149"/>
                <a:gd name="T61" fmla="*/ 58 h 255"/>
                <a:gd name="T62" fmla="*/ 129 w 149"/>
                <a:gd name="T63" fmla="*/ 40 h 255"/>
                <a:gd name="T64" fmla="*/ 146 w 149"/>
                <a:gd name="T65" fmla="*/ 42 h 255"/>
                <a:gd name="T66" fmla="*/ 143 w 149"/>
                <a:gd name="T67" fmla="*/ 58 h 255"/>
                <a:gd name="T68" fmla="*/ 112 w 149"/>
                <a:gd name="T69" fmla="*/ 80 h 255"/>
                <a:gd name="T70" fmla="*/ 106 w 149"/>
                <a:gd name="T71" fmla="*/ 82 h 255"/>
                <a:gd name="T72" fmla="*/ 77 w 149"/>
                <a:gd name="T73" fmla="*/ 82 h 255"/>
                <a:gd name="T74" fmla="*/ 71 w 149"/>
                <a:gd name="T75" fmla="*/ 82 h 255"/>
                <a:gd name="T76" fmla="*/ 73 w 149"/>
                <a:gd name="T77" fmla="*/ 105 h 255"/>
                <a:gd name="T78" fmla="*/ 76 w 149"/>
                <a:gd name="T79" fmla="*/ 133 h 255"/>
                <a:gd name="T80" fmla="*/ 82 w 149"/>
                <a:gd name="T81" fmla="*/ 141 h 255"/>
                <a:gd name="T82" fmla="*/ 109 w 149"/>
                <a:gd name="T83" fmla="*/ 149 h 255"/>
                <a:gd name="T84" fmla="*/ 118 w 149"/>
                <a:gd name="T85" fmla="*/ 155 h 255"/>
                <a:gd name="T86" fmla="*/ 140 w 149"/>
                <a:gd name="T87" fmla="*/ 193 h 255"/>
                <a:gd name="T88" fmla="*/ 135 w 149"/>
                <a:gd name="T89" fmla="*/ 210 h 255"/>
                <a:gd name="T90" fmla="*/ 118 w 149"/>
                <a:gd name="T91" fmla="*/ 205 h 255"/>
                <a:gd name="T92" fmla="*/ 101 w 149"/>
                <a:gd name="T93" fmla="*/ 174 h 255"/>
                <a:gd name="T94" fmla="*/ 97 w 149"/>
                <a:gd name="T95" fmla="*/ 171 h 255"/>
                <a:gd name="T96" fmla="*/ 72 w 149"/>
                <a:gd name="T97" fmla="*/ 163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9" h="255">
                  <a:moveTo>
                    <a:pt x="72" y="163"/>
                  </a:moveTo>
                  <a:cubicBezTo>
                    <a:pt x="72" y="170"/>
                    <a:pt x="73" y="176"/>
                    <a:pt x="74" y="182"/>
                  </a:cubicBezTo>
                  <a:cubicBezTo>
                    <a:pt x="74" y="187"/>
                    <a:pt x="76" y="193"/>
                    <a:pt x="75" y="198"/>
                  </a:cubicBezTo>
                  <a:cubicBezTo>
                    <a:pt x="75" y="203"/>
                    <a:pt x="73" y="207"/>
                    <a:pt x="71" y="211"/>
                  </a:cubicBezTo>
                  <a:cubicBezTo>
                    <a:pt x="66" y="222"/>
                    <a:pt x="60" y="233"/>
                    <a:pt x="54" y="244"/>
                  </a:cubicBezTo>
                  <a:cubicBezTo>
                    <a:pt x="50" y="252"/>
                    <a:pt x="42" y="255"/>
                    <a:pt x="35" y="250"/>
                  </a:cubicBezTo>
                  <a:cubicBezTo>
                    <a:pt x="30" y="246"/>
                    <a:pt x="29" y="239"/>
                    <a:pt x="33" y="232"/>
                  </a:cubicBezTo>
                  <a:cubicBezTo>
                    <a:pt x="38" y="221"/>
                    <a:pt x="44" y="210"/>
                    <a:pt x="49" y="199"/>
                  </a:cubicBezTo>
                  <a:cubicBezTo>
                    <a:pt x="50" y="197"/>
                    <a:pt x="51" y="195"/>
                    <a:pt x="51" y="193"/>
                  </a:cubicBezTo>
                  <a:cubicBezTo>
                    <a:pt x="50" y="185"/>
                    <a:pt x="49" y="177"/>
                    <a:pt x="48" y="170"/>
                  </a:cubicBezTo>
                  <a:cubicBezTo>
                    <a:pt x="48" y="168"/>
                    <a:pt x="47" y="166"/>
                    <a:pt x="45" y="165"/>
                  </a:cubicBezTo>
                  <a:cubicBezTo>
                    <a:pt x="40" y="161"/>
                    <a:pt x="38" y="155"/>
                    <a:pt x="37" y="149"/>
                  </a:cubicBezTo>
                  <a:cubicBezTo>
                    <a:pt x="36" y="134"/>
                    <a:pt x="35" y="120"/>
                    <a:pt x="33" y="106"/>
                  </a:cubicBezTo>
                  <a:cubicBezTo>
                    <a:pt x="33" y="105"/>
                    <a:pt x="32" y="103"/>
                    <a:pt x="32" y="101"/>
                  </a:cubicBezTo>
                  <a:cubicBezTo>
                    <a:pt x="27" y="105"/>
                    <a:pt x="23" y="109"/>
                    <a:pt x="24" y="116"/>
                  </a:cubicBezTo>
                  <a:cubicBezTo>
                    <a:pt x="26" y="124"/>
                    <a:pt x="26" y="132"/>
                    <a:pt x="27" y="141"/>
                  </a:cubicBezTo>
                  <a:cubicBezTo>
                    <a:pt x="28" y="150"/>
                    <a:pt x="20" y="155"/>
                    <a:pt x="11" y="152"/>
                  </a:cubicBezTo>
                  <a:cubicBezTo>
                    <a:pt x="7" y="150"/>
                    <a:pt x="5" y="146"/>
                    <a:pt x="5" y="141"/>
                  </a:cubicBezTo>
                  <a:cubicBezTo>
                    <a:pt x="4" y="132"/>
                    <a:pt x="4" y="123"/>
                    <a:pt x="2" y="114"/>
                  </a:cubicBezTo>
                  <a:cubicBezTo>
                    <a:pt x="0" y="104"/>
                    <a:pt x="3" y="98"/>
                    <a:pt x="9" y="91"/>
                  </a:cubicBezTo>
                  <a:cubicBezTo>
                    <a:pt x="16" y="85"/>
                    <a:pt x="21" y="79"/>
                    <a:pt x="27" y="72"/>
                  </a:cubicBezTo>
                  <a:cubicBezTo>
                    <a:pt x="28" y="71"/>
                    <a:pt x="29" y="69"/>
                    <a:pt x="29" y="68"/>
                  </a:cubicBezTo>
                  <a:cubicBezTo>
                    <a:pt x="29" y="61"/>
                    <a:pt x="32" y="56"/>
                    <a:pt x="36" y="51"/>
                  </a:cubicBezTo>
                  <a:cubicBezTo>
                    <a:pt x="26" y="45"/>
                    <a:pt x="20" y="36"/>
                    <a:pt x="22" y="23"/>
                  </a:cubicBezTo>
                  <a:cubicBezTo>
                    <a:pt x="24" y="16"/>
                    <a:pt x="28" y="10"/>
                    <a:pt x="34" y="7"/>
                  </a:cubicBezTo>
                  <a:cubicBezTo>
                    <a:pt x="45" y="0"/>
                    <a:pt x="62" y="4"/>
                    <a:pt x="68" y="16"/>
                  </a:cubicBezTo>
                  <a:cubicBezTo>
                    <a:pt x="75" y="29"/>
                    <a:pt x="71" y="43"/>
                    <a:pt x="60" y="48"/>
                  </a:cubicBezTo>
                  <a:cubicBezTo>
                    <a:pt x="62" y="52"/>
                    <a:pt x="65" y="56"/>
                    <a:pt x="68" y="59"/>
                  </a:cubicBezTo>
                  <a:cubicBezTo>
                    <a:pt x="69" y="60"/>
                    <a:pt x="70" y="60"/>
                    <a:pt x="71" y="60"/>
                  </a:cubicBezTo>
                  <a:cubicBezTo>
                    <a:pt x="81" y="60"/>
                    <a:pt x="90" y="60"/>
                    <a:pt x="100" y="60"/>
                  </a:cubicBezTo>
                  <a:cubicBezTo>
                    <a:pt x="101" y="60"/>
                    <a:pt x="103" y="59"/>
                    <a:pt x="105" y="58"/>
                  </a:cubicBezTo>
                  <a:cubicBezTo>
                    <a:pt x="113" y="52"/>
                    <a:pt x="121" y="46"/>
                    <a:pt x="129" y="40"/>
                  </a:cubicBezTo>
                  <a:cubicBezTo>
                    <a:pt x="135" y="36"/>
                    <a:pt x="142" y="37"/>
                    <a:pt x="146" y="42"/>
                  </a:cubicBezTo>
                  <a:cubicBezTo>
                    <a:pt x="149" y="46"/>
                    <a:pt x="149" y="54"/>
                    <a:pt x="143" y="58"/>
                  </a:cubicBezTo>
                  <a:cubicBezTo>
                    <a:pt x="132" y="65"/>
                    <a:pt x="122" y="73"/>
                    <a:pt x="112" y="80"/>
                  </a:cubicBezTo>
                  <a:cubicBezTo>
                    <a:pt x="110" y="81"/>
                    <a:pt x="108" y="82"/>
                    <a:pt x="106" y="82"/>
                  </a:cubicBezTo>
                  <a:cubicBezTo>
                    <a:pt x="96" y="82"/>
                    <a:pt x="87" y="82"/>
                    <a:pt x="77" y="82"/>
                  </a:cubicBezTo>
                  <a:cubicBezTo>
                    <a:pt x="76" y="82"/>
                    <a:pt x="74" y="82"/>
                    <a:pt x="71" y="82"/>
                  </a:cubicBezTo>
                  <a:cubicBezTo>
                    <a:pt x="72" y="90"/>
                    <a:pt x="73" y="98"/>
                    <a:pt x="73" y="105"/>
                  </a:cubicBezTo>
                  <a:cubicBezTo>
                    <a:pt x="74" y="114"/>
                    <a:pt x="75" y="124"/>
                    <a:pt x="76" y="133"/>
                  </a:cubicBezTo>
                  <a:cubicBezTo>
                    <a:pt x="77" y="137"/>
                    <a:pt x="77" y="140"/>
                    <a:pt x="82" y="141"/>
                  </a:cubicBezTo>
                  <a:cubicBezTo>
                    <a:pt x="91" y="143"/>
                    <a:pt x="100" y="146"/>
                    <a:pt x="109" y="149"/>
                  </a:cubicBezTo>
                  <a:cubicBezTo>
                    <a:pt x="112" y="150"/>
                    <a:pt x="116" y="152"/>
                    <a:pt x="118" y="155"/>
                  </a:cubicBezTo>
                  <a:cubicBezTo>
                    <a:pt x="125" y="168"/>
                    <a:pt x="132" y="181"/>
                    <a:pt x="140" y="193"/>
                  </a:cubicBezTo>
                  <a:cubicBezTo>
                    <a:pt x="143" y="200"/>
                    <a:pt x="141" y="207"/>
                    <a:pt x="135" y="210"/>
                  </a:cubicBezTo>
                  <a:cubicBezTo>
                    <a:pt x="129" y="214"/>
                    <a:pt x="122" y="212"/>
                    <a:pt x="118" y="205"/>
                  </a:cubicBezTo>
                  <a:cubicBezTo>
                    <a:pt x="112" y="195"/>
                    <a:pt x="107" y="185"/>
                    <a:pt x="101" y="174"/>
                  </a:cubicBezTo>
                  <a:cubicBezTo>
                    <a:pt x="100" y="173"/>
                    <a:pt x="99" y="171"/>
                    <a:pt x="97" y="171"/>
                  </a:cubicBezTo>
                  <a:cubicBezTo>
                    <a:pt x="89" y="168"/>
                    <a:pt x="81" y="166"/>
                    <a:pt x="72" y="163"/>
                  </a:cubicBezTo>
                  <a:close/>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Freeform 53"/>
            <p:cNvSpPr>
              <a:spLocks/>
            </p:cNvSpPr>
            <p:nvPr/>
          </p:nvSpPr>
          <p:spPr bwMode="auto">
            <a:xfrm>
              <a:off x="1837946" y="3856228"/>
              <a:ext cx="656441" cy="1121877"/>
            </a:xfrm>
            <a:custGeom>
              <a:avLst/>
              <a:gdLst>
                <a:gd name="T0" fmla="*/ 59 w 149"/>
                <a:gd name="T1" fmla="*/ 48 h 254"/>
                <a:gd name="T2" fmla="*/ 67 w 149"/>
                <a:gd name="T3" fmla="*/ 58 h 254"/>
                <a:gd name="T4" fmla="*/ 71 w 149"/>
                <a:gd name="T5" fmla="*/ 59 h 254"/>
                <a:gd name="T6" fmla="*/ 98 w 149"/>
                <a:gd name="T7" fmla="*/ 59 h 254"/>
                <a:gd name="T8" fmla="*/ 105 w 149"/>
                <a:gd name="T9" fmla="*/ 56 h 254"/>
                <a:gd name="T10" fmla="*/ 129 w 149"/>
                <a:gd name="T11" fmla="*/ 39 h 254"/>
                <a:gd name="T12" fmla="*/ 145 w 149"/>
                <a:gd name="T13" fmla="*/ 41 h 254"/>
                <a:gd name="T14" fmla="*/ 142 w 149"/>
                <a:gd name="T15" fmla="*/ 57 h 254"/>
                <a:gd name="T16" fmla="*/ 112 w 149"/>
                <a:gd name="T17" fmla="*/ 78 h 254"/>
                <a:gd name="T18" fmla="*/ 104 w 149"/>
                <a:gd name="T19" fmla="*/ 81 h 254"/>
                <a:gd name="T20" fmla="*/ 75 w 149"/>
                <a:gd name="T21" fmla="*/ 81 h 254"/>
                <a:gd name="T22" fmla="*/ 71 w 149"/>
                <a:gd name="T23" fmla="*/ 86 h 254"/>
                <a:gd name="T24" fmla="*/ 75 w 149"/>
                <a:gd name="T25" fmla="*/ 134 h 254"/>
                <a:gd name="T26" fmla="*/ 81 w 149"/>
                <a:gd name="T27" fmla="*/ 140 h 254"/>
                <a:gd name="T28" fmla="*/ 105 w 149"/>
                <a:gd name="T29" fmla="*/ 146 h 254"/>
                <a:gd name="T30" fmla="*/ 119 w 149"/>
                <a:gd name="T31" fmla="*/ 157 h 254"/>
                <a:gd name="T32" fmla="*/ 139 w 149"/>
                <a:gd name="T33" fmla="*/ 192 h 254"/>
                <a:gd name="T34" fmla="*/ 134 w 149"/>
                <a:gd name="T35" fmla="*/ 209 h 254"/>
                <a:gd name="T36" fmla="*/ 118 w 149"/>
                <a:gd name="T37" fmla="*/ 204 h 254"/>
                <a:gd name="T38" fmla="*/ 100 w 149"/>
                <a:gd name="T39" fmla="*/ 173 h 254"/>
                <a:gd name="T40" fmla="*/ 95 w 149"/>
                <a:gd name="T41" fmla="*/ 169 h 254"/>
                <a:gd name="T42" fmla="*/ 71 w 149"/>
                <a:gd name="T43" fmla="*/ 162 h 254"/>
                <a:gd name="T44" fmla="*/ 73 w 149"/>
                <a:gd name="T45" fmla="*/ 183 h 254"/>
                <a:gd name="T46" fmla="*/ 74 w 149"/>
                <a:gd name="T47" fmla="*/ 199 h 254"/>
                <a:gd name="T48" fmla="*/ 67 w 149"/>
                <a:gd name="T49" fmla="*/ 215 h 254"/>
                <a:gd name="T50" fmla="*/ 54 w 149"/>
                <a:gd name="T51" fmla="*/ 242 h 254"/>
                <a:gd name="T52" fmla="*/ 33 w 149"/>
                <a:gd name="T53" fmla="*/ 248 h 254"/>
                <a:gd name="T54" fmla="*/ 32 w 149"/>
                <a:gd name="T55" fmla="*/ 230 h 254"/>
                <a:gd name="T56" fmla="*/ 49 w 149"/>
                <a:gd name="T57" fmla="*/ 198 h 254"/>
                <a:gd name="T58" fmla="*/ 50 w 149"/>
                <a:gd name="T59" fmla="*/ 192 h 254"/>
                <a:gd name="T60" fmla="*/ 47 w 149"/>
                <a:gd name="T61" fmla="*/ 169 h 254"/>
                <a:gd name="T62" fmla="*/ 44 w 149"/>
                <a:gd name="T63" fmla="*/ 164 h 254"/>
                <a:gd name="T64" fmla="*/ 37 w 149"/>
                <a:gd name="T65" fmla="*/ 149 h 254"/>
                <a:gd name="T66" fmla="*/ 31 w 149"/>
                <a:gd name="T67" fmla="*/ 102 h 254"/>
                <a:gd name="T68" fmla="*/ 31 w 149"/>
                <a:gd name="T69" fmla="*/ 100 h 254"/>
                <a:gd name="T70" fmla="*/ 23 w 149"/>
                <a:gd name="T71" fmla="*/ 113 h 254"/>
                <a:gd name="T72" fmla="*/ 26 w 149"/>
                <a:gd name="T73" fmla="*/ 138 h 254"/>
                <a:gd name="T74" fmla="*/ 16 w 149"/>
                <a:gd name="T75" fmla="*/ 151 h 254"/>
                <a:gd name="T76" fmla="*/ 4 w 149"/>
                <a:gd name="T77" fmla="*/ 141 h 254"/>
                <a:gd name="T78" fmla="*/ 0 w 149"/>
                <a:gd name="T79" fmla="*/ 103 h 254"/>
                <a:gd name="T80" fmla="*/ 2 w 149"/>
                <a:gd name="T81" fmla="*/ 98 h 254"/>
                <a:gd name="T82" fmla="*/ 26 w 149"/>
                <a:gd name="T83" fmla="*/ 71 h 254"/>
                <a:gd name="T84" fmla="*/ 28 w 149"/>
                <a:gd name="T85" fmla="*/ 67 h 254"/>
                <a:gd name="T86" fmla="*/ 35 w 149"/>
                <a:gd name="T87" fmla="*/ 50 h 254"/>
                <a:gd name="T88" fmla="*/ 21 w 149"/>
                <a:gd name="T89" fmla="*/ 28 h 254"/>
                <a:gd name="T90" fmla="*/ 28 w 149"/>
                <a:gd name="T91" fmla="*/ 9 h 254"/>
                <a:gd name="T92" fmla="*/ 63 w 149"/>
                <a:gd name="T93" fmla="*/ 9 h 254"/>
                <a:gd name="T94" fmla="*/ 59 w 149"/>
                <a:gd name="T95" fmla="*/ 4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9" h="254">
                  <a:moveTo>
                    <a:pt x="59" y="48"/>
                  </a:moveTo>
                  <a:cubicBezTo>
                    <a:pt x="62" y="51"/>
                    <a:pt x="64" y="55"/>
                    <a:pt x="67" y="58"/>
                  </a:cubicBezTo>
                  <a:cubicBezTo>
                    <a:pt x="68" y="59"/>
                    <a:pt x="69" y="59"/>
                    <a:pt x="71" y="59"/>
                  </a:cubicBezTo>
                  <a:cubicBezTo>
                    <a:pt x="80" y="59"/>
                    <a:pt x="89" y="59"/>
                    <a:pt x="98" y="59"/>
                  </a:cubicBezTo>
                  <a:cubicBezTo>
                    <a:pt x="101" y="59"/>
                    <a:pt x="103" y="57"/>
                    <a:pt x="105" y="56"/>
                  </a:cubicBezTo>
                  <a:cubicBezTo>
                    <a:pt x="113" y="51"/>
                    <a:pt x="121" y="45"/>
                    <a:pt x="129" y="39"/>
                  </a:cubicBezTo>
                  <a:cubicBezTo>
                    <a:pt x="134" y="35"/>
                    <a:pt x="141" y="36"/>
                    <a:pt x="145" y="41"/>
                  </a:cubicBezTo>
                  <a:cubicBezTo>
                    <a:pt x="149" y="46"/>
                    <a:pt x="147" y="53"/>
                    <a:pt x="142" y="57"/>
                  </a:cubicBezTo>
                  <a:cubicBezTo>
                    <a:pt x="132" y="64"/>
                    <a:pt x="122" y="71"/>
                    <a:pt x="112" y="78"/>
                  </a:cubicBezTo>
                  <a:cubicBezTo>
                    <a:pt x="110" y="80"/>
                    <a:pt x="107" y="80"/>
                    <a:pt x="104" y="81"/>
                  </a:cubicBezTo>
                  <a:cubicBezTo>
                    <a:pt x="95" y="81"/>
                    <a:pt x="85" y="81"/>
                    <a:pt x="75" y="81"/>
                  </a:cubicBezTo>
                  <a:cubicBezTo>
                    <a:pt x="72" y="81"/>
                    <a:pt x="70" y="82"/>
                    <a:pt x="71" y="86"/>
                  </a:cubicBezTo>
                  <a:cubicBezTo>
                    <a:pt x="73" y="102"/>
                    <a:pt x="74" y="118"/>
                    <a:pt x="75" y="134"/>
                  </a:cubicBezTo>
                  <a:cubicBezTo>
                    <a:pt x="76" y="138"/>
                    <a:pt x="78" y="139"/>
                    <a:pt x="81" y="140"/>
                  </a:cubicBezTo>
                  <a:cubicBezTo>
                    <a:pt x="89" y="142"/>
                    <a:pt x="97" y="145"/>
                    <a:pt x="105" y="146"/>
                  </a:cubicBezTo>
                  <a:cubicBezTo>
                    <a:pt x="111" y="148"/>
                    <a:pt x="116" y="151"/>
                    <a:pt x="119" y="157"/>
                  </a:cubicBezTo>
                  <a:cubicBezTo>
                    <a:pt x="125" y="169"/>
                    <a:pt x="132" y="181"/>
                    <a:pt x="139" y="192"/>
                  </a:cubicBezTo>
                  <a:cubicBezTo>
                    <a:pt x="142" y="199"/>
                    <a:pt x="140" y="206"/>
                    <a:pt x="134" y="209"/>
                  </a:cubicBezTo>
                  <a:cubicBezTo>
                    <a:pt x="129" y="212"/>
                    <a:pt x="121" y="210"/>
                    <a:pt x="118" y="204"/>
                  </a:cubicBezTo>
                  <a:cubicBezTo>
                    <a:pt x="112" y="194"/>
                    <a:pt x="106" y="184"/>
                    <a:pt x="100" y="173"/>
                  </a:cubicBezTo>
                  <a:cubicBezTo>
                    <a:pt x="99" y="172"/>
                    <a:pt x="97" y="170"/>
                    <a:pt x="95" y="169"/>
                  </a:cubicBezTo>
                  <a:cubicBezTo>
                    <a:pt x="88" y="167"/>
                    <a:pt x="80" y="165"/>
                    <a:pt x="71" y="162"/>
                  </a:cubicBezTo>
                  <a:cubicBezTo>
                    <a:pt x="72" y="170"/>
                    <a:pt x="72" y="177"/>
                    <a:pt x="73" y="183"/>
                  </a:cubicBezTo>
                  <a:cubicBezTo>
                    <a:pt x="74" y="189"/>
                    <a:pt x="75" y="194"/>
                    <a:pt x="74" y="199"/>
                  </a:cubicBezTo>
                  <a:cubicBezTo>
                    <a:pt x="73" y="205"/>
                    <a:pt x="70" y="210"/>
                    <a:pt x="67" y="215"/>
                  </a:cubicBezTo>
                  <a:cubicBezTo>
                    <a:pt x="63" y="224"/>
                    <a:pt x="58" y="233"/>
                    <a:pt x="54" y="242"/>
                  </a:cubicBezTo>
                  <a:cubicBezTo>
                    <a:pt x="49" y="251"/>
                    <a:pt x="40" y="254"/>
                    <a:pt x="33" y="248"/>
                  </a:cubicBezTo>
                  <a:cubicBezTo>
                    <a:pt x="29" y="244"/>
                    <a:pt x="28" y="237"/>
                    <a:pt x="32" y="230"/>
                  </a:cubicBezTo>
                  <a:cubicBezTo>
                    <a:pt x="38" y="219"/>
                    <a:pt x="43" y="209"/>
                    <a:pt x="49" y="198"/>
                  </a:cubicBezTo>
                  <a:cubicBezTo>
                    <a:pt x="49" y="196"/>
                    <a:pt x="50" y="194"/>
                    <a:pt x="50" y="192"/>
                  </a:cubicBezTo>
                  <a:cubicBezTo>
                    <a:pt x="49" y="184"/>
                    <a:pt x="48" y="177"/>
                    <a:pt x="47" y="169"/>
                  </a:cubicBezTo>
                  <a:cubicBezTo>
                    <a:pt x="47" y="168"/>
                    <a:pt x="46" y="165"/>
                    <a:pt x="44" y="164"/>
                  </a:cubicBezTo>
                  <a:cubicBezTo>
                    <a:pt x="40" y="160"/>
                    <a:pt x="37" y="155"/>
                    <a:pt x="37" y="149"/>
                  </a:cubicBezTo>
                  <a:cubicBezTo>
                    <a:pt x="35" y="133"/>
                    <a:pt x="33" y="118"/>
                    <a:pt x="31" y="102"/>
                  </a:cubicBezTo>
                  <a:cubicBezTo>
                    <a:pt x="31" y="102"/>
                    <a:pt x="31" y="101"/>
                    <a:pt x="31" y="100"/>
                  </a:cubicBezTo>
                  <a:cubicBezTo>
                    <a:pt x="25" y="103"/>
                    <a:pt x="23" y="108"/>
                    <a:pt x="23" y="113"/>
                  </a:cubicBezTo>
                  <a:cubicBezTo>
                    <a:pt x="24" y="121"/>
                    <a:pt x="25" y="130"/>
                    <a:pt x="26" y="138"/>
                  </a:cubicBezTo>
                  <a:cubicBezTo>
                    <a:pt x="27" y="146"/>
                    <a:pt x="23" y="151"/>
                    <a:pt x="16" y="151"/>
                  </a:cubicBezTo>
                  <a:cubicBezTo>
                    <a:pt x="10" y="152"/>
                    <a:pt x="5" y="148"/>
                    <a:pt x="4" y="141"/>
                  </a:cubicBezTo>
                  <a:cubicBezTo>
                    <a:pt x="3" y="128"/>
                    <a:pt x="1" y="116"/>
                    <a:pt x="0" y="103"/>
                  </a:cubicBezTo>
                  <a:cubicBezTo>
                    <a:pt x="0" y="101"/>
                    <a:pt x="1" y="99"/>
                    <a:pt x="2" y="98"/>
                  </a:cubicBezTo>
                  <a:cubicBezTo>
                    <a:pt x="10" y="89"/>
                    <a:pt x="18" y="80"/>
                    <a:pt x="26" y="71"/>
                  </a:cubicBezTo>
                  <a:cubicBezTo>
                    <a:pt x="27" y="70"/>
                    <a:pt x="28" y="69"/>
                    <a:pt x="28" y="67"/>
                  </a:cubicBezTo>
                  <a:cubicBezTo>
                    <a:pt x="30" y="57"/>
                    <a:pt x="30" y="57"/>
                    <a:pt x="35" y="50"/>
                  </a:cubicBezTo>
                  <a:cubicBezTo>
                    <a:pt x="27" y="45"/>
                    <a:pt x="21" y="38"/>
                    <a:pt x="21" y="28"/>
                  </a:cubicBezTo>
                  <a:cubicBezTo>
                    <a:pt x="21" y="21"/>
                    <a:pt x="23" y="15"/>
                    <a:pt x="28" y="9"/>
                  </a:cubicBezTo>
                  <a:cubicBezTo>
                    <a:pt x="37" y="0"/>
                    <a:pt x="53" y="0"/>
                    <a:pt x="63" y="9"/>
                  </a:cubicBezTo>
                  <a:cubicBezTo>
                    <a:pt x="74" y="19"/>
                    <a:pt x="73" y="35"/>
                    <a:pt x="59" y="48"/>
                  </a:cubicBezTo>
                  <a:close/>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 name="Group 54"/>
          <p:cNvGrpSpPr/>
          <p:nvPr/>
        </p:nvGrpSpPr>
        <p:grpSpPr>
          <a:xfrm>
            <a:off x="8038183" y="3824728"/>
            <a:ext cx="3095158" cy="3267196"/>
            <a:chOff x="5995988" y="2712903"/>
            <a:chExt cx="2457450" cy="2587625"/>
          </a:xfrm>
        </p:grpSpPr>
        <p:sp>
          <p:nvSpPr>
            <p:cNvPr id="56" name="Freeform 55"/>
            <p:cNvSpPr>
              <a:spLocks/>
            </p:cNvSpPr>
            <p:nvPr/>
          </p:nvSpPr>
          <p:spPr bwMode="auto">
            <a:xfrm>
              <a:off x="5995988" y="2712903"/>
              <a:ext cx="2457450" cy="2587625"/>
            </a:xfrm>
            <a:custGeom>
              <a:avLst/>
              <a:gdLst>
                <a:gd name="T0" fmla="*/ 707 w 771"/>
                <a:gd name="T1" fmla="*/ 219 h 812"/>
                <a:gd name="T2" fmla="*/ 760 w 771"/>
                <a:gd name="T3" fmla="*/ 369 h 812"/>
                <a:gd name="T4" fmla="*/ 685 w 771"/>
                <a:gd name="T5" fmla="*/ 634 h 812"/>
                <a:gd name="T6" fmla="*/ 197 w 771"/>
                <a:gd name="T7" fmla="*/ 707 h 812"/>
                <a:gd name="T8" fmla="*/ 97 w 771"/>
                <a:gd name="T9" fmla="*/ 220 h 812"/>
                <a:gd name="T10" fmla="*/ 594 w 771"/>
                <a:gd name="T11" fmla="*/ 106 h 812"/>
                <a:gd name="T12" fmla="*/ 552 w 771"/>
                <a:gd name="T13" fmla="*/ 147 h 812"/>
                <a:gd name="T14" fmla="*/ 509 w 771"/>
                <a:gd name="T15" fmla="*/ 128 h 812"/>
                <a:gd name="T16" fmla="*/ 454 w 771"/>
                <a:gd name="T17" fmla="*/ 113 h 812"/>
                <a:gd name="T18" fmla="*/ 372 w 771"/>
                <a:gd name="T19" fmla="*/ 110 h 812"/>
                <a:gd name="T20" fmla="*/ 241 w 771"/>
                <a:gd name="T21" fmla="*/ 155 h 812"/>
                <a:gd name="T22" fmla="*/ 147 w 771"/>
                <a:gd name="T23" fmla="*/ 249 h 812"/>
                <a:gd name="T24" fmla="*/ 115 w 771"/>
                <a:gd name="T25" fmla="*/ 317 h 812"/>
                <a:gd name="T26" fmla="*/ 103 w 771"/>
                <a:gd name="T27" fmla="*/ 366 h 812"/>
                <a:gd name="T28" fmla="*/ 102 w 771"/>
                <a:gd name="T29" fmla="*/ 450 h 812"/>
                <a:gd name="T30" fmla="*/ 124 w 771"/>
                <a:gd name="T31" fmla="*/ 528 h 812"/>
                <a:gd name="T32" fmla="*/ 209 w 771"/>
                <a:gd name="T33" fmla="*/ 643 h 812"/>
                <a:gd name="T34" fmla="*/ 295 w 771"/>
                <a:gd name="T35" fmla="*/ 694 h 812"/>
                <a:gd name="T36" fmla="*/ 357 w 771"/>
                <a:gd name="T37" fmla="*/ 710 h 812"/>
                <a:gd name="T38" fmla="*/ 439 w 771"/>
                <a:gd name="T39" fmla="*/ 711 h 812"/>
                <a:gd name="T40" fmla="*/ 512 w 771"/>
                <a:gd name="T41" fmla="*/ 693 h 812"/>
                <a:gd name="T42" fmla="*/ 585 w 771"/>
                <a:gd name="T43" fmla="*/ 652 h 812"/>
                <a:gd name="T44" fmla="*/ 644 w 771"/>
                <a:gd name="T45" fmla="*/ 592 h 812"/>
                <a:gd name="T46" fmla="*/ 677 w 771"/>
                <a:gd name="T47" fmla="*/ 536 h 812"/>
                <a:gd name="T48" fmla="*/ 696 w 771"/>
                <a:gd name="T49" fmla="*/ 482 h 812"/>
                <a:gd name="T50" fmla="*/ 704 w 771"/>
                <a:gd name="T51" fmla="*/ 432 h 812"/>
                <a:gd name="T52" fmla="*/ 702 w 771"/>
                <a:gd name="T53" fmla="*/ 374 h 812"/>
                <a:gd name="T54" fmla="*/ 695 w 771"/>
                <a:gd name="T55" fmla="*/ 334 h 812"/>
                <a:gd name="T56" fmla="*/ 666 w 771"/>
                <a:gd name="T57" fmla="*/ 264 h 812"/>
                <a:gd name="T58" fmla="*/ 667 w 771"/>
                <a:gd name="T59" fmla="*/ 258 h 812"/>
                <a:gd name="T60" fmla="*/ 703 w 771"/>
                <a:gd name="T61" fmla="*/ 222 h 812"/>
                <a:gd name="T62" fmla="*/ 707 w 771"/>
                <a:gd name="T63" fmla="*/ 219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1" h="812">
                  <a:moveTo>
                    <a:pt x="707" y="219"/>
                  </a:moveTo>
                  <a:cubicBezTo>
                    <a:pt x="736" y="265"/>
                    <a:pt x="754" y="315"/>
                    <a:pt x="760" y="369"/>
                  </a:cubicBezTo>
                  <a:cubicBezTo>
                    <a:pt x="771" y="467"/>
                    <a:pt x="746" y="557"/>
                    <a:pt x="685" y="634"/>
                  </a:cubicBezTo>
                  <a:cubicBezTo>
                    <a:pt x="561" y="789"/>
                    <a:pt x="347" y="812"/>
                    <a:pt x="197" y="707"/>
                  </a:cubicBezTo>
                  <a:cubicBezTo>
                    <a:pt x="31" y="591"/>
                    <a:pt x="0" y="374"/>
                    <a:pt x="97" y="220"/>
                  </a:cubicBezTo>
                  <a:cubicBezTo>
                    <a:pt x="203" y="52"/>
                    <a:pt x="424" y="0"/>
                    <a:pt x="594" y="106"/>
                  </a:cubicBezTo>
                  <a:cubicBezTo>
                    <a:pt x="580" y="120"/>
                    <a:pt x="566" y="134"/>
                    <a:pt x="552" y="147"/>
                  </a:cubicBezTo>
                  <a:cubicBezTo>
                    <a:pt x="538" y="141"/>
                    <a:pt x="523" y="134"/>
                    <a:pt x="509" y="128"/>
                  </a:cubicBezTo>
                  <a:cubicBezTo>
                    <a:pt x="491" y="121"/>
                    <a:pt x="473" y="116"/>
                    <a:pt x="454" y="113"/>
                  </a:cubicBezTo>
                  <a:cubicBezTo>
                    <a:pt x="427" y="108"/>
                    <a:pt x="399" y="107"/>
                    <a:pt x="372" y="110"/>
                  </a:cubicBezTo>
                  <a:cubicBezTo>
                    <a:pt x="325" y="115"/>
                    <a:pt x="281" y="130"/>
                    <a:pt x="241" y="155"/>
                  </a:cubicBezTo>
                  <a:cubicBezTo>
                    <a:pt x="203" y="179"/>
                    <a:pt x="171" y="211"/>
                    <a:pt x="147" y="249"/>
                  </a:cubicBezTo>
                  <a:cubicBezTo>
                    <a:pt x="134" y="270"/>
                    <a:pt x="123" y="293"/>
                    <a:pt x="115" y="317"/>
                  </a:cubicBezTo>
                  <a:cubicBezTo>
                    <a:pt x="110" y="333"/>
                    <a:pt x="106" y="350"/>
                    <a:pt x="103" y="366"/>
                  </a:cubicBezTo>
                  <a:cubicBezTo>
                    <a:pt x="99" y="394"/>
                    <a:pt x="99" y="422"/>
                    <a:pt x="102" y="450"/>
                  </a:cubicBezTo>
                  <a:cubicBezTo>
                    <a:pt x="105" y="477"/>
                    <a:pt x="113" y="503"/>
                    <a:pt x="124" y="528"/>
                  </a:cubicBezTo>
                  <a:cubicBezTo>
                    <a:pt x="143" y="574"/>
                    <a:pt x="171" y="612"/>
                    <a:pt x="209" y="643"/>
                  </a:cubicBezTo>
                  <a:cubicBezTo>
                    <a:pt x="235" y="665"/>
                    <a:pt x="263" y="682"/>
                    <a:pt x="295" y="694"/>
                  </a:cubicBezTo>
                  <a:cubicBezTo>
                    <a:pt x="315" y="701"/>
                    <a:pt x="336" y="707"/>
                    <a:pt x="357" y="710"/>
                  </a:cubicBezTo>
                  <a:cubicBezTo>
                    <a:pt x="384" y="714"/>
                    <a:pt x="412" y="715"/>
                    <a:pt x="439" y="711"/>
                  </a:cubicBezTo>
                  <a:cubicBezTo>
                    <a:pt x="464" y="708"/>
                    <a:pt x="488" y="702"/>
                    <a:pt x="512" y="693"/>
                  </a:cubicBezTo>
                  <a:cubicBezTo>
                    <a:pt x="538" y="683"/>
                    <a:pt x="563" y="669"/>
                    <a:pt x="585" y="652"/>
                  </a:cubicBezTo>
                  <a:cubicBezTo>
                    <a:pt x="607" y="635"/>
                    <a:pt x="627" y="615"/>
                    <a:pt x="644" y="592"/>
                  </a:cubicBezTo>
                  <a:cubicBezTo>
                    <a:pt x="657" y="575"/>
                    <a:pt x="668" y="556"/>
                    <a:pt x="677" y="536"/>
                  </a:cubicBezTo>
                  <a:cubicBezTo>
                    <a:pt x="686" y="519"/>
                    <a:pt x="692" y="501"/>
                    <a:pt x="696" y="482"/>
                  </a:cubicBezTo>
                  <a:cubicBezTo>
                    <a:pt x="700" y="465"/>
                    <a:pt x="703" y="449"/>
                    <a:pt x="704" y="432"/>
                  </a:cubicBezTo>
                  <a:cubicBezTo>
                    <a:pt x="704" y="413"/>
                    <a:pt x="704" y="393"/>
                    <a:pt x="702" y="374"/>
                  </a:cubicBezTo>
                  <a:cubicBezTo>
                    <a:pt x="701" y="361"/>
                    <a:pt x="698" y="347"/>
                    <a:pt x="695" y="334"/>
                  </a:cubicBezTo>
                  <a:cubicBezTo>
                    <a:pt x="689" y="310"/>
                    <a:pt x="679" y="286"/>
                    <a:pt x="666" y="264"/>
                  </a:cubicBezTo>
                  <a:cubicBezTo>
                    <a:pt x="665" y="262"/>
                    <a:pt x="665" y="260"/>
                    <a:pt x="667" y="258"/>
                  </a:cubicBezTo>
                  <a:cubicBezTo>
                    <a:pt x="680" y="246"/>
                    <a:pt x="691" y="234"/>
                    <a:pt x="703" y="222"/>
                  </a:cubicBezTo>
                  <a:cubicBezTo>
                    <a:pt x="704" y="221"/>
                    <a:pt x="705" y="220"/>
                    <a:pt x="707" y="21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56"/>
            <p:cNvSpPr>
              <a:spLocks/>
            </p:cNvSpPr>
            <p:nvPr/>
          </p:nvSpPr>
          <p:spPr bwMode="auto">
            <a:xfrm>
              <a:off x="6515101" y="3270116"/>
              <a:ext cx="1450975" cy="1435100"/>
            </a:xfrm>
            <a:custGeom>
              <a:avLst/>
              <a:gdLst>
                <a:gd name="T0" fmla="*/ 350 w 455"/>
                <a:gd name="T1" fmla="*/ 54 h 450"/>
                <a:gd name="T2" fmla="*/ 311 w 455"/>
                <a:gd name="T3" fmla="*/ 93 h 450"/>
                <a:gd name="T4" fmla="*/ 305 w 455"/>
                <a:gd name="T5" fmla="*/ 94 h 450"/>
                <a:gd name="T6" fmla="*/ 262 w 455"/>
                <a:gd name="T7" fmla="*/ 81 h 450"/>
                <a:gd name="T8" fmla="*/ 210 w 455"/>
                <a:gd name="T9" fmla="*/ 82 h 450"/>
                <a:gd name="T10" fmla="*/ 148 w 455"/>
                <a:gd name="T11" fmla="*/ 109 h 450"/>
                <a:gd name="T12" fmla="*/ 103 w 455"/>
                <a:gd name="T13" fmla="*/ 160 h 450"/>
                <a:gd name="T14" fmla="*/ 84 w 455"/>
                <a:gd name="T15" fmla="*/ 216 h 450"/>
                <a:gd name="T16" fmla="*/ 90 w 455"/>
                <a:gd name="T17" fmla="*/ 283 h 450"/>
                <a:gd name="T18" fmla="*/ 154 w 455"/>
                <a:gd name="T19" fmla="*/ 367 h 450"/>
                <a:gd name="T20" fmla="*/ 225 w 455"/>
                <a:gd name="T21" fmla="*/ 392 h 450"/>
                <a:gd name="T22" fmla="*/ 302 w 455"/>
                <a:gd name="T23" fmla="*/ 379 h 450"/>
                <a:gd name="T24" fmla="*/ 364 w 455"/>
                <a:gd name="T25" fmla="*/ 330 h 450"/>
                <a:gd name="T26" fmla="*/ 391 w 455"/>
                <a:gd name="T27" fmla="*/ 273 h 450"/>
                <a:gd name="T28" fmla="*/ 395 w 455"/>
                <a:gd name="T29" fmla="*/ 223 h 450"/>
                <a:gd name="T30" fmla="*/ 380 w 455"/>
                <a:gd name="T31" fmla="*/ 167 h 450"/>
                <a:gd name="T32" fmla="*/ 422 w 455"/>
                <a:gd name="T33" fmla="*/ 125 h 450"/>
                <a:gd name="T34" fmla="*/ 453 w 455"/>
                <a:gd name="T35" fmla="*/ 242 h 450"/>
                <a:gd name="T36" fmla="*/ 418 w 455"/>
                <a:gd name="T37" fmla="*/ 354 h 450"/>
                <a:gd name="T38" fmla="*/ 235 w 455"/>
                <a:gd name="T39" fmla="*/ 450 h 450"/>
                <a:gd name="T40" fmla="*/ 85 w 455"/>
                <a:gd name="T41" fmla="*/ 385 h 450"/>
                <a:gd name="T42" fmla="*/ 95 w 455"/>
                <a:gd name="T43" fmla="*/ 78 h 450"/>
                <a:gd name="T44" fmla="*/ 350 w 455"/>
                <a:gd name="T45" fmla="*/ 54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5" h="450">
                  <a:moveTo>
                    <a:pt x="350" y="54"/>
                  </a:moveTo>
                  <a:cubicBezTo>
                    <a:pt x="337" y="67"/>
                    <a:pt x="324" y="80"/>
                    <a:pt x="311" y="93"/>
                  </a:cubicBezTo>
                  <a:cubicBezTo>
                    <a:pt x="310" y="94"/>
                    <a:pt x="307" y="95"/>
                    <a:pt x="305" y="94"/>
                  </a:cubicBezTo>
                  <a:cubicBezTo>
                    <a:pt x="292" y="87"/>
                    <a:pt x="277" y="83"/>
                    <a:pt x="262" y="81"/>
                  </a:cubicBezTo>
                  <a:cubicBezTo>
                    <a:pt x="244" y="79"/>
                    <a:pt x="227" y="79"/>
                    <a:pt x="210" y="82"/>
                  </a:cubicBezTo>
                  <a:cubicBezTo>
                    <a:pt x="187" y="87"/>
                    <a:pt x="166" y="96"/>
                    <a:pt x="148" y="109"/>
                  </a:cubicBezTo>
                  <a:cubicBezTo>
                    <a:pt x="129" y="123"/>
                    <a:pt x="114" y="140"/>
                    <a:pt x="103" y="160"/>
                  </a:cubicBezTo>
                  <a:cubicBezTo>
                    <a:pt x="93" y="178"/>
                    <a:pt x="87" y="196"/>
                    <a:pt x="84" y="216"/>
                  </a:cubicBezTo>
                  <a:cubicBezTo>
                    <a:pt x="81" y="239"/>
                    <a:pt x="83" y="261"/>
                    <a:pt x="90" y="283"/>
                  </a:cubicBezTo>
                  <a:cubicBezTo>
                    <a:pt x="101" y="319"/>
                    <a:pt x="123" y="347"/>
                    <a:pt x="154" y="367"/>
                  </a:cubicBezTo>
                  <a:cubicBezTo>
                    <a:pt x="176" y="381"/>
                    <a:pt x="199" y="389"/>
                    <a:pt x="225" y="392"/>
                  </a:cubicBezTo>
                  <a:cubicBezTo>
                    <a:pt x="252" y="394"/>
                    <a:pt x="277" y="390"/>
                    <a:pt x="302" y="379"/>
                  </a:cubicBezTo>
                  <a:cubicBezTo>
                    <a:pt x="327" y="368"/>
                    <a:pt x="348" y="352"/>
                    <a:pt x="364" y="330"/>
                  </a:cubicBezTo>
                  <a:cubicBezTo>
                    <a:pt x="377" y="313"/>
                    <a:pt x="386" y="294"/>
                    <a:pt x="391" y="273"/>
                  </a:cubicBezTo>
                  <a:cubicBezTo>
                    <a:pt x="395" y="256"/>
                    <a:pt x="397" y="240"/>
                    <a:pt x="395" y="223"/>
                  </a:cubicBezTo>
                  <a:cubicBezTo>
                    <a:pt x="394" y="204"/>
                    <a:pt x="389" y="185"/>
                    <a:pt x="380" y="167"/>
                  </a:cubicBezTo>
                  <a:cubicBezTo>
                    <a:pt x="394" y="153"/>
                    <a:pt x="408" y="139"/>
                    <a:pt x="422" y="125"/>
                  </a:cubicBezTo>
                  <a:cubicBezTo>
                    <a:pt x="444" y="161"/>
                    <a:pt x="455" y="200"/>
                    <a:pt x="453" y="242"/>
                  </a:cubicBezTo>
                  <a:cubicBezTo>
                    <a:pt x="452" y="283"/>
                    <a:pt x="441" y="320"/>
                    <a:pt x="418" y="354"/>
                  </a:cubicBezTo>
                  <a:cubicBezTo>
                    <a:pt x="374" y="418"/>
                    <a:pt x="312" y="450"/>
                    <a:pt x="235" y="450"/>
                  </a:cubicBezTo>
                  <a:cubicBezTo>
                    <a:pt x="176" y="450"/>
                    <a:pt x="125" y="427"/>
                    <a:pt x="85" y="385"/>
                  </a:cubicBezTo>
                  <a:cubicBezTo>
                    <a:pt x="0" y="295"/>
                    <a:pt x="6" y="160"/>
                    <a:pt x="95" y="78"/>
                  </a:cubicBezTo>
                  <a:cubicBezTo>
                    <a:pt x="179" y="0"/>
                    <a:pt x="293" y="14"/>
                    <a:pt x="350" y="5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8" name="Freeform 57"/>
            <p:cNvSpPr>
              <a:spLocks/>
            </p:cNvSpPr>
            <p:nvPr/>
          </p:nvSpPr>
          <p:spPr bwMode="auto">
            <a:xfrm>
              <a:off x="7040563" y="2874828"/>
              <a:ext cx="1381125" cy="1384300"/>
            </a:xfrm>
            <a:custGeom>
              <a:avLst/>
              <a:gdLst>
                <a:gd name="T0" fmla="*/ 363 w 433"/>
                <a:gd name="T1" fmla="*/ 0 h 434"/>
                <a:gd name="T2" fmla="*/ 363 w 433"/>
                <a:gd name="T3" fmla="*/ 71 h 434"/>
                <a:gd name="T4" fmla="*/ 432 w 433"/>
                <a:gd name="T5" fmla="*/ 71 h 434"/>
                <a:gd name="T6" fmla="*/ 433 w 433"/>
                <a:gd name="T7" fmla="*/ 73 h 434"/>
                <a:gd name="T8" fmla="*/ 408 w 433"/>
                <a:gd name="T9" fmla="*/ 98 h 434"/>
                <a:gd name="T10" fmla="*/ 303 w 433"/>
                <a:gd name="T11" fmla="*/ 203 h 434"/>
                <a:gd name="T12" fmla="*/ 292 w 433"/>
                <a:gd name="T13" fmla="*/ 207 h 434"/>
                <a:gd name="T14" fmla="*/ 262 w 433"/>
                <a:gd name="T15" fmla="*/ 208 h 434"/>
                <a:gd name="T16" fmla="*/ 255 w 433"/>
                <a:gd name="T17" fmla="*/ 210 h 434"/>
                <a:gd name="T18" fmla="*/ 176 w 433"/>
                <a:gd name="T19" fmla="*/ 289 h 434"/>
                <a:gd name="T20" fmla="*/ 141 w 433"/>
                <a:gd name="T21" fmla="*/ 325 h 434"/>
                <a:gd name="T22" fmla="*/ 140 w 433"/>
                <a:gd name="T23" fmla="*/ 330 h 434"/>
                <a:gd name="T24" fmla="*/ 146 w 433"/>
                <a:gd name="T25" fmla="*/ 354 h 434"/>
                <a:gd name="T26" fmla="*/ 121 w 433"/>
                <a:gd name="T27" fmla="*/ 415 h 434"/>
                <a:gd name="T28" fmla="*/ 67 w 433"/>
                <a:gd name="T29" fmla="*/ 432 h 434"/>
                <a:gd name="T30" fmla="*/ 12 w 433"/>
                <a:gd name="T31" fmla="*/ 397 h 434"/>
                <a:gd name="T32" fmla="*/ 4 w 433"/>
                <a:gd name="T33" fmla="*/ 342 h 434"/>
                <a:gd name="T34" fmla="*/ 46 w 433"/>
                <a:gd name="T35" fmla="*/ 294 h 434"/>
                <a:gd name="T36" fmla="*/ 105 w 433"/>
                <a:gd name="T37" fmla="*/ 295 h 434"/>
                <a:gd name="T38" fmla="*/ 110 w 433"/>
                <a:gd name="T39" fmla="*/ 293 h 434"/>
                <a:gd name="T40" fmla="*/ 191 w 433"/>
                <a:gd name="T41" fmla="*/ 213 h 434"/>
                <a:gd name="T42" fmla="*/ 223 w 433"/>
                <a:gd name="T43" fmla="*/ 181 h 434"/>
                <a:gd name="T44" fmla="*/ 227 w 433"/>
                <a:gd name="T45" fmla="*/ 171 h 434"/>
                <a:gd name="T46" fmla="*/ 227 w 433"/>
                <a:gd name="T47" fmla="*/ 143 h 434"/>
                <a:gd name="T48" fmla="*/ 231 w 433"/>
                <a:gd name="T49" fmla="*/ 131 h 434"/>
                <a:gd name="T50" fmla="*/ 360 w 433"/>
                <a:gd name="T51" fmla="*/ 3 h 434"/>
                <a:gd name="T52" fmla="*/ 363 w 433"/>
                <a:gd name="T53" fmla="*/ 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3" h="434">
                  <a:moveTo>
                    <a:pt x="363" y="0"/>
                  </a:moveTo>
                  <a:cubicBezTo>
                    <a:pt x="363" y="24"/>
                    <a:pt x="363" y="47"/>
                    <a:pt x="363" y="71"/>
                  </a:cubicBezTo>
                  <a:cubicBezTo>
                    <a:pt x="386" y="71"/>
                    <a:pt x="409" y="71"/>
                    <a:pt x="432" y="71"/>
                  </a:cubicBezTo>
                  <a:cubicBezTo>
                    <a:pt x="432" y="72"/>
                    <a:pt x="432" y="73"/>
                    <a:pt x="433" y="73"/>
                  </a:cubicBezTo>
                  <a:cubicBezTo>
                    <a:pt x="424" y="81"/>
                    <a:pt x="416" y="90"/>
                    <a:pt x="408" y="98"/>
                  </a:cubicBezTo>
                  <a:cubicBezTo>
                    <a:pt x="373" y="133"/>
                    <a:pt x="338" y="168"/>
                    <a:pt x="303" y="203"/>
                  </a:cubicBezTo>
                  <a:cubicBezTo>
                    <a:pt x="300" y="206"/>
                    <a:pt x="297" y="208"/>
                    <a:pt x="292" y="207"/>
                  </a:cubicBezTo>
                  <a:cubicBezTo>
                    <a:pt x="282" y="207"/>
                    <a:pt x="272" y="207"/>
                    <a:pt x="262" y="208"/>
                  </a:cubicBezTo>
                  <a:cubicBezTo>
                    <a:pt x="260" y="208"/>
                    <a:pt x="256" y="209"/>
                    <a:pt x="255" y="210"/>
                  </a:cubicBezTo>
                  <a:cubicBezTo>
                    <a:pt x="228" y="237"/>
                    <a:pt x="202" y="263"/>
                    <a:pt x="176" y="289"/>
                  </a:cubicBezTo>
                  <a:cubicBezTo>
                    <a:pt x="164" y="301"/>
                    <a:pt x="152" y="313"/>
                    <a:pt x="141" y="325"/>
                  </a:cubicBezTo>
                  <a:cubicBezTo>
                    <a:pt x="140" y="326"/>
                    <a:pt x="139" y="328"/>
                    <a:pt x="140" y="330"/>
                  </a:cubicBezTo>
                  <a:cubicBezTo>
                    <a:pt x="143" y="338"/>
                    <a:pt x="145" y="346"/>
                    <a:pt x="146" y="354"/>
                  </a:cubicBezTo>
                  <a:cubicBezTo>
                    <a:pt x="148" y="379"/>
                    <a:pt x="139" y="399"/>
                    <a:pt x="121" y="415"/>
                  </a:cubicBezTo>
                  <a:cubicBezTo>
                    <a:pt x="105" y="428"/>
                    <a:pt x="87" y="434"/>
                    <a:pt x="67" y="432"/>
                  </a:cubicBezTo>
                  <a:cubicBezTo>
                    <a:pt x="43" y="429"/>
                    <a:pt x="25" y="417"/>
                    <a:pt x="12" y="397"/>
                  </a:cubicBezTo>
                  <a:cubicBezTo>
                    <a:pt x="2" y="380"/>
                    <a:pt x="0" y="361"/>
                    <a:pt x="4" y="342"/>
                  </a:cubicBezTo>
                  <a:cubicBezTo>
                    <a:pt x="10" y="320"/>
                    <a:pt x="24" y="303"/>
                    <a:pt x="46" y="294"/>
                  </a:cubicBezTo>
                  <a:cubicBezTo>
                    <a:pt x="66" y="285"/>
                    <a:pt x="86" y="286"/>
                    <a:pt x="105" y="295"/>
                  </a:cubicBezTo>
                  <a:cubicBezTo>
                    <a:pt x="107" y="295"/>
                    <a:pt x="109" y="294"/>
                    <a:pt x="110" y="293"/>
                  </a:cubicBezTo>
                  <a:cubicBezTo>
                    <a:pt x="137" y="267"/>
                    <a:pt x="164" y="240"/>
                    <a:pt x="191" y="213"/>
                  </a:cubicBezTo>
                  <a:cubicBezTo>
                    <a:pt x="202" y="202"/>
                    <a:pt x="212" y="191"/>
                    <a:pt x="223" y="181"/>
                  </a:cubicBezTo>
                  <a:cubicBezTo>
                    <a:pt x="226" y="178"/>
                    <a:pt x="227" y="175"/>
                    <a:pt x="227" y="171"/>
                  </a:cubicBezTo>
                  <a:cubicBezTo>
                    <a:pt x="227" y="162"/>
                    <a:pt x="227" y="152"/>
                    <a:pt x="227" y="143"/>
                  </a:cubicBezTo>
                  <a:cubicBezTo>
                    <a:pt x="226" y="138"/>
                    <a:pt x="228" y="135"/>
                    <a:pt x="231" y="131"/>
                  </a:cubicBezTo>
                  <a:cubicBezTo>
                    <a:pt x="274" y="88"/>
                    <a:pt x="317" y="45"/>
                    <a:pt x="360" y="3"/>
                  </a:cubicBezTo>
                  <a:cubicBezTo>
                    <a:pt x="361" y="2"/>
                    <a:pt x="362" y="1"/>
                    <a:pt x="363"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58"/>
          <p:cNvGrpSpPr/>
          <p:nvPr/>
        </p:nvGrpSpPr>
        <p:grpSpPr>
          <a:xfrm>
            <a:off x="13712768" y="3824728"/>
            <a:ext cx="2403684" cy="3059716"/>
            <a:chOff x="1941513" y="3575050"/>
            <a:chExt cx="1565275" cy="1987551"/>
          </a:xfrm>
        </p:grpSpPr>
        <p:sp>
          <p:nvSpPr>
            <p:cNvPr id="60" name="Freeform 59"/>
            <p:cNvSpPr>
              <a:spLocks noEditPoints="1"/>
            </p:cNvSpPr>
            <p:nvPr/>
          </p:nvSpPr>
          <p:spPr bwMode="auto">
            <a:xfrm>
              <a:off x="1995488" y="3575050"/>
              <a:ext cx="1511300" cy="1646238"/>
            </a:xfrm>
            <a:custGeom>
              <a:avLst/>
              <a:gdLst>
                <a:gd name="T0" fmla="*/ 356 w 473"/>
                <a:gd name="T1" fmla="*/ 7 h 516"/>
                <a:gd name="T2" fmla="*/ 338 w 473"/>
                <a:gd name="T3" fmla="*/ 24 h 516"/>
                <a:gd name="T4" fmla="*/ 325 w 473"/>
                <a:gd name="T5" fmla="*/ 49 h 516"/>
                <a:gd name="T6" fmla="*/ 328 w 473"/>
                <a:gd name="T7" fmla="*/ 55 h 516"/>
                <a:gd name="T8" fmla="*/ 416 w 473"/>
                <a:gd name="T9" fmla="*/ 140 h 516"/>
                <a:gd name="T10" fmla="*/ 464 w 473"/>
                <a:gd name="T11" fmla="*/ 211 h 516"/>
                <a:gd name="T12" fmla="*/ 468 w 473"/>
                <a:gd name="T13" fmla="*/ 219 h 516"/>
                <a:gd name="T14" fmla="*/ 456 w 473"/>
                <a:gd name="T15" fmla="*/ 245 h 516"/>
                <a:gd name="T16" fmla="*/ 448 w 473"/>
                <a:gd name="T17" fmla="*/ 254 h 516"/>
                <a:gd name="T18" fmla="*/ 433 w 473"/>
                <a:gd name="T19" fmla="*/ 268 h 516"/>
                <a:gd name="T20" fmla="*/ 390 w 473"/>
                <a:gd name="T21" fmla="*/ 261 h 516"/>
                <a:gd name="T22" fmla="*/ 354 w 473"/>
                <a:gd name="T23" fmla="*/ 239 h 516"/>
                <a:gd name="T24" fmla="*/ 338 w 473"/>
                <a:gd name="T25" fmla="*/ 233 h 516"/>
                <a:gd name="T26" fmla="*/ 323 w 473"/>
                <a:gd name="T27" fmla="*/ 235 h 516"/>
                <a:gd name="T28" fmla="*/ 291 w 473"/>
                <a:gd name="T29" fmla="*/ 245 h 516"/>
                <a:gd name="T30" fmla="*/ 254 w 473"/>
                <a:gd name="T31" fmla="*/ 233 h 516"/>
                <a:gd name="T32" fmla="*/ 252 w 473"/>
                <a:gd name="T33" fmla="*/ 232 h 516"/>
                <a:gd name="T34" fmla="*/ 251 w 473"/>
                <a:gd name="T35" fmla="*/ 232 h 516"/>
                <a:gd name="T36" fmla="*/ 250 w 473"/>
                <a:gd name="T37" fmla="*/ 254 h 516"/>
                <a:gd name="T38" fmla="*/ 271 w 473"/>
                <a:gd name="T39" fmla="*/ 305 h 516"/>
                <a:gd name="T40" fmla="*/ 317 w 473"/>
                <a:gd name="T41" fmla="*/ 366 h 516"/>
                <a:gd name="T42" fmla="*/ 340 w 473"/>
                <a:gd name="T43" fmla="*/ 403 h 516"/>
                <a:gd name="T44" fmla="*/ 358 w 473"/>
                <a:gd name="T45" fmla="*/ 481 h 516"/>
                <a:gd name="T46" fmla="*/ 353 w 473"/>
                <a:gd name="T47" fmla="*/ 516 h 516"/>
                <a:gd name="T48" fmla="*/ 347 w 473"/>
                <a:gd name="T49" fmla="*/ 516 h 516"/>
                <a:gd name="T50" fmla="*/ 34 w 473"/>
                <a:gd name="T51" fmla="*/ 516 h 516"/>
                <a:gd name="T52" fmla="*/ 27 w 473"/>
                <a:gd name="T53" fmla="*/ 510 h 516"/>
                <a:gd name="T54" fmla="*/ 17 w 473"/>
                <a:gd name="T55" fmla="*/ 467 h 516"/>
                <a:gd name="T56" fmla="*/ 9 w 473"/>
                <a:gd name="T57" fmla="*/ 427 h 516"/>
                <a:gd name="T58" fmla="*/ 2 w 473"/>
                <a:gd name="T59" fmla="*/ 315 h 516"/>
                <a:gd name="T60" fmla="*/ 10 w 473"/>
                <a:gd name="T61" fmla="*/ 254 h 516"/>
                <a:gd name="T62" fmla="*/ 50 w 473"/>
                <a:gd name="T63" fmla="*/ 156 h 516"/>
                <a:gd name="T64" fmla="*/ 193 w 473"/>
                <a:gd name="T65" fmla="*/ 49 h 516"/>
                <a:gd name="T66" fmla="*/ 236 w 473"/>
                <a:gd name="T67" fmla="*/ 37 h 516"/>
                <a:gd name="T68" fmla="*/ 261 w 473"/>
                <a:gd name="T69" fmla="*/ 32 h 516"/>
                <a:gd name="T70" fmla="*/ 265 w 473"/>
                <a:gd name="T71" fmla="*/ 30 h 516"/>
                <a:gd name="T72" fmla="*/ 330 w 473"/>
                <a:gd name="T73" fmla="*/ 3 h 516"/>
                <a:gd name="T74" fmla="*/ 356 w 473"/>
                <a:gd name="T75" fmla="*/ 7 h 516"/>
                <a:gd name="T76" fmla="*/ 309 w 473"/>
                <a:gd name="T77" fmla="*/ 126 h 516"/>
                <a:gd name="T78" fmla="*/ 312 w 473"/>
                <a:gd name="T79" fmla="*/ 124 h 516"/>
                <a:gd name="T80" fmla="*/ 333 w 473"/>
                <a:gd name="T81" fmla="*/ 127 h 516"/>
                <a:gd name="T82" fmla="*/ 341 w 473"/>
                <a:gd name="T83" fmla="*/ 132 h 516"/>
                <a:gd name="T84" fmla="*/ 352 w 473"/>
                <a:gd name="T85" fmla="*/ 129 h 516"/>
                <a:gd name="T86" fmla="*/ 350 w 473"/>
                <a:gd name="T87" fmla="*/ 119 h 516"/>
                <a:gd name="T88" fmla="*/ 344 w 473"/>
                <a:gd name="T89" fmla="*/ 114 h 516"/>
                <a:gd name="T90" fmla="*/ 309 w 473"/>
                <a:gd name="T91" fmla="*/ 12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3" h="516">
                  <a:moveTo>
                    <a:pt x="356" y="7"/>
                  </a:moveTo>
                  <a:cubicBezTo>
                    <a:pt x="349" y="13"/>
                    <a:pt x="343" y="18"/>
                    <a:pt x="338" y="24"/>
                  </a:cubicBezTo>
                  <a:cubicBezTo>
                    <a:pt x="331" y="31"/>
                    <a:pt x="327" y="40"/>
                    <a:pt x="325" y="49"/>
                  </a:cubicBezTo>
                  <a:cubicBezTo>
                    <a:pt x="324" y="52"/>
                    <a:pt x="325" y="54"/>
                    <a:pt x="328" y="55"/>
                  </a:cubicBezTo>
                  <a:cubicBezTo>
                    <a:pt x="361" y="79"/>
                    <a:pt x="390" y="108"/>
                    <a:pt x="416" y="140"/>
                  </a:cubicBezTo>
                  <a:cubicBezTo>
                    <a:pt x="435" y="162"/>
                    <a:pt x="451" y="185"/>
                    <a:pt x="464" y="211"/>
                  </a:cubicBezTo>
                  <a:cubicBezTo>
                    <a:pt x="465" y="214"/>
                    <a:pt x="467" y="216"/>
                    <a:pt x="468" y="219"/>
                  </a:cubicBezTo>
                  <a:cubicBezTo>
                    <a:pt x="473" y="231"/>
                    <a:pt x="469" y="240"/>
                    <a:pt x="456" y="245"/>
                  </a:cubicBezTo>
                  <a:cubicBezTo>
                    <a:pt x="452" y="247"/>
                    <a:pt x="449" y="249"/>
                    <a:pt x="448" y="254"/>
                  </a:cubicBezTo>
                  <a:cubicBezTo>
                    <a:pt x="447" y="263"/>
                    <a:pt x="440" y="266"/>
                    <a:pt x="433" y="268"/>
                  </a:cubicBezTo>
                  <a:cubicBezTo>
                    <a:pt x="418" y="273"/>
                    <a:pt x="403" y="269"/>
                    <a:pt x="390" y="261"/>
                  </a:cubicBezTo>
                  <a:cubicBezTo>
                    <a:pt x="378" y="254"/>
                    <a:pt x="366" y="246"/>
                    <a:pt x="354" y="239"/>
                  </a:cubicBezTo>
                  <a:cubicBezTo>
                    <a:pt x="349" y="236"/>
                    <a:pt x="344" y="233"/>
                    <a:pt x="338" y="233"/>
                  </a:cubicBezTo>
                  <a:cubicBezTo>
                    <a:pt x="334" y="232"/>
                    <a:pt x="328" y="233"/>
                    <a:pt x="323" y="235"/>
                  </a:cubicBezTo>
                  <a:cubicBezTo>
                    <a:pt x="313" y="240"/>
                    <a:pt x="302" y="244"/>
                    <a:pt x="291" y="245"/>
                  </a:cubicBezTo>
                  <a:cubicBezTo>
                    <a:pt x="277" y="246"/>
                    <a:pt x="265" y="241"/>
                    <a:pt x="254" y="233"/>
                  </a:cubicBezTo>
                  <a:cubicBezTo>
                    <a:pt x="253" y="233"/>
                    <a:pt x="253" y="232"/>
                    <a:pt x="252" y="232"/>
                  </a:cubicBezTo>
                  <a:cubicBezTo>
                    <a:pt x="252" y="232"/>
                    <a:pt x="252" y="232"/>
                    <a:pt x="251" y="232"/>
                  </a:cubicBezTo>
                  <a:cubicBezTo>
                    <a:pt x="249" y="239"/>
                    <a:pt x="249" y="246"/>
                    <a:pt x="250" y="254"/>
                  </a:cubicBezTo>
                  <a:cubicBezTo>
                    <a:pt x="252" y="273"/>
                    <a:pt x="260" y="290"/>
                    <a:pt x="271" y="305"/>
                  </a:cubicBezTo>
                  <a:cubicBezTo>
                    <a:pt x="286" y="326"/>
                    <a:pt x="302" y="346"/>
                    <a:pt x="317" y="366"/>
                  </a:cubicBezTo>
                  <a:cubicBezTo>
                    <a:pt x="325" y="378"/>
                    <a:pt x="333" y="391"/>
                    <a:pt x="340" y="403"/>
                  </a:cubicBezTo>
                  <a:cubicBezTo>
                    <a:pt x="354" y="427"/>
                    <a:pt x="359" y="453"/>
                    <a:pt x="358" y="481"/>
                  </a:cubicBezTo>
                  <a:cubicBezTo>
                    <a:pt x="358" y="492"/>
                    <a:pt x="355" y="504"/>
                    <a:pt x="353" y="516"/>
                  </a:cubicBezTo>
                  <a:cubicBezTo>
                    <a:pt x="350" y="516"/>
                    <a:pt x="349" y="516"/>
                    <a:pt x="347" y="516"/>
                  </a:cubicBezTo>
                  <a:cubicBezTo>
                    <a:pt x="243" y="516"/>
                    <a:pt x="138" y="516"/>
                    <a:pt x="34" y="516"/>
                  </a:cubicBezTo>
                  <a:cubicBezTo>
                    <a:pt x="30" y="516"/>
                    <a:pt x="28" y="515"/>
                    <a:pt x="27" y="510"/>
                  </a:cubicBezTo>
                  <a:cubicBezTo>
                    <a:pt x="24" y="496"/>
                    <a:pt x="20" y="482"/>
                    <a:pt x="17" y="467"/>
                  </a:cubicBezTo>
                  <a:cubicBezTo>
                    <a:pt x="14" y="454"/>
                    <a:pt x="11" y="440"/>
                    <a:pt x="9" y="427"/>
                  </a:cubicBezTo>
                  <a:cubicBezTo>
                    <a:pt x="3" y="390"/>
                    <a:pt x="0" y="353"/>
                    <a:pt x="2" y="315"/>
                  </a:cubicBezTo>
                  <a:cubicBezTo>
                    <a:pt x="3" y="295"/>
                    <a:pt x="5" y="274"/>
                    <a:pt x="10" y="254"/>
                  </a:cubicBezTo>
                  <a:cubicBezTo>
                    <a:pt x="17" y="219"/>
                    <a:pt x="30" y="186"/>
                    <a:pt x="50" y="156"/>
                  </a:cubicBezTo>
                  <a:cubicBezTo>
                    <a:pt x="59" y="143"/>
                    <a:pt x="106" y="84"/>
                    <a:pt x="193" y="49"/>
                  </a:cubicBezTo>
                  <a:cubicBezTo>
                    <a:pt x="207" y="44"/>
                    <a:pt x="221" y="41"/>
                    <a:pt x="236" y="37"/>
                  </a:cubicBezTo>
                  <a:cubicBezTo>
                    <a:pt x="244" y="35"/>
                    <a:pt x="253" y="34"/>
                    <a:pt x="261" y="32"/>
                  </a:cubicBezTo>
                  <a:cubicBezTo>
                    <a:pt x="262" y="32"/>
                    <a:pt x="264" y="31"/>
                    <a:pt x="265" y="30"/>
                  </a:cubicBezTo>
                  <a:cubicBezTo>
                    <a:pt x="282" y="9"/>
                    <a:pt x="304" y="0"/>
                    <a:pt x="330" y="3"/>
                  </a:cubicBezTo>
                  <a:cubicBezTo>
                    <a:pt x="338" y="4"/>
                    <a:pt x="346" y="6"/>
                    <a:pt x="356" y="7"/>
                  </a:cubicBezTo>
                  <a:close/>
                  <a:moveTo>
                    <a:pt x="309" y="126"/>
                  </a:moveTo>
                  <a:cubicBezTo>
                    <a:pt x="311" y="125"/>
                    <a:pt x="311" y="125"/>
                    <a:pt x="312" y="124"/>
                  </a:cubicBezTo>
                  <a:cubicBezTo>
                    <a:pt x="320" y="119"/>
                    <a:pt x="326" y="121"/>
                    <a:pt x="333" y="127"/>
                  </a:cubicBezTo>
                  <a:cubicBezTo>
                    <a:pt x="335" y="129"/>
                    <a:pt x="338" y="131"/>
                    <a:pt x="341" y="132"/>
                  </a:cubicBezTo>
                  <a:cubicBezTo>
                    <a:pt x="346" y="134"/>
                    <a:pt x="350" y="132"/>
                    <a:pt x="352" y="129"/>
                  </a:cubicBezTo>
                  <a:cubicBezTo>
                    <a:pt x="355" y="125"/>
                    <a:pt x="353" y="121"/>
                    <a:pt x="350" y="119"/>
                  </a:cubicBezTo>
                  <a:cubicBezTo>
                    <a:pt x="349" y="117"/>
                    <a:pt x="347" y="115"/>
                    <a:pt x="344" y="114"/>
                  </a:cubicBezTo>
                  <a:cubicBezTo>
                    <a:pt x="334" y="110"/>
                    <a:pt x="316" y="115"/>
                    <a:pt x="309" y="12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1" name="Freeform 60"/>
            <p:cNvSpPr>
              <a:spLocks/>
            </p:cNvSpPr>
            <p:nvPr/>
          </p:nvSpPr>
          <p:spPr bwMode="auto">
            <a:xfrm>
              <a:off x="1941513" y="5310188"/>
              <a:ext cx="1312863" cy="252413"/>
            </a:xfrm>
            <a:custGeom>
              <a:avLst/>
              <a:gdLst>
                <a:gd name="T0" fmla="*/ 0 w 411"/>
                <a:gd name="T1" fmla="*/ 0 h 79"/>
                <a:gd name="T2" fmla="*/ 411 w 411"/>
                <a:gd name="T3" fmla="*/ 0 h 79"/>
                <a:gd name="T4" fmla="*/ 411 w 411"/>
                <a:gd name="T5" fmla="*/ 4 h 79"/>
                <a:gd name="T6" fmla="*/ 411 w 411"/>
                <a:gd name="T7" fmla="*/ 69 h 79"/>
                <a:gd name="T8" fmla="*/ 402 w 411"/>
                <a:gd name="T9" fmla="*/ 79 h 79"/>
                <a:gd name="T10" fmla="*/ 282 w 411"/>
                <a:gd name="T11" fmla="*/ 79 h 79"/>
                <a:gd name="T12" fmla="*/ 6 w 411"/>
                <a:gd name="T13" fmla="*/ 79 h 79"/>
                <a:gd name="T14" fmla="*/ 0 w 411"/>
                <a:gd name="T15" fmla="*/ 79 h 79"/>
                <a:gd name="T16" fmla="*/ 0 w 411"/>
                <a:gd name="T1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79">
                  <a:moveTo>
                    <a:pt x="0" y="0"/>
                  </a:moveTo>
                  <a:cubicBezTo>
                    <a:pt x="137" y="0"/>
                    <a:pt x="274" y="0"/>
                    <a:pt x="411" y="0"/>
                  </a:cubicBezTo>
                  <a:cubicBezTo>
                    <a:pt x="411" y="1"/>
                    <a:pt x="411" y="3"/>
                    <a:pt x="411" y="4"/>
                  </a:cubicBezTo>
                  <a:cubicBezTo>
                    <a:pt x="411" y="26"/>
                    <a:pt x="411" y="47"/>
                    <a:pt x="411" y="69"/>
                  </a:cubicBezTo>
                  <a:cubicBezTo>
                    <a:pt x="411" y="79"/>
                    <a:pt x="411" y="79"/>
                    <a:pt x="402" y="79"/>
                  </a:cubicBezTo>
                  <a:cubicBezTo>
                    <a:pt x="362" y="79"/>
                    <a:pt x="322" y="79"/>
                    <a:pt x="282" y="79"/>
                  </a:cubicBezTo>
                  <a:cubicBezTo>
                    <a:pt x="190" y="79"/>
                    <a:pt x="98" y="79"/>
                    <a:pt x="6" y="79"/>
                  </a:cubicBezTo>
                  <a:cubicBezTo>
                    <a:pt x="4" y="79"/>
                    <a:pt x="2" y="79"/>
                    <a:pt x="0" y="79"/>
                  </a:cubicBezTo>
                  <a:cubicBezTo>
                    <a:pt x="0" y="52"/>
                    <a:pt x="0" y="26"/>
                    <a:pt x="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61"/>
            <p:cNvSpPr>
              <a:spLocks/>
            </p:cNvSpPr>
            <p:nvPr/>
          </p:nvSpPr>
          <p:spPr bwMode="auto">
            <a:xfrm>
              <a:off x="2982913" y="3925888"/>
              <a:ext cx="147638" cy="76200"/>
            </a:xfrm>
            <a:custGeom>
              <a:avLst/>
              <a:gdLst>
                <a:gd name="T0" fmla="*/ 0 w 46"/>
                <a:gd name="T1" fmla="*/ 16 h 24"/>
                <a:gd name="T2" fmla="*/ 35 w 46"/>
                <a:gd name="T3" fmla="*/ 4 h 24"/>
                <a:gd name="T4" fmla="*/ 41 w 46"/>
                <a:gd name="T5" fmla="*/ 9 h 24"/>
                <a:gd name="T6" fmla="*/ 43 w 46"/>
                <a:gd name="T7" fmla="*/ 19 h 24"/>
                <a:gd name="T8" fmla="*/ 32 w 46"/>
                <a:gd name="T9" fmla="*/ 22 h 24"/>
                <a:gd name="T10" fmla="*/ 24 w 46"/>
                <a:gd name="T11" fmla="*/ 17 h 24"/>
                <a:gd name="T12" fmla="*/ 3 w 46"/>
                <a:gd name="T13" fmla="*/ 14 h 24"/>
                <a:gd name="T14" fmla="*/ 0 w 46"/>
                <a:gd name="T15" fmla="*/ 16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24">
                  <a:moveTo>
                    <a:pt x="0" y="16"/>
                  </a:moveTo>
                  <a:cubicBezTo>
                    <a:pt x="7" y="5"/>
                    <a:pt x="25" y="0"/>
                    <a:pt x="35" y="4"/>
                  </a:cubicBezTo>
                  <a:cubicBezTo>
                    <a:pt x="38" y="5"/>
                    <a:pt x="40" y="7"/>
                    <a:pt x="41" y="9"/>
                  </a:cubicBezTo>
                  <a:cubicBezTo>
                    <a:pt x="44" y="11"/>
                    <a:pt x="46" y="15"/>
                    <a:pt x="43" y="19"/>
                  </a:cubicBezTo>
                  <a:cubicBezTo>
                    <a:pt x="41" y="22"/>
                    <a:pt x="37" y="24"/>
                    <a:pt x="32" y="22"/>
                  </a:cubicBezTo>
                  <a:cubicBezTo>
                    <a:pt x="29" y="21"/>
                    <a:pt x="26" y="19"/>
                    <a:pt x="24" y="17"/>
                  </a:cubicBezTo>
                  <a:cubicBezTo>
                    <a:pt x="17" y="11"/>
                    <a:pt x="11" y="9"/>
                    <a:pt x="3" y="14"/>
                  </a:cubicBezTo>
                  <a:cubicBezTo>
                    <a:pt x="2" y="15"/>
                    <a:pt x="2" y="15"/>
                    <a:pt x="0" y="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62"/>
          <p:cNvGrpSpPr/>
          <p:nvPr/>
        </p:nvGrpSpPr>
        <p:grpSpPr>
          <a:xfrm>
            <a:off x="18370280" y="4419725"/>
            <a:ext cx="3871518" cy="2029102"/>
            <a:chOff x="1282700" y="2735575"/>
            <a:chExt cx="3340100" cy="1746250"/>
          </a:xfrm>
        </p:grpSpPr>
        <p:sp>
          <p:nvSpPr>
            <p:cNvPr id="64" name="Freeform 5"/>
            <p:cNvSpPr>
              <a:spLocks noEditPoints="1"/>
            </p:cNvSpPr>
            <p:nvPr/>
          </p:nvSpPr>
          <p:spPr bwMode="auto">
            <a:xfrm>
              <a:off x="2359025" y="3007038"/>
              <a:ext cx="1190625" cy="1200150"/>
            </a:xfrm>
            <a:custGeom>
              <a:avLst/>
              <a:gdLst>
                <a:gd name="T0" fmla="*/ 2 w 374"/>
                <a:gd name="T1" fmla="*/ 188 h 376"/>
                <a:gd name="T2" fmla="*/ 180 w 374"/>
                <a:gd name="T3" fmla="*/ 4 h 376"/>
                <a:gd name="T4" fmla="*/ 371 w 374"/>
                <a:gd name="T5" fmla="*/ 182 h 376"/>
                <a:gd name="T6" fmla="*/ 193 w 374"/>
                <a:gd name="T7" fmla="*/ 373 h 376"/>
                <a:gd name="T8" fmla="*/ 2 w 374"/>
                <a:gd name="T9" fmla="*/ 188 h 376"/>
                <a:gd name="T10" fmla="*/ 72 w 374"/>
                <a:gd name="T11" fmla="*/ 145 h 376"/>
                <a:gd name="T12" fmla="*/ 143 w 374"/>
                <a:gd name="T13" fmla="*/ 303 h 376"/>
                <a:gd name="T14" fmla="*/ 298 w 374"/>
                <a:gd name="T15" fmla="*/ 238 h 376"/>
                <a:gd name="T16" fmla="*/ 243 w 374"/>
                <a:gd name="T17" fmla="*/ 80 h 376"/>
                <a:gd name="T18" fmla="*/ 155 w 374"/>
                <a:gd name="T19" fmla="*/ 70 h 376"/>
                <a:gd name="T20" fmla="*/ 120 w 374"/>
                <a:gd name="T21" fmla="*/ 87 h 376"/>
                <a:gd name="T22" fmla="*/ 163 w 374"/>
                <a:gd name="T23" fmla="*/ 95 h 376"/>
                <a:gd name="T24" fmla="*/ 189 w 374"/>
                <a:gd name="T25" fmla="*/ 131 h 376"/>
                <a:gd name="T26" fmla="*/ 155 w 374"/>
                <a:gd name="T27" fmla="*/ 199 h 376"/>
                <a:gd name="T28" fmla="*/ 121 w 374"/>
                <a:gd name="T29" fmla="*/ 202 h 376"/>
                <a:gd name="T30" fmla="*/ 72 w 374"/>
                <a:gd name="T31" fmla="*/ 145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4" h="376">
                  <a:moveTo>
                    <a:pt x="2" y="188"/>
                  </a:moveTo>
                  <a:cubicBezTo>
                    <a:pt x="1" y="86"/>
                    <a:pt x="85" y="6"/>
                    <a:pt x="180" y="4"/>
                  </a:cubicBezTo>
                  <a:cubicBezTo>
                    <a:pt x="289" y="0"/>
                    <a:pt x="369" y="88"/>
                    <a:pt x="371" y="182"/>
                  </a:cubicBezTo>
                  <a:cubicBezTo>
                    <a:pt x="374" y="291"/>
                    <a:pt x="286" y="370"/>
                    <a:pt x="193" y="373"/>
                  </a:cubicBezTo>
                  <a:cubicBezTo>
                    <a:pt x="85" y="376"/>
                    <a:pt x="0" y="288"/>
                    <a:pt x="2" y="188"/>
                  </a:cubicBezTo>
                  <a:close/>
                  <a:moveTo>
                    <a:pt x="72" y="145"/>
                  </a:moveTo>
                  <a:cubicBezTo>
                    <a:pt x="48" y="213"/>
                    <a:pt x="83" y="280"/>
                    <a:pt x="143" y="303"/>
                  </a:cubicBezTo>
                  <a:cubicBezTo>
                    <a:pt x="202" y="325"/>
                    <a:pt x="270" y="301"/>
                    <a:pt x="298" y="238"/>
                  </a:cubicBezTo>
                  <a:cubicBezTo>
                    <a:pt x="323" y="184"/>
                    <a:pt x="305" y="113"/>
                    <a:pt x="243" y="80"/>
                  </a:cubicBezTo>
                  <a:cubicBezTo>
                    <a:pt x="215" y="65"/>
                    <a:pt x="185" y="62"/>
                    <a:pt x="155" y="70"/>
                  </a:cubicBezTo>
                  <a:cubicBezTo>
                    <a:pt x="142" y="74"/>
                    <a:pt x="130" y="78"/>
                    <a:pt x="120" y="87"/>
                  </a:cubicBezTo>
                  <a:cubicBezTo>
                    <a:pt x="135" y="84"/>
                    <a:pt x="150" y="86"/>
                    <a:pt x="163" y="95"/>
                  </a:cubicBezTo>
                  <a:cubicBezTo>
                    <a:pt x="177" y="103"/>
                    <a:pt x="186" y="115"/>
                    <a:pt x="189" y="131"/>
                  </a:cubicBezTo>
                  <a:cubicBezTo>
                    <a:pt x="195" y="159"/>
                    <a:pt x="183" y="186"/>
                    <a:pt x="155" y="199"/>
                  </a:cubicBezTo>
                  <a:cubicBezTo>
                    <a:pt x="144" y="203"/>
                    <a:pt x="132" y="205"/>
                    <a:pt x="121" y="202"/>
                  </a:cubicBezTo>
                  <a:cubicBezTo>
                    <a:pt x="91" y="195"/>
                    <a:pt x="76" y="175"/>
                    <a:pt x="72" y="145"/>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6"/>
            <p:cNvSpPr>
              <a:spLocks noEditPoints="1"/>
            </p:cNvSpPr>
            <p:nvPr/>
          </p:nvSpPr>
          <p:spPr bwMode="auto">
            <a:xfrm>
              <a:off x="1282700" y="2735575"/>
              <a:ext cx="3340100" cy="1746250"/>
            </a:xfrm>
            <a:custGeom>
              <a:avLst/>
              <a:gdLst>
                <a:gd name="T0" fmla="*/ 1039 w 1049"/>
                <a:gd name="T1" fmla="*/ 250 h 547"/>
                <a:gd name="T2" fmla="*/ 958 w 1049"/>
                <a:gd name="T3" fmla="*/ 170 h 547"/>
                <a:gd name="T4" fmla="*/ 852 w 1049"/>
                <a:gd name="T5" fmla="*/ 94 h 547"/>
                <a:gd name="T6" fmla="*/ 765 w 1049"/>
                <a:gd name="T7" fmla="*/ 49 h 547"/>
                <a:gd name="T8" fmla="*/ 697 w 1049"/>
                <a:gd name="T9" fmla="*/ 25 h 547"/>
                <a:gd name="T10" fmla="*/ 636 w 1049"/>
                <a:gd name="T11" fmla="*/ 11 h 547"/>
                <a:gd name="T12" fmla="*/ 557 w 1049"/>
                <a:gd name="T13" fmla="*/ 1 h 547"/>
                <a:gd name="T14" fmla="*/ 532 w 1049"/>
                <a:gd name="T15" fmla="*/ 0 h 547"/>
                <a:gd name="T16" fmla="*/ 525 w 1049"/>
                <a:gd name="T17" fmla="*/ 0 h 547"/>
                <a:gd name="T18" fmla="*/ 525 w 1049"/>
                <a:gd name="T19" fmla="*/ 0 h 547"/>
                <a:gd name="T20" fmla="*/ 517 w 1049"/>
                <a:gd name="T21" fmla="*/ 0 h 547"/>
                <a:gd name="T22" fmla="*/ 492 w 1049"/>
                <a:gd name="T23" fmla="*/ 1 h 547"/>
                <a:gd name="T24" fmla="*/ 413 w 1049"/>
                <a:gd name="T25" fmla="*/ 11 h 547"/>
                <a:gd name="T26" fmla="*/ 352 w 1049"/>
                <a:gd name="T27" fmla="*/ 25 h 547"/>
                <a:gd name="T28" fmla="*/ 284 w 1049"/>
                <a:gd name="T29" fmla="*/ 49 h 547"/>
                <a:gd name="T30" fmla="*/ 197 w 1049"/>
                <a:gd name="T31" fmla="*/ 94 h 547"/>
                <a:gd name="T32" fmla="*/ 91 w 1049"/>
                <a:gd name="T33" fmla="*/ 170 h 547"/>
                <a:gd name="T34" fmla="*/ 10 w 1049"/>
                <a:gd name="T35" fmla="*/ 250 h 547"/>
                <a:gd name="T36" fmla="*/ 10 w 1049"/>
                <a:gd name="T37" fmla="*/ 296 h 547"/>
                <a:gd name="T38" fmla="*/ 36 w 1049"/>
                <a:gd name="T39" fmla="*/ 325 h 547"/>
                <a:gd name="T40" fmla="*/ 138 w 1049"/>
                <a:gd name="T41" fmla="*/ 414 h 547"/>
                <a:gd name="T42" fmla="*/ 270 w 1049"/>
                <a:gd name="T43" fmla="*/ 491 h 547"/>
                <a:gd name="T44" fmla="*/ 347 w 1049"/>
                <a:gd name="T45" fmla="*/ 520 h 547"/>
                <a:gd name="T46" fmla="*/ 393 w 1049"/>
                <a:gd name="T47" fmla="*/ 532 h 547"/>
                <a:gd name="T48" fmla="*/ 450 w 1049"/>
                <a:gd name="T49" fmla="*/ 542 h 547"/>
                <a:gd name="T50" fmla="*/ 500 w 1049"/>
                <a:gd name="T51" fmla="*/ 546 h 547"/>
                <a:gd name="T52" fmla="*/ 525 w 1049"/>
                <a:gd name="T53" fmla="*/ 547 h 547"/>
                <a:gd name="T54" fmla="*/ 525 w 1049"/>
                <a:gd name="T55" fmla="*/ 547 h 547"/>
                <a:gd name="T56" fmla="*/ 549 w 1049"/>
                <a:gd name="T57" fmla="*/ 546 h 547"/>
                <a:gd name="T58" fmla="*/ 599 w 1049"/>
                <a:gd name="T59" fmla="*/ 542 h 547"/>
                <a:gd name="T60" fmla="*/ 656 w 1049"/>
                <a:gd name="T61" fmla="*/ 532 h 547"/>
                <a:gd name="T62" fmla="*/ 702 w 1049"/>
                <a:gd name="T63" fmla="*/ 520 h 547"/>
                <a:gd name="T64" fmla="*/ 779 w 1049"/>
                <a:gd name="T65" fmla="*/ 491 h 547"/>
                <a:gd name="T66" fmla="*/ 911 w 1049"/>
                <a:gd name="T67" fmla="*/ 414 h 547"/>
                <a:gd name="T68" fmla="*/ 1013 w 1049"/>
                <a:gd name="T69" fmla="*/ 325 h 547"/>
                <a:gd name="T70" fmla="*/ 1039 w 1049"/>
                <a:gd name="T71" fmla="*/ 296 h 547"/>
                <a:gd name="T72" fmla="*/ 1039 w 1049"/>
                <a:gd name="T73" fmla="*/ 250 h 547"/>
                <a:gd name="T74" fmla="*/ 86 w 1049"/>
                <a:gd name="T75" fmla="*/ 273 h 547"/>
                <a:gd name="T76" fmla="*/ 360 w 1049"/>
                <a:gd name="T77" fmla="*/ 98 h 547"/>
                <a:gd name="T78" fmla="*/ 286 w 1049"/>
                <a:gd name="T79" fmla="*/ 273 h 547"/>
                <a:gd name="T80" fmla="*/ 360 w 1049"/>
                <a:gd name="T81" fmla="*/ 448 h 547"/>
                <a:gd name="T82" fmla="*/ 86 w 1049"/>
                <a:gd name="T83" fmla="*/ 273 h 547"/>
                <a:gd name="T84" fmla="*/ 525 w 1049"/>
                <a:gd name="T85" fmla="*/ 458 h 547"/>
                <a:gd name="T86" fmla="*/ 525 w 1049"/>
                <a:gd name="T87" fmla="*/ 458 h 547"/>
                <a:gd name="T88" fmla="*/ 340 w 1049"/>
                <a:gd name="T89" fmla="*/ 273 h 547"/>
                <a:gd name="T90" fmla="*/ 518 w 1049"/>
                <a:gd name="T91" fmla="*/ 89 h 547"/>
                <a:gd name="T92" fmla="*/ 525 w 1049"/>
                <a:gd name="T93" fmla="*/ 89 h 547"/>
                <a:gd name="T94" fmla="*/ 525 w 1049"/>
                <a:gd name="T95" fmla="*/ 89 h 547"/>
                <a:gd name="T96" fmla="*/ 531 w 1049"/>
                <a:gd name="T97" fmla="*/ 89 h 547"/>
                <a:gd name="T98" fmla="*/ 709 w 1049"/>
                <a:gd name="T99" fmla="*/ 273 h 547"/>
                <a:gd name="T100" fmla="*/ 525 w 1049"/>
                <a:gd name="T101" fmla="*/ 458 h 547"/>
                <a:gd name="T102" fmla="*/ 689 w 1049"/>
                <a:gd name="T103" fmla="*/ 448 h 547"/>
                <a:gd name="T104" fmla="*/ 763 w 1049"/>
                <a:gd name="T105" fmla="*/ 273 h 547"/>
                <a:gd name="T106" fmla="*/ 689 w 1049"/>
                <a:gd name="T107" fmla="*/ 98 h 547"/>
                <a:gd name="T108" fmla="*/ 963 w 1049"/>
                <a:gd name="T109" fmla="*/ 273 h 547"/>
                <a:gd name="T110" fmla="*/ 689 w 1049"/>
                <a:gd name="T111" fmla="*/ 448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49" h="547">
                  <a:moveTo>
                    <a:pt x="1039" y="250"/>
                  </a:moveTo>
                  <a:cubicBezTo>
                    <a:pt x="1014" y="221"/>
                    <a:pt x="987" y="195"/>
                    <a:pt x="958" y="170"/>
                  </a:cubicBezTo>
                  <a:cubicBezTo>
                    <a:pt x="925" y="141"/>
                    <a:pt x="890" y="116"/>
                    <a:pt x="852" y="94"/>
                  </a:cubicBezTo>
                  <a:cubicBezTo>
                    <a:pt x="824" y="77"/>
                    <a:pt x="795" y="62"/>
                    <a:pt x="765" y="49"/>
                  </a:cubicBezTo>
                  <a:cubicBezTo>
                    <a:pt x="743" y="40"/>
                    <a:pt x="720" y="32"/>
                    <a:pt x="697" y="25"/>
                  </a:cubicBezTo>
                  <a:cubicBezTo>
                    <a:pt x="677" y="19"/>
                    <a:pt x="656" y="15"/>
                    <a:pt x="636" y="11"/>
                  </a:cubicBezTo>
                  <a:cubicBezTo>
                    <a:pt x="610" y="5"/>
                    <a:pt x="584" y="2"/>
                    <a:pt x="557" y="1"/>
                  </a:cubicBezTo>
                  <a:cubicBezTo>
                    <a:pt x="549" y="0"/>
                    <a:pt x="540" y="0"/>
                    <a:pt x="532" y="0"/>
                  </a:cubicBezTo>
                  <a:cubicBezTo>
                    <a:pt x="532" y="0"/>
                    <a:pt x="529" y="0"/>
                    <a:pt x="525" y="0"/>
                  </a:cubicBezTo>
                  <a:cubicBezTo>
                    <a:pt x="525" y="0"/>
                    <a:pt x="525" y="0"/>
                    <a:pt x="525" y="0"/>
                  </a:cubicBezTo>
                  <a:cubicBezTo>
                    <a:pt x="520" y="0"/>
                    <a:pt x="517" y="0"/>
                    <a:pt x="517" y="0"/>
                  </a:cubicBezTo>
                  <a:cubicBezTo>
                    <a:pt x="509" y="0"/>
                    <a:pt x="500" y="0"/>
                    <a:pt x="492" y="1"/>
                  </a:cubicBezTo>
                  <a:cubicBezTo>
                    <a:pt x="466" y="2"/>
                    <a:pt x="439" y="5"/>
                    <a:pt x="413" y="11"/>
                  </a:cubicBezTo>
                  <a:cubicBezTo>
                    <a:pt x="393" y="15"/>
                    <a:pt x="372" y="19"/>
                    <a:pt x="352" y="25"/>
                  </a:cubicBezTo>
                  <a:cubicBezTo>
                    <a:pt x="329" y="32"/>
                    <a:pt x="306" y="40"/>
                    <a:pt x="284" y="49"/>
                  </a:cubicBezTo>
                  <a:cubicBezTo>
                    <a:pt x="254" y="62"/>
                    <a:pt x="225" y="77"/>
                    <a:pt x="197" y="94"/>
                  </a:cubicBezTo>
                  <a:cubicBezTo>
                    <a:pt x="159" y="116"/>
                    <a:pt x="124" y="141"/>
                    <a:pt x="91" y="170"/>
                  </a:cubicBezTo>
                  <a:cubicBezTo>
                    <a:pt x="62" y="195"/>
                    <a:pt x="35" y="221"/>
                    <a:pt x="10" y="250"/>
                  </a:cubicBezTo>
                  <a:cubicBezTo>
                    <a:pt x="0" y="263"/>
                    <a:pt x="0" y="283"/>
                    <a:pt x="10" y="296"/>
                  </a:cubicBezTo>
                  <a:cubicBezTo>
                    <a:pt x="19" y="306"/>
                    <a:pt x="27" y="316"/>
                    <a:pt x="36" y="325"/>
                  </a:cubicBezTo>
                  <a:cubicBezTo>
                    <a:pt x="67" y="358"/>
                    <a:pt x="101" y="388"/>
                    <a:pt x="138" y="414"/>
                  </a:cubicBezTo>
                  <a:cubicBezTo>
                    <a:pt x="179" y="444"/>
                    <a:pt x="223" y="471"/>
                    <a:pt x="270" y="491"/>
                  </a:cubicBezTo>
                  <a:cubicBezTo>
                    <a:pt x="275" y="494"/>
                    <a:pt x="331" y="515"/>
                    <a:pt x="347" y="520"/>
                  </a:cubicBezTo>
                  <a:cubicBezTo>
                    <a:pt x="362" y="524"/>
                    <a:pt x="377" y="529"/>
                    <a:pt x="393" y="532"/>
                  </a:cubicBezTo>
                  <a:cubicBezTo>
                    <a:pt x="412" y="536"/>
                    <a:pt x="431" y="539"/>
                    <a:pt x="450" y="542"/>
                  </a:cubicBezTo>
                  <a:cubicBezTo>
                    <a:pt x="467" y="544"/>
                    <a:pt x="483" y="546"/>
                    <a:pt x="500" y="546"/>
                  </a:cubicBezTo>
                  <a:cubicBezTo>
                    <a:pt x="508" y="547"/>
                    <a:pt x="516" y="547"/>
                    <a:pt x="525" y="547"/>
                  </a:cubicBezTo>
                  <a:cubicBezTo>
                    <a:pt x="525" y="547"/>
                    <a:pt x="525" y="547"/>
                    <a:pt x="525" y="547"/>
                  </a:cubicBezTo>
                  <a:cubicBezTo>
                    <a:pt x="533" y="547"/>
                    <a:pt x="541" y="547"/>
                    <a:pt x="549" y="546"/>
                  </a:cubicBezTo>
                  <a:cubicBezTo>
                    <a:pt x="566" y="546"/>
                    <a:pt x="582" y="544"/>
                    <a:pt x="599" y="542"/>
                  </a:cubicBezTo>
                  <a:cubicBezTo>
                    <a:pt x="618" y="539"/>
                    <a:pt x="637" y="536"/>
                    <a:pt x="656" y="532"/>
                  </a:cubicBezTo>
                  <a:cubicBezTo>
                    <a:pt x="672" y="529"/>
                    <a:pt x="687" y="524"/>
                    <a:pt x="702" y="520"/>
                  </a:cubicBezTo>
                  <a:cubicBezTo>
                    <a:pt x="718" y="515"/>
                    <a:pt x="774" y="494"/>
                    <a:pt x="779" y="491"/>
                  </a:cubicBezTo>
                  <a:cubicBezTo>
                    <a:pt x="826" y="471"/>
                    <a:pt x="870" y="444"/>
                    <a:pt x="911" y="414"/>
                  </a:cubicBezTo>
                  <a:cubicBezTo>
                    <a:pt x="948" y="388"/>
                    <a:pt x="982" y="358"/>
                    <a:pt x="1013" y="325"/>
                  </a:cubicBezTo>
                  <a:cubicBezTo>
                    <a:pt x="1022" y="316"/>
                    <a:pt x="1031" y="306"/>
                    <a:pt x="1039" y="296"/>
                  </a:cubicBezTo>
                  <a:cubicBezTo>
                    <a:pt x="1049" y="283"/>
                    <a:pt x="1049" y="263"/>
                    <a:pt x="1039" y="250"/>
                  </a:cubicBezTo>
                  <a:close/>
                  <a:moveTo>
                    <a:pt x="86" y="273"/>
                  </a:moveTo>
                  <a:cubicBezTo>
                    <a:pt x="164" y="193"/>
                    <a:pt x="254" y="133"/>
                    <a:pt x="360" y="98"/>
                  </a:cubicBezTo>
                  <a:cubicBezTo>
                    <a:pt x="312" y="147"/>
                    <a:pt x="286" y="205"/>
                    <a:pt x="286" y="273"/>
                  </a:cubicBezTo>
                  <a:cubicBezTo>
                    <a:pt x="286" y="342"/>
                    <a:pt x="312" y="399"/>
                    <a:pt x="360" y="448"/>
                  </a:cubicBezTo>
                  <a:cubicBezTo>
                    <a:pt x="254" y="414"/>
                    <a:pt x="164" y="353"/>
                    <a:pt x="86" y="273"/>
                  </a:cubicBezTo>
                  <a:close/>
                  <a:moveTo>
                    <a:pt x="525" y="458"/>
                  </a:moveTo>
                  <a:cubicBezTo>
                    <a:pt x="525" y="458"/>
                    <a:pt x="525" y="458"/>
                    <a:pt x="525" y="458"/>
                  </a:cubicBezTo>
                  <a:cubicBezTo>
                    <a:pt x="420" y="458"/>
                    <a:pt x="338" y="371"/>
                    <a:pt x="340" y="273"/>
                  </a:cubicBezTo>
                  <a:cubicBezTo>
                    <a:pt x="339" y="171"/>
                    <a:pt x="423" y="91"/>
                    <a:pt x="518" y="89"/>
                  </a:cubicBezTo>
                  <a:cubicBezTo>
                    <a:pt x="520" y="89"/>
                    <a:pt x="522" y="89"/>
                    <a:pt x="525" y="89"/>
                  </a:cubicBezTo>
                  <a:cubicBezTo>
                    <a:pt x="525" y="89"/>
                    <a:pt x="525" y="89"/>
                    <a:pt x="525" y="89"/>
                  </a:cubicBezTo>
                  <a:cubicBezTo>
                    <a:pt x="527" y="89"/>
                    <a:pt x="529" y="89"/>
                    <a:pt x="531" y="89"/>
                  </a:cubicBezTo>
                  <a:cubicBezTo>
                    <a:pt x="626" y="91"/>
                    <a:pt x="710" y="171"/>
                    <a:pt x="709" y="273"/>
                  </a:cubicBezTo>
                  <a:cubicBezTo>
                    <a:pt x="711" y="371"/>
                    <a:pt x="629" y="458"/>
                    <a:pt x="525" y="458"/>
                  </a:cubicBezTo>
                  <a:close/>
                  <a:moveTo>
                    <a:pt x="689" y="448"/>
                  </a:moveTo>
                  <a:cubicBezTo>
                    <a:pt x="737" y="399"/>
                    <a:pt x="763" y="342"/>
                    <a:pt x="763" y="273"/>
                  </a:cubicBezTo>
                  <a:cubicBezTo>
                    <a:pt x="763" y="205"/>
                    <a:pt x="737" y="147"/>
                    <a:pt x="689" y="98"/>
                  </a:cubicBezTo>
                  <a:cubicBezTo>
                    <a:pt x="795" y="133"/>
                    <a:pt x="885" y="193"/>
                    <a:pt x="963" y="273"/>
                  </a:cubicBezTo>
                  <a:cubicBezTo>
                    <a:pt x="885" y="353"/>
                    <a:pt x="795" y="414"/>
                    <a:pt x="689" y="44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p:cNvSpPr txBox="1"/>
          <p:nvPr/>
        </p:nvSpPr>
        <p:spPr>
          <a:xfrm>
            <a:off x="2549236" y="10224655"/>
            <a:ext cx="4710546" cy="1754326"/>
          </a:xfrm>
          <a:prstGeom prst="rect">
            <a:avLst/>
          </a:prstGeom>
          <a:noFill/>
        </p:spPr>
        <p:txBody>
          <a:bodyPr wrap="square" rtlCol="0">
            <a:spAutoFit/>
          </a:bodyPr>
          <a:lstStyle/>
          <a:p>
            <a:r>
              <a:rPr lang="en-IN" b="1" dirty="0" smtClean="0">
                <a:latin typeface="Calibri" pitchFamily="34" charset="0"/>
                <a:cs typeface="Calibri" pitchFamily="34" charset="0"/>
              </a:rPr>
              <a:t>UP SKILLING FROM BASIC TO ADVANCE  CONCEPT</a:t>
            </a:r>
            <a:endParaRPr lang="en-US" b="1" dirty="0">
              <a:latin typeface="Calibri" pitchFamily="34" charset="0"/>
              <a:cs typeface="Calibri" pitchFamily="34" charset="0"/>
            </a:endParaRPr>
          </a:p>
        </p:txBody>
      </p:sp>
      <p:sp>
        <p:nvSpPr>
          <p:cNvPr id="32" name="TextBox 31"/>
          <p:cNvSpPr txBox="1"/>
          <p:nvPr/>
        </p:nvSpPr>
        <p:spPr>
          <a:xfrm>
            <a:off x="1440874" y="498765"/>
            <a:ext cx="11637818" cy="1554272"/>
          </a:xfrm>
          <a:prstGeom prst="rect">
            <a:avLst/>
          </a:prstGeom>
          <a:noFill/>
        </p:spPr>
        <p:txBody>
          <a:bodyPr wrap="square" rtlCol="0">
            <a:spAutoFit/>
          </a:bodyPr>
          <a:lstStyle/>
          <a:p>
            <a:pPr algn="ctr"/>
            <a:r>
              <a:rPr lang="en-IN" sz="9500" spc="-238" dirty="0" smtClean="0">
                <a:solidFill>
                  <a:schemeClr val="tx2">
                    <a:satMod val="200000"/>
                  </a:schemeClr>
                </a:solidFill>
                <a:latin typeface="+mj-lt"/>
                <a:ea typeface="+mj-ea"/>
                <a:cs typeface="+mj-cs"/>
              </a:rPr>
              <a:t>Learning Approach </a:t>
            </a:r>
            <a:endParaRPr lang="en-US" sz="9500" spc="-238" dirty="0" smtClean="0">
              <a:solidFill>
                <a:schemeClr val="tx2">
                  <a:satMod val="200000"/>
                </a:schemeClr>
              </a:solidFill>
              <a:latin typeface="+mj-lt"/>
              <a:ea typeface="+mj-ea"/>
              <a:cs typeface="+mj-cs"/>
            </a:endParaRPr>
          </a:p>
        </p:txBody>
      </p:sp>
      <p:pic>
        <p:nvPicPr>
          <p:cNvPr id="28" name="Picture 27" descr="Home"/>
          <p:cNvPicPr>
            <a:picLocks noChangeAspect="1" noChangeArrowheads="1"/>
          </p:cNvPicPr>
          <p:nvPr/>
        </p:nvPicPr>
        <p:blipFill>
          <a:blip r:embed="rId2"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extLst>
      <p:ext uri="{BB962C8B-B14F-4D97-AF65-F5344CB8AC3E}">
        <p14:creationId xmlns:p14="http://schemas.microsoft.com/office/powerpoint/2010/main" xmlns="" val="1132910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8367" y="802455"/>
            <a:ext cx="20675124" cy="1828800"/>
          </a:xfrm>
        </p:spPr>
        <p:txBody>
          <a:bodyPr/>
          <a:lstStyle/>
          <a:p>
            <a:r>
              <a:rPr lang="en-US" sz="6600" b="1" dirty="0" smtClean="0"/>
              <a:t>Drones helped Azerbaijan defeat Armenia, and the implications for future modern </a:t>
            </a:r>
            <a:r>
              <a:rPr lang="en-US" sz="6600" b="1" dirty="0" err="1" smtClean="0"/>
              <a:t>warefare</a:t>
            </a:r>
            <a:r>
              <a:rPr lang="en-US" sz="6600" b="1" dirty="0" smtClean="0"/>
              <a:t> </a:t>
            </a:r>
            <a:br>
              <a:rPr lang="en-US" sz="6600" b="1" dirty="0" smtClean="0"/>
            </a:br>
            <a:endParaRPr lang="en-US" sz="6600" dirty="0"/>
          </a:p>
        </p:txBody>
      </p:sp>
      <p:sp>
        <p:nvSpPr>
          <p:cNvPr id="3" name="Content Placeholder 2"/>
          <p:cNvSpPr>
            <a:spLocks noGrp="1"/>
          </p:cNvSpPr>
          <p:nvPr>
            <p:ph idx="1"/>
          </p:nvPr>
        </p:nvSpPr>
        <p:spPr/>
        <p:txBody>
          <a:bodyPr/>
          <a:lstStyle/>
          <a:p>
            <a:endParaRPr lang="en-US" dirty="0"/>
          </a:p>
        </p:txBody>
      </p:sp>
      <p:pic>
        <p:nvPicPr>
          <p:cNvPr id="5122" name="Picture 2"/>
          <p:cNvPicPr>
            <a:picLocks noChangeAspect="1" noChangeArrowheads="1"/>
          </p:cNvPicPr>
          <p:nvPr/>
        </p:nvPicPr>
        <p:blipFill>
          <a:blip r:embed="rId2" cstate="print"/>
          <a:srcRect l="8917" t="20265" r="31240" b="16099"/>
          <a:stretch>
            <a:fillRect/>
          </a:stretch>
        </p:blipFill>
        <p:spPr bwMode="auto">
          <a:xfrm>
            <a:off x="2660075" y="4128654"/>
            <a:ext cx="13244944" cy="8007928"/>
          </a:xfrm>
          <a:prstGeom prst="rect">
            <a:avLst/>
          </a:prstGeom>
          <a:noFill/>
          <a:ln w="9525">
            <a:noFill/>
            <a:miter lim="800000"/>
            <a:headEnd/>
            <a:tailEnd/>
          </a:ln>
          <a:effectLst/>
        </p:spPr>
      </p:pic>
      <p:sp>
        <p:nvSpPr>
          <p:cNvPr id="5" name="Rectangle 4"/>
          <p:cNvSpPr/>
          <p:nvPr/>
        </p:nvSpPr>
        <p:spPr>
          <a:xfrm>
            <a:off x="16680873" y="4876800"/>
            <a:ext cx="5874327" cy="7121236"/>
          </a:xfrm>
          <a:prstGeom prst="rect">
            <a:avLst/>
          </a:prstGeom>
          <a:solidFill>
            <a:schemeClr val="tx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This is actually the first war in the history of modern warfare that has been won almost entirely on the strength of drone warfare,”</a:t>
            </a:r>
            <a:endParaRPr lang="en-US" dirty="0"/>
          </a:p>
        </p:txBody>
      </p:sp>
      <p:pic>
        <p:nvPicPr>
          <p:cNvPr id="6" name="Picture 5"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tuxnet Worm_ One of the World's First Cyber Attacks _ World101.mp4">
            <a:hlinkClick r:id="" action="ppaction://media"/>
          </p:cNvPr>
          <p:cNvPicPr>
            <a:picLocks noRot="1" noChangeAspect="1"/>
          </p:cNvPicPr>
          <p:nvPr>
            <a:videoFile r:link="rId1"/>
          </p:nvPr>
        </p:nvPicPr>
        <p:blipFill>
          <a:blip r:embed="rId3" cstate="print"/>
          <a:stretch>
            <a:fillRect/>
          </a:stretch>
        </p:blipFill>
        <p:spPr>
          <a:xfrm>
            <a:off x="1274618" y="-2578785"/>
            <a:ext cx="23469600" cy="17602200"/>
          </a:xfrm>
          <a:prstGeom prst="rect">
            <a:avLst/>
          </a:prstGeom>
        </p:spPr>
      </p:pic>
      <p:sp>
        <p:nvSpPr>
          <p:cNvPr id="2" name="Title 1"/>
          <p:cNvSpPr>
            <a:spLocks noGrp="1"/>
          </p:cNvSpPr>
          <p:nvPr>
            <p:ph type="title"/>
          </p:nvPr>
        </p:nvSpPr>
        <p:spPr>
          <a:xfrm>
            <a:off x="1579418" y="0"/>
            <a:ext cx="21528073" cy="2852928"/>
          </a:xfrm>
        </p:spPr>
        <p:txBody>
          <a:bodyPr/>
          <a:lstStyle/>
          <a:p>
            <a:r>
              <a:rPr lang="en-US" sz="8000" b="1" dirty="0" err="1" smtClean="0"/>
              <a:t>Stuxnet</a:t>
            </a:r>
            <a:r>
              <a:rPr lang="en-US" sz="8000" b="1" dirty="0" smtClean="0"/>
              <a:t> Worm Attack on Iranian Nuclear Facilities</a:t>
            </a:r>
            <a:r>
              <a:rPr lang="en-US" b="1" dirty="0" smtClean="0"/>
              <a:t/>
            </a:r>
            <a:br>
              <a:rPr lang="en-US" b="1" dirty="0" smtClean="0"/>
            </a:br>
            <a:endParaRPr lang="en-US" dirty="0"/>
          </a:p>
        </p:txBody>
      </p:sp>
      <p:sp>
        <p:nvSpPr>
          <p:cNvPr id="3" name="Content Placeholder 2"/>
          <p:cNvSpPr>
            <a:spLocks noGrp="1"/>
          </p:cNvSpPr>
          <p:nvPr>
            <p:ph idx="1"/>
          </p:nvPr>
        </p:nvSpPr>
        <p:spPr>
          <a:xfrm>
            <a:off x="2432367" y="2466109"/>
            <a:ext cx="20675124" cy="10245011"/>
          </a:xfrm>
        </p:spPr>
        <p:txBody>
          <a:bodyPr>
            <a:normAutofit/>
          </a:bodyPr>
          <a:lstStyle/>
          <a:p>
            <a:pPr algn="ctr"/>
            <a:endParaRPr lang="en-US" sz="4400" dirty="0" smtClean="0"/>
          </a:p>
          <a:p>
            <a:pPr algn="ctr"/>
            <a:endParaRPr lang="en-US" sz="4400" dirty="0" smtClean="0"/>
          </a:p>
          <a:p>
            <a:pPr algn="ctr"/>
            <a:r>
              <a:rPr lang="en-US" sz="4400" dirty="0" err="1" smtClean="0"/>
              <a:t>Stuxnet</a:t>
            </a:r>
            <a:r>
              <a:rPr lang="en-US" sz="4400" dirty="0" smtClean="0"/>
              <a:t>, the world's first military-grade cyber weapon that can destroy pipelines and cause explosions at power plants and factories, as well as manipulate machinery. It is the first worm that corrupts industrial equipment and is also the first worm to include a PCL (programmable logic controller), software designed to hide its existence and progress. In August, security software company Symantec states that 60% of the computers infected with </a:t>
            </a:r>
            <a:r>
              <a:rPr lang="en-US" sz="4400" dirty="0" err="1" smtClean="0"/>
              <a:t>Stuxnet</a:t>
            </a:r>
            <a:r>
              <a:rPr lang="en-US" sz="4400" dirty="0" smtClean="0"/>
              <a:t> are in Iran.</a:t>
            </a: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Cyber warfare </a:t>
            </a:r>
            <a:endParaRPr lang="en-US" dirty="0"/>
          </a:p>
        </p:txBody>
      </p:sp>
      <p:sp>
        <p:nvSpPr>
          <p:cNvPr id="3" name="Content Placeholder 2"/>
          <p:cNvSpPr>
            <a:spLocks noGrp="1"/>
          </p:cNvSpPr>
          <p:nvPr>
            <p:ph idx="1"/>
          </p:nvPr>
        </p:nvSpPr>
        <p:spPr>
          <a:xfrm>
            <a:off x="3325091" y="4703192"/>
            <a:ext cx="19339055" cy="5743135"/>
          </a:xfrm>
        </p:spPr>
        <p:txBody>
          <a:bodyPr>
            <a:normAutofit fontScale="47500" lnSpcReduction="20000"/>
          </a:bodyPr>
          <a:lstStyle/>
          <a:p>
            <a:pPr algn="ctr">
              <a:lnSpc>
                <a:spcPct val="200000"/>
              </a:lnSpc>
            </a:pPr>
            <a:r>
              <a:rPr lang="en-US" sz="10000" dirty="0" smtClean="0"/>
              <a:t>Cyber warfare involves the actions by a nation-state or international organization to attack and attempt to damage another nation's computers or information networks through, for example, computer viruses or denial-of-service attacks. </a:t>
            </a:r>
          </a:p>
          <a:p>
            <a:pPr algn="ctr">
              <a:lnSpc>
                <a:spcPct val="200000"/>
              </a:lnSpc>
            </a:pPr>
            <a:endParaRPr lang="en-US" sz="10000" dirty="0" smtClean="0"/>
          </a:p>
          <a:p>
            <a:pPr algn="ctr">
              <a:lnSpc>
                <a:spcPct val="200000"/>
              </a:lnSpc>
            </a:pPr>
            <a:endParaRPr lang="en-US" dirty="0"/>
          </a:p>
        </p:txBody>
      </p:sp>
      <p:pic>
        <p:nvPicPr>
          <p:cNvPr id="5" name="Picture 4" descr="Home"/>
          <p:cNvPicPr>
            <a:picLocks noChangeAspect="1" noChangeArrowheads="1"/>
          </p:cNvPicPr>
          <p:nvPr/>
        </p:nvPicPr>
        <p:blipFill>
          <a:blip r:embed="rId2"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srcRect l="21349" t="26667" r="23943" b="36428"/>
          <a:stretch>
            <a:fillRect/>
          </a:stretch>
        </p:blipFill>
        <p:spPr bwMode="auto">
          <a:xfrm>
            <a:off x="3546764" y="1634836"/>
            <a:ext cx="17622982" cy="9670473"/>
          </a:xfrm>
          <a:prstGeom prst="rect">
            <a:avLst/>
          </a:prstGeom>
          <a:noFill/>
          <a:ln w="9525">
            <a:noFill/>
            <a:miter lim="800000"/>
            <a:headEnd/>
            <a:tailEnd/>
          </a:ln>
        </p:spPr>
      </p:pic>
      <p:pic>
        <p:nvPicPr>
          <p:cNvPr id="3" name="Picture 2"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srcRect l="19610" t="26667" r="19128" b="26428"/>
          <a:stretch>
            <a:fillRect/>
          </a:stretch>
        </p:blipFill>
        <p:spPr bwMode="auto">
          <a:xfrm>
            <a:off x="3186545" y="1828800"/>
            <a:ext cx="18371128" cy="11000509"/>
          </a:xfrm>
          <a:prstGeom prst="rect">
            <a:avLst/>
          </a:prstGeom>
          <a:noFill/>
          <a:ln w="9525">
            <a:noFill/>
            <a:miter lim="800000"/>
            <a:headEnd/>
            <a:tailEnd/>
          </a:ln>
        </p:spPr>
      </p:pic>
      <p:pic>
        <p:nvPicPr>
          <p:cNvPr id="3" name="Picture 2"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srcRect l="18912" t="24048" r="20599" b="25476"/>
          <a:stretch>
            <a:fillRect/>
          </a:stretch>
        </p:blipFill>
        <p:spPr bwMode="auto">
          <a:xfrm>
            <a:off x="3796146" y="1801091"/>
            <a:ext cx="17733818" cy="11000509"/>
          </a:xfrm>
          <a:prstGeom prst="rect">
            <a:avLst/>
          </a:prstGeom>
          <a:noFill/>
          <a:ln w="9525">
            <a:noFill/>
            <a:miter lim="800000"/>
            <a:headEnd/>
            <a:tailEnd/>
          </a:ln>
        </p:spPr>
      </p:pic>
      <p:pic>
        <p:nvPicPr>
          <p:cNvPr id="3" name="Picture 2"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3164" y="608492"/>
            <a:ext cx="22527491" cy="1828800"/>
          </a:xfrm>
        </p:spPr>
        <p:txBody>
          <a:bodyPr/>
          <a:lstStyle/>
          <a:p>
            <a:pPr lvl="0"/>
            <a:r>
              <a:rPr lang="en-US" sz="6600" dirty="0" smtClean="0"/>
              <a:t>Potential approaches to cyber disarmament </a:t>
            </a:r>
            <a:br>
              <a:rPr lang="en-US" sz="6600" dirty="0" smtClean="0"/>
            </a:br>
            <a:endParaRPr lang="en-US" sz="6600" dirty="0"/>
          </a:p>
        </p:txBody>
      </p:sp>
      <p:pic>
        <p:nvPicPr>
          <p:cNvPr id="4" name="Content Placeholder 3" descr="Three-potential-approaches-to-cyber-disarmament.png"/>
          <p:cNvPicPr>
            <a:picLocks noGrp="1" noChangeAspect="1"/>
          </p:cNvPicPr>
          <p:nvPr>
            <p:ph idx="1"/>
          </p:nvPr>
        </p:nvPicPr>
        <p:blipFill>
          <a:blip r:embed="rId2" cstate="print"/>
          <a:stretch>
            <a:fillRect/>
          </a:stretch>
        </p:blipFill>
        <p:spPr>
          <a:xfrm>
            <a:off x="4378037" y="2977588"/>
            <a:ext cx="15683345" cy="10211939"/>
          </a:xfrm>
        </p:spPr>
      </p:pic>
      <p:pic>
        <p:nvPicPr>
          <p:cNvPr id="5" name="Picture 4"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74618" y="469947"/>
            <a:ext cx="23049057" cy="1828800"/>
          </a:xfrm>
        </p:spPr>
        <p:txBody>
          <a:bodyPr/>
          <a:lstStyle/>
          <a:p>
            <a:r>
              <a:rPr lang="en-US" sz="8000" dirty="0" smtClean="0"/>
              <a:t>7 Terrifying Tools of Cyber Warfare </a:t>
            </a:r>
            <a:r>
              <a:rPr lang="en-US" u="sng" dirty="0" smtClean="0"/>
              <a:t/>
            </a:r>
            <a:br>
              <a:rPr lang="en-US" u="sng" dirty="0" smtClean="0"/>
            </a:br>
            <a:endParaRPr lang="en-US" dirty="0"/>
          </a:p>
        </p:txBody>
      </p:sp>
      <p:sp>
        <p:nvSpPr>
          <p:cNvPr id="5" name="Content Placeholder 4"/>
          <p:cNvSpPr>
            <a:spLocks noGrp="1"/>
          </p:cNvSpPr>
          <p:nvPr>
            <p:ph idx="1"/>
          </p:nvPr>
        </p:nvSpPr>
        <p:spPr/>
        <p:txBody>
          <a:bodyPr/>
          <a:lstStyle/>
          <a:p>
            <a:r>
              <a:rPr lang="en-US" dirty="0" smtClean="0"/>
              <a:t>Grid Hacking. ...</a:t>
            </a:r>
          </a:p>
          <a:p>
            <a:r>
              <a:rPr lang="en-US" dirty="0" smtClean="0"/>
              <a:t>University Attacks. ...</a:t>
            </a:r>
          </a:p>
          <a:p>
            <a:r>
              <a:rPr lang="en-US" dirty="0" smtClean="0"/>
              <a:t>Crypto Crimes. ...</a:t>
            </a:r>
          </a:p>
          <a:p>
            <a:r>
              <a:rPr lang="en-US" dirty="0" smtClean="0"/>
              <a:t>Election Meddling. ...</a:t>
            </a:r>
          </a:p>
          <a:p>
            <a:r>
              <a:rPr lang="en-US" dirty="0" smtClean="0"/>
              <a:t>Negotiation by </a:t>
            </a:r>
            <a:r>
              <a:rPr lang="en-US" dirty="0" err="1" smtClean="0"/>
              <a:t>Ransomware</a:t>
            </a:r>
            <a:r>
              <a:rPr lang="en-US" dirty="0" smtClean="0"/>
              <a:t>. ...</a:t>
            </a:r>
          </a:p>
          <a:p>
            <a:r>
              <a:rPr lang="en-US" dirty="0" smtClean="0"/>
              <a:t>Hackers for Hire. ...</a:t>
            </a:r>
          </a:p>
          <a:p>
            <a:r>
              <a:rPr lang="en-US" dirty="0" smtClean="0"/>
              <a:t>Assaults on Truth.</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6294" y="0"/>
            <a:ext cx="22478105" cy="1828800"/>
          </a:xfrm>
        </p:spPr>
        <p:txBody>
          <a:bodyPr/>
          <a:lstStyle/>
          <a:p>
            <a:pPr algn="just"/>
            <a:r>
              <a:rPr lang="en-US" sz="5400" dirty="0" smtClean="0"/>
              <a:t>Rankings: the 10 most powerful cyber nations in the world</a:t>
            </a:r>
            <a:endParaRPr lang="en-US" sz="5400" b="1" dirty="0"/>
          </a:p>
        </p:txBody>
      </p:sp>
      <p:pic>
        <p:nvPicPr>
          <p:cNvPr id="6" name="Content Placeholder 5" descr="cyber-power-30-countries.gif"/>
          <p:cNvPicPr>
            <a:picLocks noGrp="1" noChangeAspect="1"/>
          </p:cNvPicPr>
          <p:nvPr>
            <p:ph idx="1"/>
          </p:nvPr>
        </p:nvPicPr>
        <p:blipFill>
          <a:blip r:embed="rId2" cstate="print"/>
          <a:stretch>
            <a:fillRect/>
          </a:stretch>
        </p:blipFill>
        <p:spPr>
          <a:xfrm>
            <a:off x="4405745" y="1856509"/>
            <a:ext cx="15794182" cy="11859491"/>
          </a:xfrm>
        </p:spPr>
      </p:pic>
      <p:sp>
        <p:nvSpPr>
          <p:cNvPr id="7" name="TextBox 6"/>
          <p:cNvSpPr txBox="1"/>
          <p:nvPr/>
        </p:nvSpPr>
        <p:spPr>
          <a:xfrm>
            <a:off x="5569527" y="9892145"/>
            <a:ext cx="3823855" cy="646331"/>
          </a:xfrm>
          <a:prstGeom prst="rect">
            <a:avLst/>
          </a:prstGeom>
          <a:noFill/>
          <a:ln>
            <a:solidFill>
              <a:srgbClr val="FF0000"/>
            </a:solidFill>
          </a:ln>
        </p:spPr>
        <p:txBody>
          <a:bodyPr wrap="square" rtlCol="0">
            <a:spAutoFit/>
          </a:body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path" presetSubtype="0" accel="50000" decel="50000" fill="hold" grpId="0" nodeType="clickEffect">
                                  <p:stCondLst>
                                    <p:cond delay="0"/>
                                  </p:stCondLst>
                                  <p:childTnLst>
                                    <p:animMotion origin="layout" path="M 0 0  L 0.25 0  L 0.25 0.44343  L 0 0.44343  L 0 0  Z" pathEditMode="relative" ptsTypes="">
                                      <p:cBhvr>
                                        <p:cTn id="6" dur="2000" fill="hold"/>
                                        <p:tgtEl>
                                          <p:spTgt spid="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6294" y="442237"/>
            <a:ext cx="22533524" cy="1828800"/>
          </a:xfrm>
        </p:spPr>
        <p:txBody>
          <a:bodyPr/>
          <a:lstStyle/>
          <a:p>
            <a:r>
              <a:rPr lang="en-US" sz="6600" dirty="0" smtClean="0"/>
              <a:t>How were the most powerful cyber countries ranked?</a:t>
            </a:r>
            <a:r>
              <a:rPr lang="en-US" b="1" dirty="0" smtClean="0"/>
              <a:t/>
            </a:r>
            <a:br>
              <a:rPr lang="en-US" b="1" dirty="0" smtClean="0"/>
            </a:br>
            <a:endParaRPr lang="en-US" dirty="0"/>
          </a:p>
        </p:txBody>
      </p:sp>
      <p:pic>
        <p:nvPicPr>
          <p:cNvPr id="1026" name="Picture 2"/>
          <p:cNvPicPr>
            <a:picLocks noGrp="1" noChangeAspect="1" noChangeArrowheads="1"/>
          </p:cNvPicPr>
          <p:nvPr>
            <p:ph idx="1"/>
          </p:nvPr>
        </p:nvPicPr>
        <p:blipFill>
          <a:blip r:embed="rId2" cstate="print"/>
          <a:srcRect l="21742" t="54995" r="35873" b="35475"/>
          <a:stretch>
            <a:fillRect/>
          </a:stretch>
        </p:blipFill>
        <p:spPr bwMode="auto">
          <a:xfrm>
            <a:off x="4655126" y="4184073"/>
            <a:ext cx="17068801" cy="512948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Learning outcomes:</a:t>
            </a:r>
            <a:r>
              <a:rPr lang="en-US" dirty="0" smtClean="0"/>
              <a:t/>
            </a:r>
            <a:br>
              <a:rPr lang="en-US" dirty="0" smtClean="0"/>
            </a:br>
            <a:endParaRPr lang="en-US" dirty="0"/>
          </a:p>
        </p:txBody>
      </p:sp>
      <p:graphicFrame>
        <p:nvGraphicFramePr>
          <p:cNvPr id="4" name="Content Placeholder 3"/>
          <p:cNvGraphicFramePr>
            <a:graphicFrameLocks noGrp="1"/>
          </p:cNvGraphicFramePr>
          <p:nvPr>
            <p:ph idx="1"/>
          </p:nvPr>
        </p:nvGraphicFramePr>
        <p:xfrm>
          <a:off x="2432367" y="2964873"/>
          <a:ext cx="20675124" cy="107511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seven objectives are:</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r>
              <a:rPr lang="en-US" dirty="0" err="1" smtClean="0"/>
              <a:t>Surveilling</a:t>
            </a:r>
            <a:r>
              <a:rPr lang="en-US" dirty="0" smtClean="0"/>
              <a:t> and Monitoring Domestic Groups;</a:t>
            </a:r>
          </a:p>
          <a:p>
            <a:r>
              <a:rPr lang="en-US" dirty="0" smtClean="0"/>
              <a:t>Strengthening and Enhancing National Cyber Defenses;</a:t>
            </a:r>
          </a:p>
          <a:p>
            <a:r>
              <a:rPr lang="en-US" dirty="0" smtClean="0"/>
              <a:t>Controlling and Manipulating the Information Environment;</a:t>
            </a:r>
          </a:p>
          <a:p>
            <a:r>
              <a:rPr lang="en-US" dirty="0" smtClean="0"/>
              <a:t>Foreign Intelligence Collection for National Security;</a:t>
            </a:r>
          </a:p>
          <a:p>
            <a:r>
              <a:rPr lang="en-US" dirty="0" smtClean="0"/>
              <a:t>Commercial Gain or Enhancing Domestic Industry Growth;</a:t>
            </a:r>
          </a:p>
          <a:p>
            <a:r>
              <a:rPr lang="en-US" dirty="0" smtClean="0"/>
              <a:t>Destroying or Disabling an Adversary's Infrastructure and Capabilities; and,</a:t>
            </a:r>
          </a:p>
          <a:p>
            <a:r>
              <a:rPr lang="en-US" dirty="0" smtClean="0"/>
              <a:t>Defining International Cyber Norms and Technical Standards.</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7200" dirty="0" smtClean="0"/>
              <a:t>The overall NCPI assessment measures </a:t>
            </a:r>
            <a:br>
              <a:rPr lang="en-US" sz="7200" dirty="0" smtClean="0"/>
            </a:br>
            <a:r>
              <a:rPr lang="en-US" sz="7200" dirty="0" smtClean="0"/>
              <a:t/>
            </a:r>
            <a:br>
              <a:rPr lang="en-US" sz="7200" dirty="0" smtClean="0"/>
            </a:br>
            <a:endParaRPr lang="en-US" sz="7200" dirty="0"/>
          </a:p>
        </p:txBody>
      </p:sp>
      <p:sp>
        <p:nvSpPr>
          <p:cNvPr id="4" name="Rectangle 3"/>
          <p:cNvSpPr/>
          <p:nvPr/>
        </p:nvSpPr>
        <p:spPr>
          <a:xfrm>
            <a:off x="3768436" y="4595843"/>
            <a:ext cx="16376073" cy="5262979"/>
          </a:xfrm>
          <a:prstGeom prst="rect">
            <a:avLst/>
          </a:prstGeom>
        </p:spPr>
        <p:txBody>
          <a:bodyPr wrap="square">
            <a:spAutoFit/>
          </a:bodyPr>
          <a:lstStyle/>
          <a:p>
            <a:pPr algn="ctr"/>
            <a:r>
              <a:rPr lang="en-US" sz="4800" dirty="0" smtClean="0"/>
              <a:t>The overall NCPI assessment measures the 'comprehensiveness' of a country as a cyber actor. </a:t>
            </a:r>
          </a:p>
          <a:p>
            <a:pPr algn="ctr"/>
            <a:r>
              <a:rPr lang="en-US" sz="4800" dirty="0" smtClean="0"/>
              <a:t>Comprehensiveness, in the context of NCPI, refers to a country's use of cyber to achieve multiple objectives as opposed to a few. The most comprehensive cyber power is the country that has (1) the intent to pursue multiple national objectives using cyber means and (2) the capabilities to achieves those objective(s)."</a:t>
            </a:r>
            <a:endParaRPr lang="en-US" sz="48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Discussion </a:t>
            </a:r>
            <a:endParaRPr lang="en-US" dirty="0"/>
          </a:p>
        </p:txBody>
      </p:sp>
      <p:sp>
        <p:nvSpPr>
          <p:cNvPr id="3" name="Content Placeholder 2"/>
          <p:cNvSpPr>
            <a:spLocks noGrp="1"/>
          </p:cNvSpPr>
          <p:nvPr>
            <p:ph idx="1"/>
          </p:nvPr>
        </p:nvSpPr>
        <p:spPr>
          <a:xfrm>
            <a:off x="2155276" y="2929810"/>
            <a:ext cx="20675124" cy="10065753"/>
          </a:xfrm>
        </p:spPr>
        <p:txBody>
          <a:bodyPr>
            <a:normAutofit lnSpcReduction="10000"/>
          </a:bodyPr>
          <a:lstStyle/>
          <a:p>
            <a:pPr fontAlgn="base"/>
            <a:r>
              <a:rPr lang="en-US" b="1" dirty="0" smtClean="0"/>
              <a:t>Why Satellite Hacking Has Become The ‘Biggest Global Threat’ For Countries Like US, China, Russia &amp; India?</a:t>
            </a:r>
          </a:p>
          <a:p>
            <a:pPr fontAlgn="base"/>
            <a:r>
              <a:rPr lang="en-US" dirty="0" smtClean="0"/>
              <a:t>What limits should be placed on cyber warfare and how should they be enforced?</a:t>
            </a:r>
          </a:p>
          <a:p>
            <a:pPr fontAlgn="base"/>
            <a:r>
              <a:rPr lang="en-US" dirty="0" smtClean="0"/>
              <a:t>Should it be considered a state’s responsibility to defend itself against an attack or the UN’s? </a:t>
            </a:r>
          </a:p>
          <a:p>
            <a:pPr fontAlgn="base"/>
            <a:r>
              <a:rPr lang="en-US" dirty="0" smtClean="0"/>
              <a:t> What is the best way to limit cyber warfare and to nullify the threat as best as possible and why? </a:t>
            </a:r>
            <a:endParaRPr lang="en-US" b="1" dirty="0" smtClean="0"/>
          </a:p>
          <a:p>
            <a:pPr fontAlgn="base"/>
            <a:endParaRPr lang="en-US" b="1" dirty="0" smtClean="0"/>
          </a:p>
        </p:txBody>
      </p:sp>
      <p:sp>
        <p:nvSpPr>
          <p:cNvPr id="6" name="TextBox 5"/>
          <p:cNvSpPr txBox="1"/>
          <p:nvPr/>
        </p:nvSpPr>
        <p:spPr>
          <a:xfrm>
            <a:off x="19063854" y="7287491"/>
            <a:ext cx="2466109" cy="707886"/>
          </a:xfrm>
          <a:prstGeom prst="rect">
            <a:avLst/>
          </a:prstGeom>
          <a:noFill/>
        </p:spPr>
        <p:txBody>
          <a:bodyPr wrap="square" rtlCol="0">
            <a:spAutoFit/>
          </a:bodyPr>
          <a:lstStyle/>
          <a:p>
            <a:r>
              <a:rPr lang="en-IN" sz="4000" b="1" dirty="0" smtClean="0">
                <a:solidFill>
                  <a:schemeClr val="bg1"/>
                </a:solidFill>
              </a:rPr>
              <a:t>Capstone </a:t>
            </a:r>
            <a:endParaRPr lang="en-US" sz="4000" b="1"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The Future of Cyberwarfare _ Origins_ The Journey of Humankind.mp4">
            <a:hlinkClick r:id="" action="ppaction://media"/>
          </p:cNvPr>
          <p:cNvPicPr>
            <a:picLocks noRot="1" noChangeAspect="1"/>
          </p:cNvPicPr>
          <p:nvPr>
            <a:videoFile r:link="rId1"/>
          </p:nvPr>
        </p:nvPicPr>
        <p:blipFill>
          <a:blip r:embed="rId3" cstate="print"/>
          <a:stretch>
            <a:fillRect/>
          </a:stretch>
        </p:blipFill>
        <p:spPr>
          <a:xfrm>
            <a:off x="2355273" y="-496924"/>
            <a:ext cx="21968402" cy="16476302"/>
          </a:xfrm>
          <a:prstGeom prst="rect">
            <a:avLst/>
          </a:prstGeom>
        </p:spPr>
      </p:pic>
      <p:pic>
        <p:nvPicPr>
          <p:cNvPr id="10" name="The Future of Cyberwarfare _ Origins_ The Journey of Humankind.mp4">
            <a:hlinkClick r:id="" action="ppaction://media"/>
          </p:cNvPr>
          <p:cNvPicPr>
            <a:picLocks noRot="1" noChangeAspect="1"/>
          </p:cNvPicPr>
          <p:nvPr>
            <a:videoFile r:link="rId1"/>
          </p:nvPr>
        </p:nvPicPr>
        <p:blipFill>
          <a:blip r:embed="rId3" cstate="print"/>
          <a:stretch>
            <a:fillRect/>
          </a:stretch>
        </p:blipFill>
        <p:spPr>
          <a:xfrm>
            <a:off x="1801091" y="-2263378"/>
            <a:ext cx="22522584" cy="16891938"/>
          </a:xfrm>
          <a:prstGeom prst="rect">
            <a:avLst/>
          </a:prstGeom>
        </p:spPr>
      </p:pic>
      <p:pic>
        <p:nvPicPr>
          <p:cNvPr id="9" name="The Future of Cyberwarfare _ Origins_ The Journey of Humankind.mp4">
            <a:hlinkClick r:id="" action="ppaction://media"/>
          </p:cNvPr>
          <p:cNvPicPr>
            <a:picLocks noRot="1" noChangeAspect="1"/>
          </p:cNvPicPr>
          <p:nvPr>
            <a:videoFile r:link="rId1"/>
          </p:nvPr>
        </p:nvPicPr>
        <p:blipFill>
          <a:blip r:embed="rId3" cstate="print"/>
          <a:stretch>
            <a:fillRect/>
          </a:stretch>
        </p:blipFill>
        <p:spPr>
          <a:xfrm>
            <a:off x="997527" y="-1392382"/>
            <a:ext cx="23326148" cy="15108382"/>
          </a:xfrm>
          <a:prstGeom prst="rect">
            <a:avLst/>
          </a:prstGeom>
        </p:spPr>
      </p:pic>
      <p:sp>
        <p:nvSpPr>
          <p:cNvPr id="2" name="Title 1"/>
          <p:cNvSpPr>
            <a:spLocks noGrp="1"/>
          </p:cNvSpPr>
          <p:nvPr>
            <p:ph type="title"/>
          </p:nvPr>
        </p:nvSpPr>
        <p:spPr/>
        <p:txBody>
          <a:bodyPr/>
          <a:lstStyle/>
          <a:p>
            <a:r>
              <a:rPr lang="en-US" sz="6000" b="1" dirty="0" smtClean="0"/>
              <a:t>Session 1: Overview of Cyber Disarmament</a:t>
            </a:r>
            <a:r>
              <a:rPr lang="en-US" sz="6000" dirty="0" smtClean="0"/>
              <a:t/>
            </a:r>
            <a:br>
              <a:rPr lang="en-US" sz="6000" dirty="0" smtClean="0"/>
            </a:br>
            <a:r>
              <a:rPr lang="en-US" sz="6000" dirty="0" smtClean="0"/>
              <a:t/>
            </a:r>
            <a:br>
              <a:rPr lang="en-US" sz="6000" dirty="0" smtClean="0"/>
            </a:br>
            <a:r>
              <a:rPr lang="en-US" sz="6000" dirty="0" smtClean="0"/>
              <a:t/>
            </a:r>
            <a:br>
              <a:rPr lang="en-US" sz="6000" dirty="0" smtClean="0"/>
            </a:br>
            <a:r>
              <a:rPr lang="en-US" sz="6000" dirty="0" smtClean="0"/>
              <a:t/>
            </a:r>
            <a:br>
              <a:rPr lang="en-US" sz="6000" dirty="0" smtClean="0"/>
            </a:br>
            <a:endParaRPr lang="en-US" sz="6000" dirty="0">
              <a:latin typeface="Arial" pitchFamily="34" charset="0"/>
              <a:cs typeface="Arial" pitchFamily="34" charset="0"/>
            </a:endParaRPr>
          </a:p>
        </p:txBody>
      </p:sp>
      <p:sp>
        <p:nvSpPr>
          <p:cNvPr id="5" name="Content Placeholder 4"/>
          <p:cNvSpPr>
            <a:spLocks noGrp="1"/>
          </p:cNvSpPr>
          <p:nvPr>
            <p:ph idx="1"/>
          </p:nvPr>
        </p:nvSpPr>
        <p:spPr>
          <a:xfrm>
            <a:off x="1856509" y="3131127"/>
            <a:ext cx="21250982" cy="9579993"/>
          </a:xfrm>
        </p:spPr>
        <p:txBody>
          <a:bodyPr/>
          <a:lstStyle/>
          <a:p>
            <a:pPr lvl="0"/>
            <a:r>
              <a:rPr lang="en-US" dirty="0" smtClean="0"/>
              <a:t>Introduction to Cyber Disarmament</a:t>
            </a:r>
          </a:p>
          <a:p>
            <a:pPr lvl="0"/>
            <a:r>
              <a:rPr lang="en-US" dirty="0" smtClean="0"/>
              <a:t>Potential approaches to cyber disarmament </a:t>
            </a:r>
          </a:p>
          <a:p>
            <a:pPr lvl="0"/>
            <a:r>
              <a:rPr lang="en-US" dirty="0" smtClean="0"/>
              <a:t>Cyber warfare </a:t>
            </a:r>
          </a:p>
          <a:p>
            <a:pPr lvl="0"/>
            <a:r>
              <a:rPr lang="en-US" dirty="0" smtClean="0"/>
              <a:t>Probable cyber weapons</a:t>
            </a:r>
          </a:p>
          <a:p>
            <a:r>
              <a:rPr lang="en-US" dirty="0" smtClean="0"/>
              <a:t>Case study I – </a:t>
            </a:r>
            <a:r>
              <a:rPr lang="en-US" dirty="0" err="1" smtClean="0"/>
              <a:t>Stuxnet</a:t>
            </a:r>
            <a:r>
              <a:rPr lang="en-US" dirty="0" smtClean="0"/>
              <a:t>,  </a:t>
            </a:r>
            <a:endParaRPr lang="en-US" dirty="0"/>
          </a:p>
        </p:txBody>
      </p:sp>
      <p:pic>
        <p:nvPicPr>
          <p:cNvPr id="7" name="Picture 6" descr="image for slides.jpg"/>
          <p:cNvPicPr>
            <a:picLocks noChangeAspect="1"/>
          </p:cNvPicPr>
          <p:nvPr/>
        </p:nvPicPr>
        <p:blipFill>
          <a:blip r:embed="rId4" cstate="print"/>
          <a:stretch>
            <a:fillRect/>
          </a:stretch>
        </p:blipFill>
        <p:spPr>
          <a:xfrm>
            <a:off x="16852115" y="9531927"/>
            <a:ext cx="7471560" cy="4184073"/>
          </a:xfrm>
          <a:prstGeom prst="rect">
            <a:avLst/>
          </a:prstGeom>
        </p:spPr>
      </p:pic>
      <p:pic>
        <p:nvPicPr>
          <p:cNvPr id="8" name="Picture 4" descr="Home"/>
          <p:cNvPicPr>
            <a:picLocks noChangeAspect="1" noChangeArrowheads="1"/>
          </p:cNvPicPr>
          <p:nvPr/>
        </p:nvPicPr>
        <p:blipFill>
          <a:blip r:embed="rId5"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9"/>
                </p:tgtEl>
              </p:cMediaNode>
            </p:video>
            <p:video>
              <p:cMediaNode>
                <p:cTn id="8" fill="hold" display="0">
                  <p:stCondLst>
                    <p:cond delay="indefinite"/>
                  </p:stCondLst>
                  <p:endCondLst>
                    <p:cond evt="onNext" delay="0">
                      <p:tgtEl>
                        <p:sldTgt/>
                      </p:tgtEl>
                    </p:cond>
                    <p:cond evt="onPrev" delay="0">
                      <p:tgtEl>
                        <p:sldTgt/>
                      </p:tgtEl>
                    </p:cond>
                  </p:endCondLst>
                </p:cTn>
                <p:tgtEl>
                  <p:spTgt spid="10"/>
                </p:tgtEl>
              </p:cMediaNode>
            </p:video>
            <p:video>
              <p:cMediaNode>
                <p:cTn id="9" fill="hold" display="0">
                  <p:stCondLst>
                    <p:cond delay="indefinite"/>
                  </p:stCondLst>
                  <p:endCondLst>
                    <p:cond evt="onNext" delay="0">
                      <p:tgtEl>
                        <p:sldTgt/>
                      </p:tgtEl>
                    </p:cond>
                    <p:cond evt="onPrev" delay="0">
                      <p:tgtEl>
                        <p:sldTgt/>
                      </p:tgtEl>
                    </p:cond>
                  </p:endCondLst>
                </p:cTn>
                <p:tgtEl>
                  <p:spTgt spid="11"/>
                </p:tgtEl>
              </p:cMediaNode>
            </p:video>
            <p:seq concurrent="1" nextAc="seek">
              <p:cTn id="10" restart="whenNotActive" fill="hold" evtFilter="cancelBubble" nodeType="interactiveSeq">
                <p:stCondLst>
                  <p:cond evt="onClick" delay="0">
                    <p:tgtEl>
                      <p:spTgt spid="11"/>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withEffect">
                                  <p:stCondLst>
                                    <p:cond delay="0"/>
                                  </p:stCondLst>
                                  <p:childTnLst>
                                    <p:cmd type="call" cmd="togglePause">
                                      <p:cBhvr>
                                        <p:cTn id="14"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cyber Disarmament </a:t>
            </a:r>
            <a:endParaRPr lang="en-US" dirty="0"/>
          </a:p>
        </p:txBody>
      </p:sp>
      <p:sp>
        <p:nvSpPr>
          <p:cNvPr id="3" name="Content Placeholder 2"/>
          <p:cNvSpPr>
            <a:spLocks noGrp="1"/>
          </p:cNvSpPr>
          <p:nvPr>
            <p:ph idx="1"/>
          </p:nvPr>
        </p:nvSpPr>
        <p:spPr>
          <a:xfrm>
            <a:off x="1911926" y="3567120"/>
            <a:ext cx="21862473" cy="9650116"/>
          </a:xfrm>
        </p:spPr>
        <p:txBody>
          <a:bodyPr/>
          <a:lstStyle/>
          <a:p>
            <a:endParaRPr lang="en-US" dirty="0"/>
          </a:p>
        </p:txBody>
      </p:sp>
      <p:sp>
        <p:nvSpPr>
          <p:cNvPr id="4" name="Oval 3"/>
          <p:cNvSpPr/>
          <p:nvPr/>
        </p:nvSpPr>
        <p:spPr>
          <a:xfrm>
            <a:off x="2244437" y="4461165"/>
            <a:ext cx="7121237" cy="5652654"/>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b="1" dirty="0" smtClean="0"/>
              <a:t>Cyber : Digital  world and virtual technologies  </a:t>
            </a:r>
            <a:endParaRPr lang="en-US" b="1" dirty="0"/>
          </a:p>
        </p:txBody>
      </p:sp>
      <p:sp>
        <p:nvSpPr>
          <p:cNvPr id="5" name="Oval 4"/>
          <p:cNvSpPr/>
          <p:nvPr/>
        </p:nvSpPr>
        <p:spPr>
          <a:xfrm>
            <a:off x="13896109" y="4211782"/>
            <a:ext cx="7966364" cy="6179127"/>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b="1" dirty="0" smtClean="0"/>
              <a:t>Disarmament is the act of reducing, limiting, or abolishing weapons. Important strengthen the world peace and security. </a:t>
            </a:r>
            <a:endParaRPr lang="en-US" b="1" dirty="0"/>
          </a:p>
        </p:txBody>
      </p:sp>
      <p:sp>
        <p:nvSpPr>
          <p:cNvPr id="6" name="Cross 5"/>
          <p:cNvSpPr/>
          <p:nvPr/>
        </p:nvSpPr>
        <p:spPr>
          <a:xfrm flipH="1">
            <a:off x="10058396" y="5929745"/>
            <a:ext cx="3325093" cy="3269673"/>
          </a:xfrm>
          <a:prstGeom prst="pl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7" name="Rectangle 6"/>
          <p:cNvSpPr/>
          <p:nvPr/>
        </p:nvSpPr>
        <p:spPr>
          <a:xfrm>
            <a:off x="6733310" y="10806546"/>
            <a:ext cx="10917382" cy="1634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t>International Cyber Conflict and Cyber Peace </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4621" y="0"/>
            <a:ext cx="20675124" cy="1828800"/>
          </a:xfrm>
        </p:spPr>
        <p:txBody>
          <a:bodyPr/>
          <a:lstStyle/>
          <a:p>
            <a:r>
              <a:rPr lang="en-US" dirty="0" smtClean="0"/>
              <a:t>What is cyber Disarmament </a:t>
            </a:r>
            <a:endParaRPr lang="en-US" dirty="0"/>
          </a:p>
        </p:txBody>
      </p:sp>
      <p:pic>
        <p:nvPicPr>
          <p:cNvPr id="4" name="Content Placeholder 3" descr="ware afre2.jpg"/>
          <p:cNvPicPr>
            <a:picLocks noGrp="1" noChangeAspect="1"/>
          </p:cNvPicPr>
          <p:nvPr>
            <p:ph idx="1"/>
          </p:nvPr>
        </p:nvPicPr>
        <p:blipFill>
          <a:blip r:embed="rId2" cstate="print"/>
          <a:stretch>
            <a:fillRect/>
          </a:stretch>
        </p:blipFill>
        <p:spPr>
          <a:xfrm>
            <a:off x="13031210" y="7698019"/>
            <a:ext cx="10710574" cy="6017981"/>
          </a:xfrm>
        </p:spPr>
      </p:pic>
      <p:pic>
        <p:nvPicPr>
          <p:cNvPr id="7" name="Picture 6" descr="warefare 3.jpg"/>
          <p:cNvPicPr>
            <a:picLocks noChangeAspect="1"/>
          </p:cNvPicPr>
          <p:nvPr/>
        </p:nvPicPr>
        <p:blipFill>
          <a:blip r:embed="rId3" cstate="print"/>
          <a:stretch>
            <a:fillRect/>
          </a:stretch>
        </p:blipFill>
        <p:spPr>
          <a:xfrm>
            <a:off x="1115045" y="5778720"/>
            <a:ext cx="11699688" cy="6551826"/>
          </a:xfrm>
          <a:prstGeom prst="rect">
            <a:avLst/>
          </a:prstGeom>
        </p:spPr>
      </p:pic>
      <p:pic>
        <p:nvPicPr>
          <p:cNvPr id="8" name="Picture 4" descr="Home"/>
          <p:cNvPicPr>
            <a:picLocks noChangeAspect="1" noChangeArrowheads="1"/>
          </p:cNvPicPr>
          <p:nvPr/>
        </p:nvPicPr>
        <p:blipFill>
          <a:blip r:embed="rId4"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pic>
        <p:nvPicPr>
          <p:cNvPr id="11" name="Picture 10" descr="warfre 1.jpg"/>
          <p:cNvPicPr>
            <a:picLocks noChangeAspect="1"/>
          </p:cNvPicPr>
          <p:nvPr/>
        </p:nvPicPr>
        <p:blipFill>
          <a:blip r:embed="rId5" cstate="print"/>
          <a:stretch>
            <a:fillRect/>
          </a:stretch>
        </p:blipFill>
        <p:spPr>
          <a:xfrm>
            <a:off x="12760337" y="2873085"/>
            <a:ext cx="11009156" cy="4830041"/>
          </a:xfrm>
          <a:prstGeom prst="rect">
            <a:avLst/>
          </a:prstGeom>
        </p:spPr>
      </p:pic>
      <p:sp>
        <p:nvSpPr>
          <p:cNvPr id="12" name="Rectangle 11"/>
          <p:cNvSpPr/>
          <p:nvPr/>
        </p:nvSpPr>
        <p:spPr>
          <a:xfrm>
            <a:off x="1675968" y="2073947"/>
            <a:ext cx="12160250" cy="3477875"/>
          </a:xfrm>
          <a:prstGeom prst="rect">
            <a:avLst/>
          </a:prstGeom>
        </p:spPr>
        <p:txBody>
          <a:bodyPr>
            <a:spAutoFit/>
          </a:bodyPr>
          <a:lstStyle/>
          <a:p>
            <a:r>
              <a:rPr lang="en-US" sz="4400" dirty="0" smtClean="0"/>
              <a:t>Cyber Disarmament  provides framework which could bring together all the overlapping issues around technological </a:t>
            </a:r>
            <a:r>
              <a:rPr lang="en-US" sz="4400" dirty="0" err="1" smtClean="0"/>
              <a:t>weaponisation</a:t>
            </a:r>
            <a:r>
              <a:rPr lang="en-US" sz="4400" dirty="0" smtClean="0"/>
              <a:t> – data security, national security, concepts of privacy and </a:t>
            </a:r>
            <a:r>
              <a:rPr lang="en-US" sz="4400" dirty="0" err="1" smtClean="0"/>
              <a:t>cybersecurity</a:t>
            </a:r>
            <a:r>
              <a:rPr lang="en-US" sz="4400" dirty="0" smtClean="0"/>
              <a: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9F3B71D4-082F-3A4D-AD12-0083CEB5CC34}"/>
              </a:ext>
            </a:extLst>
          </p:cNvPr>
          <p:cNvSpPr>
            <a:spLocks noGrp="1"/>
          </p:cNvSpPr>
          <p:nvPr>
            <p:ph type="body" idx="1"/>
          </p:nvPr>
        </p:nvSpPr>
        <p:spPr>
          <a:xfrm>
            <a:off x="2117840" y="819808"/>
            <a:ext cx="19962185" cy="11909659"/>
          </a:xfrm>
        </p:spPr>
        <p:txBody>
          <a:bodyPr/>
          <a:lstStyle/>
          <a:p>
            <a:pPr marL="338125" indent="0">
              <a:lnSpc>
                <a:spcPct val="200000"/>
              </a:lnSpc>
              <a:buNone/>
            </a:pPr>
            <a:r>
              <a:rPr lang="en-IN" sz="5300" i="1" dirty="0">
                <a:latin typeface="Times New Roman" panose="02020603050405020304" pitchFamily="18" charset="0"/>
                <a:cs typeface="Times New Roman" panose="02020603050405020304" pitchFamily="18" charset="0"/>
              </a:rPr>
              <a:t>Cybersecurity studies focus on the “phenomenon of digital war” as conducted by military powers under the political control of state actors (</a:t>
            </a:r>
            <a:r>
              <a:rPr lang="en-IN" sz="5300" i="1" dirty="0" err="1">
                <a:latin typeface="Times New Roman" panose="02020603050405020304" pitchFamily="18" charset="0"/>
                <a:cs typeface="Times New Roman" panose="02020603050405020304" pitchFamily="18" charset="0"/>
              </a:rPr>
              <a:t>eg.</a:t>
            </a:r>
            <a:r>
              <a:rPr lang="en-IN" sz="5300" i="1" dirty="0">
                <a:latin typeface="Times New Roman" panose="02020603050405020304" pitchFamily="18" charset="0"/>
                <a:cs typeface="Times New Roman" panose="02020603050405020304" pitchFamily="18" charset="0"/>
              </a:rPr>
              <a:t> Russian interference in the US elections).</a:t>
            </a:r>
          </a:p>
          <a:p>
            <a:pPr marL="338125" indent="0">
              <a:lnSpc>
                <a:spcPct val="200000"/>
              </a:lnSpc>
              <a:buNone/>
            </a:pPr>
            <a:endParaRPr lang="en-IN" sz="5300" i="1" dirty="0">
              <a:latin typeface="Times New Roman" panose="02020603050405020304" pitchFamily="18" charset="0"/>
              <a:cs typeface="Times New Roman" panose="02020603050405020304" pitchFamily="18" charset="0"/>
            </a:endParaRPr>
          </a:p>
          <a:p>
            <a:pPr marL="338125" indent="0">
              <a:lnSpc>
                <a:spcPct val="200000"/>
              </a:lnSpc>
              <a:buNone/>
            </a:pPr>
            <a:r>
              <a:rPr lang="en-IN" sz="5300" i="1" dirty="0">
                <a:latin typeface="Times New Roman" panose="02020603050405020304" pitchFamily="18" charset="0"/>
                <a:cs typeface="Times New Roman" panose="02020603050405020304" pitchFamily="18" charset="0"/>
              </a:rPr>
              <a:t>Cybersecurity include other issues of statecraft directly related to military affairs, such as arms control and crisis management, because they influence the potential for and character of war.</a:t>
            </a:r>
          </a:p>
        </p:txBody>
      </p:sp>
      <p:pic>
        <p:nvPicPr>
          <p:cNvPr id="3" name="Picture 4" descr="Home"/>
          <p:cNvPicPr>
            <a:picLocks noChangeAspect="1" noChangeArrowheads="1"/>
          </p:cNvPicPr>
          <p:nvPr/>
        </p:nvPicPr>
        <p:blipFill>
          <a:blip r:embed="rId2"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extLst>
      <p:ext uri="{BB962C8B-B14F-4D97-AF65-F5344CB8AC3E}">
        <p14:creationId xmlns="" xmlns:p14="http://schemas.microsoft.com/office/powerpoint/2010/main" val="12854313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89896AA2-F9ED-8349-B804-093B86D309B6}"/>
              </a:ext>
            </a:extLst>
          </p:cNvPr>
          <p:cNvSpPr>
            <a:spLocks noGrp="1"/>
          </p:cNvSpPr>
          <p:nvPr>
            <p:ph type="body" idx="1"/>
          </p:nvPr>
        </p:nvSpPr>
        <p:spPr>
          <a:xfrm>
            <a:off x="1768468" y="3384325"/>
            <a:ext cx="21758394" cy="8201504"/>
          </a:xfrm>
        </p:spPr>
        <p:txBody>
          <a:bodyPr/>
          <a:lstStyle/>
          <a:p>
            <a:pPr marL="338125" indent="0">
              <a:buNone/>
            </a:pPr>
            <a:endParaRPr lang="en-US" dirty="0"/>
          </a:p>
        </p:txBody>
      </p:sp>
      <p:sp>
        <p:nvSpPr>
          <p:cNvPr id="3" name="Title 2">
            <a:extLst>
              <a:ext uri="{FF2B5EF4-FFF2-40B4-BE49-F238E27FC236}">
                <a16:creationId xmlns="" xmlns:a16="http://schemas.microsoft.com/office/drawing/2014/main" id="{255C9E70-400D-8D44-8AD7-7087C7236A16}"/>
              </a:ext>
            </a:extLst>
          </p:cNvPr>
          <p:cNvSpPr>
            <a:spLocks noGrp="1"/>
          </p:cNvSpPr>
          <p:nvPr>
            <p:ph type="title"/>
          </p:nvPr>
        </p:nvSpPr>
        <p:spPr>
          <a:xfrm>
            <a:off x="2369462" y="203143"/>
            <a:ext cx="17845470" cy="3181187"/>
          </a:xfrm>
        </p:spPr>
        <p:txBody>
          <a:bodyPr/>
          <a:lstStyle/>
          <a:p>
            <a:r>
              <a:rPr lang="en-US" i="1" dirty="0"/>
              <a:t>Nation-States &amp; their Vulnerabilities</a:t>
            </a:r>
          </a:p>
        </p:txBody>
      </p:sp>
      <p:graphicFrame>
        <p:nvGraphicFramePr>
          <p:cNvPr id="4" name="Table 3">
            <a:extLst>
              <a:ext uri="{FF2B5EF4-FFF2-40B4-BE49-F238E27FC236}">
                <a16:creationId xmlns="" xmlns:a16="http://schemas.microsoft.com/office/drawing/2014/main" id="{60CBD28E-41CD-2140-982D-4D53A00BA8DA}"/>
              </a:ext>
            </a:extLst>
          </p:cNvPr>
          <p:cNvGraphicFramePr>
            <a:graphicFrameLocks noGrp="1"/>
          </p:cNvGraphicFramePr>
          <p:nvPr>
            <p:extLst>
              <p:ext uri="{D42A27DB-BD31-4B8C-83A1-F6EECF244321}">
                <p14:modId xmlns="" xmlns:p14="http://schemas.microsoft.com/office/powerpoint/2010/main" val="3841136805"/>
              </p:ext>
            </p:extLst>
          </p:nvPr>
        </p:nvGraphicFramePr>
        <p:xfrm>
          <a:off x="3550698" y="3574474"/>
          <a:ext cx="17942205" cy="7898611"/>
        </p:xfrm>
        <a:graphic>
          <a:graphicData uri="http://schemas.openxmlformats.org/drawingml/2006/table">
            <a:tbl>
              <a:tblPr firstRow="1" bandRow="1"/>
              <a:tblGrid>
                <a:gridCol w="9063907">
                  <a:extLst>
                    <a:ext uri="{9D8B030D-6E8A-4147-A177-3AD203B41FA5}">
                      <a16:colId xmlns="" xmlns:a16="http://schemas.microsoft.com/office/drawing/2014/main" val="3965447648"/>
                    </a:ext>
                  </a:extLst>
                </a:gridCol>
                <a:gridCol w="8878298">
                  <a:extLst>
                    <a:ext uri="{9D8B030D-6E8A-4147-A177-3AD203B41FA5}">
                      <a16:colId xmlns="" xmlns:a16="http://schemas.microsoft.com/office/drawing/2014/main" val="2426659474"/>
                    </a:ext>
                  </a:extLst>
                </a:gridCol>
              </a:tblGrid>
              <a:tr h="1878298">
                <a:tc>
                  <a:txBody>
                    <a:bodyPr/>
                    <a:lstStyle/>
                    <a:p>
                      <a:pPr algn="ctr"/>
                      <a:r>
                        <a:rPr lang="en-US" sz="4800" dirty="0">
                          <a:solidFill>
                            <a:schemeClr val="accent6"/>
                          </a:solidFill>
                        </a:rPr>
                        <a:t>Weak States</a:t>
                      </a:r>
                    </a:p>
                  </a:txBody>
                  <a:tcPr marL="243237" marR="243237" marT="121920" marB="121920"/>
                </a:tc>
                <a:tc>
                  <a:txBody>
                    <a:bodyPr/>
                    <a:lstStyle/>
                    <a:p>
                      <a:pPr algn="ctr"/>
                      <a:r>
                        <a:rPr lang="en-US" sz="4800" dirty="0">
                          <a:solidFill>
                            <a:schemeClr val="accent6"/>
                          </a:solidFill>
                        </a:rPr>
                        <a:t>Strong States</a:t>
                      </a:r>
                    </a:p>
                  </a:txBody>
                  <a:tcPr marL="243237" marR="243237" marT="121920" marB="121920"/>
                </a:tc>
                <a:extLst>
                  <a:ext uri="{0D108BD9-81ED-4DB2-BD59-A6C34878D82A}">
                    <a16:rowId xmlns="" xmlns:a16="http://schemas.microsoft.com/office/drawing/2014/main" val="3116544730"/>
                  </a:ext>
                </a:extLst>
              </a:tr>
              <a:tr h="187829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3700" b="1" i="1" dirty="0">
                          <a:solidFill>
                            <a:srgbClr val="FFFF00"/>
                          </a:solidFill>
                        </a:rPr>
                        <a:t>Highly vulnerable to most types of threats</a:t>
                      </a:r>
                    </a:p>
                  </a:txBody>
                  <a:tcPr marL="243237" marR="243237" marT="121920" marB="121920"/>
                </a:tc>
                <a:tc>
                  <a:txBody>
                    <a:bodyPr/>
                    <a:lstStyle/>
                    <a:p>
                      <a:pPr marL="0" marR="0" indent="0" algn="l" defTabSz="342900" rtl="0" eaLnBrk="1" fontAlgn="auto" latinLnBrk="0" hangingPunct="1">
                        <a:lnSpc>
                          <a:spcPct val="100000"/>
                        </a:lnSpc>
                        <a:spcBef>
                          <a:spcPts val="0"/>
                        </a:spcBef>
                        <a:spcAft>
                          <a:spcPts val="0"/>
                        </a:spcAft>
                        <a:buClrTx/>
                        <a:buSzTx/>
                        <a:buFontTx/>
                        <a:buNone/>
                        <a:tabLst/>
                        <a:defRPr/>
                      </a:pPr>
                      <a:r>
                        <a:rPr lang="en-US" sz="3700" b="1" i="1" dirty="0">
                          <a:solidFill>
                            <a:srgbClr val="FFFF00"/>
                          </a:solidFill>
                        </a:rPr>
                        <a:t>Particularly vulnerable to political threats</a:t>
                      </a:r>
                    </a:p>
                  </a:txBody>
                  <a:tcPr marL="243237" marR="243237" marT="121920" marB="121920"/>
                </a:tc>
                <a:extLst>
                  <a:ext uri="{0D108BD9-81ED-4DB2-BD59-A6C34878D82A}">
                    <a16:rowId xmlns="" xmlns:a16="http://schemas.microsoft.com/office/drawing/2014/main" val="1996828314"/>
                  </a:ext>
                </a:extLst>
              </a:tr>
              <a:tr h="2263717">
                <a:tc>
                  <a:txBody>
                    <a:bodyPr/>
                    <a:lstStyle/>
                    <a:p>
                      <a:r>
                        <a:rPr lang="en-IN" sz="3700" b="1" i="1" dirty="0">
                          <a:solidFill>
                            <a:srgbClr val="FFFF00"/>
                          </a:solidFill>
                        </a:rPr>
                        <a:t>Particularly vulnerable to military threats</a:t>
                      </a:r>
                      <a:endParaRPr lang="en-US" sz="3700" b="1" i="1" dirty="0">
                        <a:solidFill>
                          <a:srgbClr val="FFFF00"/>
                        </a:solidFill>
                      </a:endParaRPr>
                    </a:p>
                  </a:txBody>
                  <a:tcPr marL="243237" marR="243237" marT="121920" marB="121920"/>
                </a:tc>
                <a:tc>
                  <a:txBody>
                    <a:bodyPr/>
                    <a:lstStyle/>
                    <a:p>
                      <a:r>
                        <a:rPr lang="en-IN" sz="3700" b="1" i="1" dirty="0">
                          <a:solidFill>
                            <a:srgbClr val="FFFF00"/>
                          </a:solidFill>
                        </a:rPr>
                        <a:t>Relatively invulnerable to most types of threat (less inclined to characterize issues as military)</a:t>
                      </a:r>
                      <a:endParaRPr lang="en-US" sz="3700" b="1" i="1" dirty="0">
                        <a:solidFill>
                          <a:srgbClr val="FFFF00"/>
                        </a:solidFill>
                      </a:endParaRPr>
                    </a:p>
                  </a:txBody>
                  <a:tcPr marL="243237" marR="243237" marT="121920" marB="121920"/>
                </a:tc>
                <a:extLst>
                  <a:ext uri="{0D108BD9-81ED-4DB2-BD59-A6C34878D82A}">
                    <a16:rowId xmlns="" xmlns:a16="http://schemas.microsoft.com/office/drawing/2014/main" val="1109771795"/>
                  </a:ext>
                </a:extLst>
              </a:tr>
              <a:tr h="1878298">
                <a:tc>
                  <a:txBody>
                    <a:bodyPr/>
                    <a:lstStyle/>
                    <a:p>
                      <a:r>
                        <a:rPr lang="en-US" sz="3700" b="1" i="1" dirty="0">
                          <a:solidFill>
                            <a:srgbClr val="FFFF00"/>
                          </a:solidFill>
                        </a:rPr>
                        <a:t>Corrupt, Repressive</a:t>
                      </a:r>
                    </a:p>
                  </a:txBody>
                  <a:tcPr marL="243237" marR="243237" marT="121920" marB="121920"/>
                </a:tc>
                <a:tc>
                  <a:txBody>
                    <a:bodyPr/>
                    <a:lstStyle/>
                    <a:p>
                      <a:r>
                        <a:rPr lang="en-US" sz="3700" b="1" i="1" dirty="0">
                          <a:solidFill>
                            <a:srgbClr val="FFFF00"/>
                          </a:solidFill>
                        </a:rPr>
                        <a:t>Good Performers</a:t>
                      </a:r>
                    </a:p>
                  </a:txBody>
                  <a:tcPr marL="243237" marR="243237" marT="121920" marB="121920"/>
                </a:tc>
                <a:extLst>
                  <a:ext uri="{0D108BD9-81ED-4DB2-BD59-A6C34878D82A}">
                    <a16:rowId xmlns="" xmlns:a16="http://schemas.microsoft.com/office/drawing/2014/main" val="3883088314"/>
                  </a:ext>
                </a:extLst>
              </a:tr>
            </a:tbl>
          </a:graphicData>
        </a:graphic>
      </p:graphicFrame>
      <p:pic>
        <p:nvPicPr>
          <p:cNvPr id="5" name="Picture 4" descr="Home"/>
          <p:cNvPicPr>
            <a:picLocks noChangeAspect="1" noChangeArrowheads="1"/>
          </p:cNvPicPr>
          <p:nvPr/>
        </p:nvPicPr>
        <p:blipFill>
          <a:blip r:embed="rId2"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extLst>
      <p:ext uri="{BB962C8B-B14F-4D97-AF65-F5344CB8AC3E}">
        <p14:creationId xmlns="" xmlns:p14="http://schemas.microsoft.com/office/powerpoint/2010/main" val="4397244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18B65784-0A87-5A4F-9E7D-8EC2956315DA}"/>
              </a:ext>
            </a:extLst>
          </p:cNvPr>
          <p:cNvSpPr>
            <a:spLocks noGrp="1"/>
          </p:cNvSpPr>
          <p:nvPr>
            <p:ph type="body" idx="1"/>
          </p:nvPr>
        </p:nvSpPr>
        <p:spPr>
          <a:xfrm>
            <a:off x="1915249" y="2687782"/>
            <a:ext cx="19074403" cy="10041685"/>
          </a:xfrm>
        </p:spPr>
        <p:txBody>
          <a:bodyPr/>
          <a:lstStyle/>
          <a:p>
            <a:pPr marL="338125" indent="0">
              <a:lnSpc>
                <a:spcPct val="200000"/>
              </a:lnSpc>
              <a:buNone/>
            </a:pPr>
            <a:r>
              <a:rPr lang="en-IN" b="1" i="1" dirty="0">
                <a:latin typeface="Times New Roman" panose="02020603050405020304" pitchFamily="18" charset="0"/>
                <a:cs typeface="Times New Roman" panose="02020603050405020304" pitchFamily="18" charset="0"/>
              </a:rPr>
              <a:t>Nation-states need flexible and dynamic cyber security strategies to react to the cyber threats in a constantly changing and </a:t>
            </a:r>
            <a:r>
              <a:rPr lang="en-IN" sz="4400" b="1" i="1" dirty="0">
                <a:latin typeface="Times New Roman" panose="02020603050405020304" pitchFamily="18" charset="0"/>
                <a:cs typeface="Times New Roman" panose="02020603050405020304" pitchFamily="18" charset="0"/>
              </a:rPr>
              <a:t>emerging</a:t>
            </a:r>
            <a:r>
              <a:rPr lang="en-IN" b="1" i="1" dirty="0">
                <a:latin typeface="Times New Roman" panose="02020603050405020304" pitchFamily="18" charset="0"/>
                <a:cs typeface="Times New Roman" panose="02020603050405020304" pitchFamily="18" charset="0"/>
              </a:rPr>
              <a:t> environment such as cyberspace. </a:t>
            </a:r>
            <a:endParaRPr lang="en-IN" b="1" i="1" dirty="0" smtClean="0">
              <a:latin typeface="Times New Roman" panose="02020603050405020304" pitchFamily="18" charset="0"/>
              <a:cs typeface="Times New Roman" panose="02020603050405020304" pitchFamily="18" charset="0"/>
            </a:endParaRPr>
          </a:p>
          <a:p>
            <a:pPr marL="338125" indent="0">
              <a:lnSpc>
                <a:spcPct val="200000"/>
              </a:lnSpc>
              <a:buNone/>
            </a:pPr>
            <a:r>
              <a:rPr lang="en-IN" b="1" i="1" dirty="0" smtClean="0">
                <a:latin typeface="Times New Roman" panose="02020603050405020304" pitchFamily="18" charset="0"/>
                <a:cs typeface="Times New Roman" panose="02020603050405020304" pitchFamily="18" charset="0"/>
              </a:rPr>
              <a:t>Although </a:t>
            </a:r>
            <a:r>
              <a:rPr lang="en-IN" b="1" i="1" dirty="0">
                <a:latin typeface="Times New Roman" panose="02020603050405020304" pitchFamily="18" charset="0"/>
                <a:cs typeface="Times New Roman" panose="02020603050405020304" pitchFamily="18" charset="0"/>
              </a:rPr>
              <a:t>cyberspace has no physical boundaries, countries often formulate cyber security strategy independently based on their own ideas and own security perceptions only. </a:t>
            </a:r>
            <a:endParaRPr lang="en-IN" b="1" i="1" dirty="0" smtClean="0">
              <a:latin typeface="Times New Roman" panose="02020603050405020304" pitchFamily="18" charset="0"/>
              <a:cs typeface="Times New Roman" panose="02020603050405020304" pitchFamily="18" charset="0"/>
            </a:endParaRPr>
          </a:p>
          <a:p>
            <a:pPr marL="338125" indent="0">
              <a:lnSpc>
                <a:spcPct val="200000"/>
              </a:lnSpc>
              <a:buNone/>
            </a:pPr>
            <a:r>
              <a:rPr lang="en-IN" b="1" i="1" dirty="0" smtClean="0">
                <a:latin typeface="Times New Roman" panose="02020603050405020304" pitchFamily="18" charset="0"/>
                <a:cs typeface="Times New Roman" panose="02020603050405020304" pitchFamily="18" charset="0"/>
              </a:rPr>
              <a:t>This </a:t>
            </a:r>
            <a:r>
              <a:rPr lang="en-IN" b="1" i="1" dirty="0">
                <a:latin typeface="Times New Roman" panose="02020603050405020304" pitchFamily="18" charset="0"/>
                <a:cs typeface="Times New Roman" panose="02020603050405020304" pitchFamily="18" charset="0"/>
              </a:rPr>
              <a:t>causes very different cyber security strategies to be found in different countries. </a:t>
            </a:r>
            <a:endParaRPr lang="en-IN" b="1" i="1" dirty="0" smtClean="0">
              <a:latin typeface="Times New Roman" panose="02020603050405020304" pitchFamily="18" charset="0"/>
              <a:cs typeface="Times New Roman" panose="02020603050405020304" pitchFamily="18" charset="0"/>
            </a:endParaRPr>
          </a:p>
          <a:p>
            <a:pPr marL="338125" indent="0">
              <a:lnSpc>
                <a:spcPct val="200000"/>
              </a:lnSpc>
              <a:buNone/>
            </a:pPr>
            <a:r>
              <a:rPr lang="en-IN" b="1" i="1" dirty="0" smtClean="0">
                <a:latin typeface="Times New Roman" panose="02020603050405020304" pitchFamily="18" charset="0"/>
                <a:cs typeface="Times New Roman" panose="02020603050405020304" pitchFamily="18" charset="0"/>
              </a:rPr>
              <a:t>This </a:t>
            </a:r>
            <a:r>
              <a:rPr lang="en-IN" b="1" i="1" dirty="0">
                <a:latin typeface="Times New Roman" panose="02020603050405020304" pitchFamily="18" charset="0"/>
                <a:cs typeface="Times New Roman" panose="02020603050405020304" pitchFamily="18" charset="0"/>
              </a:rPr>
              <a:t>is true although many international agencies offer suggestions to formulate the main aspects and elements of national cyber security strategy. </a:t>
            </a:r>
            <a:endParaRPr lang="en-US" b="1" i="1"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 xmlns:a16="http://schemas.microsoft.com/office/drawing/2014/main" id="{7E4A6EF0-C2BE-3748-B6E7-D164F848C463}"/>
              </a:ext>
            </a:extLst>
          </p:cNvPr>
          <p:cNvSpPr>
            <a:spLocks noGrp="1"/>
          </p:cNvSpPr>
          <p:nvPr>
            <p:ph type="title"/>
          </p:nvPr>
        </p:nvSpPr>
        <p:spPr>
          <a:xfrm>
            <a:off x="1357745" y="0"/>
            <a:ext cx="21289555" cy="3993931"/>
          </a:xfrm>
        </p:spPr>
        <p:txBody>
          <a:bodyPr/>
          <a:lstStyle/>
          <a:p>
            <a:pPr algn="l"/>
            <a:r>
              <a:rPr lang="en-US" sz="6600" dirty="0"/>
              <a:t>Why cybersecurity is a national concern for a nation-state?</a:t>
            </a:r>
          </a:p>
        </p:txBody>
      </p:sp>
      <p:pic>
        <p:nvPicPr>
          <p:cNvPr id="4" name="Picture 4" descr="Home"/>
          <p:cNvPicPr>
            <a:picLocks noChangeAspect="1" noChangeArrowheads="1"/>
          </p:cNvPicPr>
          <p:nvPr/>
        </p:nvPicPr>
        <p:blipFill>
          <a:blip r:embed="rId2"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extLst>
      <p:ext uri="{BB962C8B-B14F-4D97-AF65-F5344CB8AC3E}">
        <p14:creationId xmlns="" xmlns:p14="http://schemas.microsoft.com/office/powerpoint/2010/main" val="5174668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6363</TotalTime>
  <Words>1034</Words>
  <Application>Microsoft Office PowerPoint</Application>
  <PresentationFormat>Custom</PresentationFormat>
  <Paragraphs>114</Paragraphs>
  <Slides>32</Slides>
  <Notes>3</Notes>
  <HiddenSlides>0</HiddenSlides>
  <MMClips>4</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Metro</vt:lpstr>
      <vt:lpstr> Cyber Disarmament,National Security and Defence Procurement </vt:lpstr>
      <vt:lpstr>Slide 2</vt:lpstr>
      <vt:lpstr>Learning outcomes: </vt:lpstr>
      <vt:lpstr>Session 1: Overview of Cyber Disarmament    </vt:lpstr>
      <vt:lpstr>What is cyber Disarmament </vt:lpstr>
      <vt:lpstr>What is cyber Disarmament </vt:lpstr>
      <vt:lpstr>Slide 7</vt:lpstr>
      <vt:lpstr>Nation-States &amp; their Vulnerabilities</vt:lpstr>
      <vt:lpstr>Why cybersecurity is a national concern for a nation-state?</vt:lpstr>
      <vt:lpstr>Developing the strategy</vt:lpstr>
      <vt:lpstr>FOUR PILLARS OF NATIONAL CYBERSECURITY STRATEGY</vt:lpstr>
      <vt:lpstr>Cybersecurity is important for the welfare state </vt:lpstr>
      <vt:lpstr>Slide 13</vt:lpstr>
      <vt:lpstr>Slide 14</vt:lpstr>
      <vt:lpstr>Cyber War Timeline </vt:lpstr>
      <vt:lpstr>Virtual conflict, real damage</vt:lpstr>
      <vt:lpstr>Iran attempted cyber attack on Israeli water and sewage facilities</vt:lpstr>
      <vt:lpstr>Venezuela is blaming a crippling 5-day blackout on US cyber warfare - </vt:lpstr>
      <vt:lpstr>Social Media platform used for propaganda </vt:lpstr>
      <vt:lpstr>Drones helped Azerbaijan defeat Armenia, and the implications for future modern warefare  </vt:lpstr>
      <vt:lpstr>Stuxnet Worm Attack on Iranian Nuclear Facilities </vt:lpstr>
      <vt:lpstr>Cyber warfare </vt:lpstr>
      <vt:lpstr>Slide 23</vt:lpstr>
      <vt:lpstr>Slide 24</vt:lpstr>
      <vt:lpstr>Slide 25</vt:lpstr>
      <vt:lpstr>Potential approaches to cyber disarmament  </vt:lpstr>
      <vt:lpstr>7 Terrifying Tools of Cyber Warfare  </vt:lpstr>
      <vt:lpstr>Rankings: the 10 most powerful cyber nations in the world</vt:lpstr>
      <vt:lpstr>How were the most powerful cyber countries ranked? </vt:lpstr>
      <vt:lpstr>The seven objectives are: </vt:lpstr>
      <vt:lpstr>The overall NCPI assessment measures   </vt:lpstr>
      <vt:lpstr>Discussion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Rajashakher Intha</dc:creator>
  <cp:lastModifiedBy>Test</cp:lastModifiedBy>
  <cp:revision>15</cp:revision>
  <dcterms:created xsi:type="dcterms:W3CDTF">2019-10-11T18:46:26Z</dcterms:created>
  <dcterms:modified xsi:type="dcterms:W3CDTF">2020-11-17T06:33:35Z</dcterms:modified>
</cp:coreProperties>
</file>