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70" r:id="rId3"/>
    <p:sldId id="258" r:id="rId4"/>
    <p:sldId id="259" r:id="rId5"/>
    <p:sldId id="260" r:id="rId6"/>
    <p:sldId id="262" r:id="rId7"/>
    <p:sldId id="265" r:id="rId8"/>
    <p:sldId id="266" r:id="rId9"/>
    <p:sldId id="26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A38A7A-13FC-47F7-9E90-27BEEB939968}" type="datetimeFigureOut">
              <a:rPr lang="en-US" smtClean="0"/>
              <a:pPr/>
              <a:t>9/9/2020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A38A7A-13FC-47F7-9E90-27BEEB939968}" type="datetimeFigureOut">
              <a:rPr lang="en-US" smtClean="0"/>
              <a:pPr/>
              <a:t>9/9/2020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A38A7A-13FC-47F7-9E90-27BEEB939968}" type="datetimeFigureOut">
              <a:rPr lang="en-US" smtClean="0"/>
              <a:pPr/>
              <a:t>9/9/2020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A38A7A-13FC-47F7-9E90-27BEEB939968}" type="datetimeFigureOut">
              <a:rPr lang="en-US" smtClean="0"/>
              <a:pPr/>
              <a:t>9/9/2020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A38A7A-13FC-47F7-9E90-27BEEB939968}" type="datetimeFigureOut">
              <a:rPr lang="en-US" smtClean="0"/>
              <a:pPr/>
              <a:t>9/9/2020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A38A7A-13FC-47F7-9E90-27BEEB939968}" type="datetimeFigureOut">
              <a:rPr lang="en-US" smtClean="0"/>
              <a:pPr/>
              <a:t>9/9/2020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A38A7A-13FC-47F7-9E90-27BEEB939968}" type="datetimeFigureOut">
              <a:rPr lang="en-US" smtClean="0"/>
              <a:pPr/>
              <a:t>9/9/2020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A38A7A-13FC-47F7-9E90-27BEEB939968}" type="datetimeFigureOut">
              <a:rPr lang="en-US" smtClean="0"/>
              <a:pPr/>
              <a:t>9/9/2020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A38A7A-13FC-47F7-9E90-27BEEB939968}" type="datetimeFigureOut">
              <a:rPr lang="en-US" smtClean="0"/>
              <a:pPr/>
              <a:t>9/9/2020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A38A7A-13FC-47F7-9E90-27BEEB939968}" type="datetimeFigureOut">
              <a:rPr lang="en-US" smtClean="0"/>
              <a:pPr/>
              <a:t>9/9/2020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A38A7A-13FC-47F7-9E90-27BEEB939968}" type="datetimeFigureOut">
              <a:rPr lang="en-US" smtClean="0"/>
              <a:pPr/>
              <a:t>9/9/2020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6483F-F7E0-405C-A2D3-9A0F9F66619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A38A7A-13FC-47F7-9E90-27BEEB939968}" type="datetimeFigureOut">
              <a:rPr lang="en-US" smtClean="0"/>
              <a:pPr/>
              <a:t>9/9/2020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C6483F-F7E0-405C-A2D3-9A0F9F66619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762000"/>
            <a:ext cx="7772400" cy="1470025"/>
          </a:xfrm>
        </p:spPr>
        <p:txBody>
          <a:bodyPr>
            <a:noAutofit/>
          </a:bodyPr>
          <a:lstStyle/>
          <a:p>
            <a:r>
              <a:rPr lang="en-US" sz="5400" b="1" dirty="0" err="1" smtClean="0"/>
              <a:t>Neuro</a:t>
            </a:r>
            <a:r>
              <a:rPr lang="en-US" sz="5400" b="1" dirty="0" smtClean="0"/>
              <a:t> Linguistic Programming</a:t>
            </a:r>
            <a:endParaRPr lang="en-US" sz="5400" b="1" dirty="0"/>
          </a:p>
        </p:txBody>
      </p:sp>
      <p:sp>
        <p:nvSpPr>
          <p:cNvPr id="5" name="Subtitle 4"/>
          <p:cNvSpPr>
            <a:spLocks noGrp="1"/>
          </p:cNvSpPr>
          <p:nvPr>
            <p:ph type="subTitle" idx="1"/>
          </p:nvPr>
        </p:nvSpPr>
        <p:spPr>
          <a:xfrm>
            <a:off x="1371600" y="4648200"/>
            <a:ext cx="6400800" cy="1752600"/>
          </a:xfrm>
        </p:spPr>
        <p:txBody>
          <a:bodyPr>
            <a:normAutofit/>
          </a:bodyPr>
          <a:lstStyle/>
          <a:p>
            <a:r>
              <a:rPr lang="en-US" sz="3600" b="1" dirty="0" smtClean="0">
                <a:solidFill>
                  <a:schemeClr val="tx1"/>
                </a:solidFill>
              </a:rPr>
              <a:t>Dr. </a:t>
            </a:r>
            <a:r>
              <a:rPr lang="en-US" sz="3600" b="1" dirty="0" err="1" smtClean="0">
                <a:solidFill>
                  <a:schemeClr val="tx1"/>
                </a:solidFill>
              </a:rPr>
              <a:t>Neetu</a:t>
            </a:r>
            <a:r>
              <a:rPr lang="en-US" sz="3600" b="1" dirty="0" smtClean="0">
                <a:solidFill>
                  <a:schemeClr val="tx1"/>
                </a:solidFill>
              </a:rPr>
              <a:t> Jain</a:t>
            </a:r>
            <a:endParaRPr lang="en-US" sz="3600" b="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t>
            </a:r>
            <a:r>
              <a:rPr lang="en-US" dirty="0" err="1" smtClean="0"/>
              <a:t>Neuro</a:t>
            </a:r>
            <a:r>
              <a:rPr lang="en-US" dirty="0" smtClean="0"/>
              <a:t> Linguistic Programming (NLP)</a:t>
            </a:r>
            <a:endParaRPr lang="en-US" dirty="0"/>
          </a:p>
        </p:txBody>
      </p:sp>
      <p:sp>
        <p:nvSpPr>
          <p:cNvPr id="3" name="Content Placeholder 2"/>
          <p:cNvSpPr>
            <a:spLocks noGrp="1"/>
          </p:cNvSpPr>
          <p:nvPr>
            <p:ph idx="1"/>
          </p:nvPr>
        </p:nvSpPr>
        <p:spPr>
          <a:xfrm>
            <a:off x="457200" y="1752600"/>
            <a:ext cx="8229600" cy="4373563"/>
          </a:xfrm>
        </p:spPr>
        <p:txBody>
          <a:bodyPr/>
          <a:lstStyle/>
          <a:p>
            <a:pPr algn="just"/>
            <a:endParaRPr lang="en-US" dirty="0" smtClean="0"/>
          </a:p>
          <a:p>
            <a:pPr algn="just"/>
            <a:r>
              <a:rPr lang="en-US" dirty="0" err="1" smtClean="0"/>
              <a:t>Neuro</a:t>
            </a:r>
            <a:r>
              <a:rPr lang="en-US" dirty="0" smtClean="0"/>
              <a:t> </a:t>
            </a:r>
            <a:r>
              <a:rPr lang="en-US" dirty="0" smtClean="0"/>
              <a:t>Linguistic Programming (NLP) is a methodology to understand and help change human </a:t>
            </a:r>
            <a:r>
              <a:rPr lang="en-US" dirty="0" err="1" smtClean="0"/>
              <a:t>behaviour</a:t>
            </a:r>
            <a:r>
              <a:rPr lang="en-US" dirty="0" smtClean="0"/>
              <a:t> patterns. </a:t>
            </a:r>
          </a:p>
          <a:p>
            <a:pPr algn="just"/>
            <a:r>
              <a:rPr lang="en-US" dirty="0" smtClean="0"/>
              <a:t>These patterns are otherwise known as </a:t>
            </a:r>
            <a:r>
              <a:rPr lang="en-US" dirty="0" err="1" smtClean="0"/>
              <a:t>programmes</a:t>
            </a:r>
            <a:r>
              <a:rPr lang="en-US" dirty="0" smtClean="0"/>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INTODUCTION</a:t>
            </a:r>
            <a:endParaRPr lang="en-US" dirty="0"/>
          </a:p>
        </p:txBody>
      </p:sp>
      <p:sp>
        <p:nvSpPr>
          <p:cNvPr id="3" name="Content Placeholder 2"/>
          <p:cNvSpPr>
            <a:spLocks noGrp="1"/>
          </p:cNvSpPr>
          <p:nvPr>
            <p:ph idx="1"/>
          </p:nvPr>
        </p:nvSpPr>
        <p:spPr/>
        <p:txBody>
          <a:bodyPr>
            <a:normAutofit/>
          </a:bodyPr>
          <a:lstStyle/>
          <a:p>
            <a:pPr algn="just"/>
            <a:r>
              <a:rPr lang="en-US" dirty="0" err="1" smtClean="0"/>
              <a:t>Neuro</a:t>
            </a:r>
            <a:r>
              <a:rPr lang="en-US" dirty="0" smtClean="0"/>
              <a:t>-Linguistic Programming (NLP) is a powerful and rapidly evolving study of human potential, most specifically via the areas of language, thought, belief and behavior. </a:t>
            </a:r>
          </a:p>
          <a:p>
            <a:pPr algn="just"/>
            <a:r>
              <a:rPr lang="en-US" dirty="0" smtClean="0"/>
              <a:t> NLP- </a:t>
            </a:r>
            <a:r>
              <a:rPr lang="en-US" dirty="0" err="1" smtClean="0"/>
              <a:t>Neuro</a:t>
            </a:r>
            <a:r>
              <a:rPr lang="en-US" dirty="0" smtClean="0"/>
              <a:t>-Linguistic Programming, is "The Study of the Structure of Subjective Experience and what can be calculated from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just"/>
            <a:r>
              <a:rPr lang="en-US" dirty="0" smtClean="0"/>
              <a:t>The initial ideas of NLP were developed around 1973 by Richard </a:t>
            </a:r>
            <a:r>
              <a:rPr lang="en-US" dirty="0" err="1" smtClean="0"/>
              <a:t>Bandler</a:t>
            </a:r>
            <a:r>
              <a:rPr lang="en-US" dirty="0" smtClean="0"/>
              <a:t> and John Grinder.</a:t>
            </a:r>
          </a:p>
          <a:p>
            <a:pPr algn="just"/>
            <a:r>
              <a:rPr lang="en-US" dirty="0" smtClean="0"/>
              <a:t>The term "</a:t>
            </a:r>
            <a:r>
              <a:rPr lang="en-US" dirty="0" err="1" smtClean="0"/>
              <a:t>Neuro</a:t>
            </a:r>
            <a:r>
              <a:rPr lang="en-US" dirty="0" smtClean="0"/>
              <a:t>-linguistic programming" denotes a set of models and principles meant to explore how mind and neurology (</a:t>
            </a:r>
            <a:r>
              <a:rPr lang="en-US" dirty="0" err="1" smtClean="0"/>
              <a:t>neuro</a:t>
            </a:r>
            <a:r>
              <a:rPr lang="en-US" dirty="0" smtClean="0"/>
              <a:t>), language patterns (linguistic), and the organization of human perception and cognition into systemic patterns (programming) interact to create subjective reality and human behaviors.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dirty="0" smtClean="0"/>
              <a:t>The word </a:t>
            </a:r>
            <a:r>
              <a:rPr lang="en-US" dirty="0" err="1" smtClean="0"/>
              <a:t>neuro</a:t>
            </a:r>
            <a:r>
              <a:rPr lang="en-US" dirty="0" smtClean="0"/>
              <a:t> refers to our brains and how it is related to our five senses. </a:t>
            </a:r>
          </a:p>
          <a:p>
            <a:pPr algn="just"/>
            <a:r>
              <a:rPr lang="en-US" dirty="0" smtClean="0"/>
              <a:t>Linguistic comes from how we structure our language. As words are a model for our experiences, they can tell us how we have been thinking as well as change our experiences  as we change our language. </a:t>
            </a:r>
          </a:p>
          <a:p>
            <a:pPr algn="just"/>
            <a:r>
              <a:rPr lang="en-US" dirty="0" smtClean="0"/>
              <a:t>Programming refers to the unconscious patterns, that we can then identify, articulate and shift into becoming more effective.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OF NLP</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smtClean="0"/>
              <a:t>With NLP you have the possibility to choose your </a:t>
            </a:r>
            <a:r>
              <a:rPr lang="en-US" dirty="0" smtClean="0"/>
              <a:t>beliefs, </a:t>
            </a:r>
            <a:r>
              <a:rPr lang="en-US" dirty="0" smtClean="0"/>
              <a:t>your strategies and your attitude, that form your life and use your imagination to reach your purpose. Usually our thinking consists of images, sounds, feelings and to a lesser extent, tastes and smells. Change one of these and you may change the world you live in. </a:t>
            </a:r>
          </a:p>
          <a:p>
            <a:pPr algn="just"/>
            <a:r>
              <a:rPr lang="en-US" dirty="0" smtClean="0"/>
              <a:t>As a result with NLP you have the ability to find other people's meaning in their communication, so you can be more capable in communicating with them. You can choose the filters through which you perceive the world.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Its methods deal with issues ranging from reframing negative beliefs, to dealing with stage fright by reducing simple phobias, and more generally to communications, and motivational products. </a:t>
            </a:r>
          </a:p>
          <a:p>
            <a:pPr algn="just"/>
            <a:r>
              <a:rPr lang="en-US" dirty="0" smtClean="0"/>
              <a:t>Some trainers offer </a:t>
            </a:r>
            <a:r>
              <a:rPr lang="en-US" dirty="0" err="1" smtClean="0"/>
              <a:t>techiques</a:t>
            </a:r>
            <a:r>
              <a:rPr lang="en-US" dirty="0" smtClean="0"/>
              <a:t> for psychotherapy, self-help, depression, or addiction, as well as peak performance assistance </a:t>
            </a:r>
            <a:r>
              <a:rPr lang="en-US" dirty="0" smtClean="0"/>
              <a:t>for business </a:t>
            </a:r>
            <a:r>
              <a:rPr lang="en-US" dirty="0" smtClean="0"/>
              <a:t>or </a:t>
            </a:r>
            <a:r>
              <a:rPr lang="en-US" dirty="0" smtClean="0"/>
              <a:t>sports</a:t>
            </a:r>
            <a:endParaRPr lang="en-US" dirty="0" smtClean="0"/>
          </a:p>
          <a:p>
            <a:pPr algn="just"/>
            <a:r>
              <a:rPr lang="en-US" dirty="0" smtClean="0"/>
              <a:t> NLP and its techniques have been widely adopted for use in motivational </a:t>
            </a:r>
            <a:r>
              <a:rPr lang="en-US" dirty="0" smtClean="0"/>
              <a:t>seminar.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techniques</a:t>
            </a:r>
            <a:endParaRPr lang="en-US" dirty="0"/>
          </a:p>
        </p:txBody>
      </p:sp>
      <p:sp>
        <p:nvSpPr>
          <p:cNvPr id="3" name="Content Placeholder 2"/>
          <p:cNvSpPr>
            <a:spLocks noGrp="1"/>
          </p:cNvSpPr>
          <p:nvPr>
            <p:ph idx="1"/>
          </p:nvPr>
        </p:nvSpPr>
        <p:spPr/>
        <p:txBody>
          <a:bodyPr/>
          <a:lstStyle/>
          <a:p>
            <a:pPr algn="just"/>
            <a:r>
              <a:rPr lang="en-US" dirty="0" smtClean="0"/>
              <a:t>Physical mirroring of posture, breathing or verbal mirroring of keywords, and sensory specific language (predicates) is used to facilitate and maintain rapport during a conversation.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NLP</a:t>
            </a:r>
            <a:endParaRPr lang="en-US" dirty="0"/>
          </a:p>
        </p:txBody>
      </p:sp>
      <p:sp>
        <p:nvSpPr>
          <p:cNvPr id="3" name="Content Placeholder 2"/>
          <p:cNvSpPr>
            <a:spLocks noGrp="1"/>
          </p:cNvSpPr>
          <p:nvPr>
            <p:ph idx="1"/>
          </p:nvPr>
        </p:nvSpPr>
        <p:spPr/>
        <p:txBody>
          <a:bodyPr/>
          <a:lstStyle/>
          <a:p>
            <a:pPr>
              <a:buNone/>
            </a:pPr>
            <a:r>
              <a:rPr lang="en-US" dirty="0" smtClean="0"/>
              <a:t>    NLP </a:t>
            </a:r>
            <a:r>
              <a:rPr lang="en-US" dirty="0" smtClean="0"/>
              <a:t>will give you…</a:t>
            </a:r>
          </a:p>
          <a:p>
            <a:r>
              <a:rPr lang="en-US" dirty="0" smtClean="0"/>
              <a:t> A Sense </a:t>
            </a:r>
            <a:r>
              <a:rPr lang="en-US" dirty="0" smtClean="0"/>
              <a:t>of </a:t>
            </a:r>
            <a:r>
              <a:rPr lang="en-US" dirty="0" smtClean="0"/>
              <a:t>Personal Power</a:t>
            </a:r>
          </a:p>
          <a:p>
            <a:r>
              <a:rPr lang="en-US" dirty="0" smtClean="0"/>
              <a:t>Increased Self-Worth/Self-Esteem</a:t>
            </a:r>
          </a:p>
          <a:p>
            <a:r>
              <a:rPr lang="en-US" dirty="0" smtClean="0"/>
              <a:t>Greater Social Confidence</a:t>
            </a:r>
          </a:p>
          <a:p>
            <a:r>
              <a:rPr lang="en-US" dirty="0" smtClean="0"/>
              <a:t>Better Health &amp; Vitality </a:t>
            </a:r>
          </a:p>
          <a:p>
            <a:r>
              <a:rPr lang="en-US" dirty="0" smtClean="0"/>
              <a:t>Freedom From Fears &amp; Negative Thoughts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480</Words>
  <Application>Microsoft Office PowerPoint</Application>
  <PresentationFormat>On-screen Show (4:3)</PresentationFormat>
  <Paragraphs>30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Neuro Linguistic Programming</vt:lpstr>
      <vt:lpstr>What is Neuro Linguistic Programming (NLP)</vt:lpstr>
      <vt:lpstr>INTODUCTION</vt:lpstr>
      <vt:lpstr>Slide 4</vt:lpstr>
      <vt:lpstr>Slide 5</vt:lpstr>
      <vt:lpstr>CONCEPT OF NLP</vt:lpstr>
      <vt:lpstr>Methods</vt:lpstr>
      <vt:lpstr>Core techniques</vt:lpstr>
      <vt:lpstr>Advantages of NLP</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Neuro Linguistic Programming (NLP)</dc:title>
  <dc:creator>j</dc:creator>
  <cp:lastModifiedBy>HP</cp:lastModifiedBy>
  <cp:revision>4</cp:revision>
  <dcterms:created xsi:type="dcterms:W3CDTF">2020-09-08T06:11:29Z</dcterms:created>
  <dcterms:modified xsi:type="dcterms:W3CDTF">2020-09-09T07:34:50Z</dcterms:modified>
</cp:coreProperties>
</file>