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1" r:id="rId3"/>
    <p:sldId id="268" r:id="rId4"/>
    <p:sldId id="260" r:id="rId5"/>
    <p:sldId id="257" r:id="rId6"/>
    <p:sldId id="258" r:id="rId7"/>
    <p:sldId id="263" r:id="rId8"/>
    <p:sldId id="262" r:id="rId9"/>
    <p:sldId id="259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8D57-46F5-4C52-BE23-AD9049F78D9C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AEAE-FA04-4124-96C5-CE96C7ED6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8D57-46F5-4C52-BE23-AD9049F78D9C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AEAE-FA04-4124-96C5-CE96C7ED6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8D57-46F5-4C52-BE23-AD9049F78D9C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AEAE-FA04-4124-96C5-CE96C7ED6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8D57-46F5-4C52-BE23-AD9049F78D9C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AEAE-FA04-4124-96C5-CE96C7ED6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8D57-46F5-4C52-BE23-AD9049F78D9C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AEAE-FA04-4124-96C5-CE96C7ED6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8D57-46F5-4C52-BE23-AD9049F78D9C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AEAE-FA04-4124-96C5-CE96C7ED6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8D57-46F5-4C52-BE23-AD9049F78D9C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AEAE-FA04-4124-96C5-CE96C7ED6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8D57-46F5-4C52-BE23-AD9049F78D9C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AEAE-FA04-4124-96C5-CE96C7ED6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8D57-46F5-4C52-BE23-AD9049F78D9C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AEAE-FA04-4124-96C5-CE96C7ED6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8D57-46F5-4C52-BE23-AD9049F78D9C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AEAE-FA04-4124-96C5-CE96C7ED6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8D57-46F5-4C52-BE23-AD9049F78D9C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AEAE-FA04-4124-96C5-CE96C7ED6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D8D57-46F5-4C52-BE23-AD9049F78D9C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3AEAE-FA04-4124-96C5-CE96C7ED6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Employee Empowerment</a:t>
            </a:r>
            <a:endParaRPr lang="en-US" sz="48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19200" y="4648200"/>
            <a:ext cx="6400800" cy="17526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Dr. </a:t>
            </a:r>
            <a:r>
              <a:rPr lang="en-US" sz="3600" b="1" dirty="0" err="1" smtClean="0">
                <a:solidFill>
                  <a:schemeClr val="tx1"/>
                </a:solidFill>
              </a:rPr>
              <a:t>Neetu</a:t>
            </a:r>
            <a:r>
              <a:rPr lang="en-US" sz="3600" b="1" dirty="0" smtClean="0">
                <a:solidFill>
                  <a:schemeClr val="tx1"/>
                </a:solidFill>
              </a:rPr>
              <a:t> Jain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Employee Empowerment Good or Bad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Industrial Democracy: </a:t>
            </a:r>
            <a:r>
              <a:rPr lang="en-US" dirty="0" err="1" smtClean="0"/>
              <a:t>labour</a:t>
            </a:r>
            <a:r>
              <a:rPr lang="en-US" dirty="0" smtClean="0"/>
              <a:t> unions and workers are empowered and they may misuse the same.  Strikes and lock outs become more frequent..Also </a:t>
            </a:r>
            <a:r>
              <a:rPr lang="en-US" dirty="0" err="1" smtClean="0"/>
              <a:t>labour</a:t>
            </a:r>
            <a:r>
              <a:rPr lang="en-US" dirty="0" smtClean="0"/>
              <a:t> their functioning and they leak the same.</a:t>
            </a:r>
          </a:p>
          <a:p>
            <a:pPr algn="just"/>
            <a:r>
              <a:rPr lang="en-US" dirty="0" smtClean="0"/>
              <a:t>Security: Since information comes and is shared by all, there are apprehensions about leakage of critical data.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We can conclude that definitely employee empowerment is a positive element in an organizations.  However it depends on the demand &amp; circumstances.  Empowering employees develops self confidence &amp; loyalty in them and leads also to improved customer satisfaction.  Moreover everyone’s limit is to be defined when empowered.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</a:t>
            </a:r>
            <a:r>
              <a:rPr lang="en-US" sz="4400" b="1" dirty="0" smtClean="0"/>
              <a:t>THANK YOU</a:t>
            </a:r>
            <a:endParaRPr lang="en-US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Definition of </a:t>
            </a:r>
            <a:r>
              <a:rPr lang="en-US" smtClean="0"/>
              <a:t>Employee Empowerment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dirty="0" smtClean="0"/>
              <a:t>To operate by itself and with </a:t>
            </a:r>
            <a:r>
              <a:rPr lang="en-US" dirty="0" smtClean="0"/>
              <a:t>enthusiasm.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b="1" dirty="0" smtClean="0"/>
              <a:t>Employee empowerment</a:t>
            </a:r>
            <a:r>
              <a:rPr lang="en-US" dirty="0" smtClean="0"/>
              <a:t> is defined as the ways in which organizations provide their employees with a certain degree of autonomy and control in their day-to-day activities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b="1" dirty="0" smtClean="0"/>
              <a:t>Employee empowerment</a:t>
            </a:r>
            <a:r>
              <a:rPr lang="en-US" dirty="0" smtClean="0"/>
              <a:t> is giving employees a certain degree of autonomy and responsibility for decision-making regarding their specific organizational tasks. It allows decisions to be made at the lower levels of an organization where employees have a unique view of the issues and problems facing the organization at a certain level.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algn="just" fontAlgn="base"/>
            <a:r>
              <a:rPr lang="en-US" sz="3000" dirty="0" smtClean="0"/>
              <a:t>Everything you need to know about employee empowerment. Empowerment is the process of giving employees in the </a:t>
            </a:r>
            <a:r>
              <a:rPr lang="en-US" sz="3000" dirty="0" err="1" smtClean="0"/>
              <a:t>organisation</a:t>
            </a:r>
            <a:r>
              <a:rPr lang="en-US" sz="3000" dirty="0" smtClean="0"/>
              <a:t> the power, authority, responsibility, resources, freedom to take decisions and solve work related problems.</a:t>
            </a:r>
          </a:p>
          <a:p>
            <a:pPr algn="just" fontAlgn="base"/>
            <a:endParaRPr lang="en-US" sz="3000" dirty="0" smtClean="0"/>
          </a:p>
          <a:p>
            <a:pPr algn="just" fontAlgn="base"/>
            <a:r>
              <a:rPr lang="en-US" sz="3000" dirty="0" smtClean="0"/>
              <a:t>In </a:t>
            </a:r>
            <a:r>
              <a:rPr lang="en-US" sz="3000" dirty="0" smtClean="0"/>
              <a:t>order to take such initiatives and decisions, they are given adequate authority and resources.</a:t>
            </a:r>
          </a:p>
          <a:p>
            <a:pPr algn="just" fontAlgn="base"/>
            <a:endParaRPr lang="en-US" sz="3000" dirty="0" smtClean="0"/>
          </a:p>
          <a:p>
            <a:pPr algn="just" fontAlgn="base"/>
            <a:r>
              <a:rPr lang="en-US" sz="3000" dirty="0" smtClean="0"/>
              <a:t>The </a:t>
            </a:r>
            <a:r>
              <a:rPr lang="en-US" sz="3000" dirty="0" smtClean="0"/>
              <a:t>empowered employee becomes “self-directed” and “self-controlled”. Empowerment focuses on employees to make use of their full potential.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Empowerment-Is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Responsibility and Ownership</a:t>
            </a:r>
          </a:p>
          <a:p>
            <a:pPr algn="just"/>
            <a:r>
              <a:rPr lang="en-US" dirty="0" smtClean="0"/>
              <a:t>Working independently towards common objectives</a:t>
            </a:r>
          </a:p>
          <a:p>
            <a:pPr algn="just"/>
            <a:r>
              <a:rPr lang="en-US" dirty="0" smtClean="0"/>
              <a:t>Understanding </a:t>
            </a:r>
            <a:r>
              <a:rPr lang="en-US" dirty="0" smtClean="0"/>
              <a:t>: Why</a:t>
            </a:r>
            <a:r>
              <a:rPr lang="en-US" dirty="0" smtClean="0"/>
              <a:t>”? So that guidelines can be applied</a:t>
            </a:r>
          </a:p>
          <a:p>
            <a:pPr algn="just"/>
            <a:r>
              <a:rPr lang="en-US" dirty="0" smtClean="0"/>
              <a:t>Weighing the impact of decisions on all affected stakeholders.</a:t>
            </a:r>
          </a:p>
          <a:p>
            <a:pPr algn="just"/>
            <a:r>
              <a:rPr lang="en-US" dirty="0" smtClean="0"/>
              <a:t>Making more trade offs not less</a:t>
            </a:r>
          </a:p>
          <a:p>
            <a:pPr algn="just"/>
            <a:r>
              <a:rPr lang="en-US" dirty="0" smtClean="0"/>
              <a:t>An earned  privilege.  It is not a given right!!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Empowerment-Is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US" dirty="0" smtClean="0"/>
              <a:t>Throwing out the rule book</a:t>
            </a:r>
          </a:p>
          <a:p>
            <a:r>
              <a:rPr lang="en-US" dirty="0" smtClean="0"/>
              <a:t>Bypassing everyone who will say “No”</a:t>
            </a:r>
          </a:p>
          <a:p>
            <a:r>
              <a:rPr lang="en-US" dirty="0" smtClean="0"/>
              <a:t>Doing the “Fun Parts” of someone else’s job</a:t>
            </a:r>
          </a:p>
          <a:p>
            <a:r>
              <a:rPr lang="en-US" dirty="0" smtClean="0"/>
              <a:t>Freedom to unilaterally make decisions that impact others.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Employee Empowerment three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Enabling the employees to make bigger decisions without having refer to a senior</a:t>
            </a:r>
          </a:p>
          <a:p>
            <a:r>
              <a:rPr lang="en-US" dirty="0" smtClean="0"/>
              <a:t>Involving the employees to improve the things are done</a:t>
            </a:r>
          </a:p>
          <a:p>
            <a:r>
              <a:rPr lang="en-US" dirty="0" smtClean="0"/>
              <a:t>Encouraging employees to play a more effective role in their work.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Employee Empowerment Good or Bad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dirty="0" smtClean="0"/>
              <a:t>    Pros </a:t>
            </a:r>
            <a:r>
              <a:rPr lang="en-US" dirty="0" smtClean="0"/>
              <a:t>of Employee Empowerment</a:t>
            </a:r>
          </a:p>
          <a:p>
            <a:pPr algn="just"/>
            <a:r>
              <a:rPr lang="en-US" dirty="0" smtClean="0"/>
              <a:t>It leads to greater job satisfaction, motivation, increased productivity and reduces the costs.</a:t>
            </a:r>
          </a:p>
          <a:p>
            <a:pPr algn="just"/>
            <a:r>
              <a:rPr lang="en-US" dirty="0" smtClean="0"/>
              <a:t>It also leads to creativity and innovation since the employees have he authority to act on their own.</a:t>
            </a:r>
          </a:p>
          <a:p>
            <a:pPr algn="just"/>
            <a:r>
              <a:rPr lang="en-US" dirty="0" smtClean="0"/>
              <a:t>There is increased efficiency in employee because of increased ownership in their work.</a:t>
            </a:r>
          </a:p>
          <a:p>
            <a:pPr algn="just"/>
            <a:r>
              <a:rPr lang="en-US" dirty="0" smtClean="0"/>
              <a:t> Lesser need of supervision and delegation.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Employee Empowerment Good or Bad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Employees when empowered become more entrepreneurial and start taking more risks. Greater the risk, greater are the chances to succeed.</a:t>
            </a:r>
          </a:p>
          <a:p>
            <a:pPr algn="just"/>
            <a:r>
              <a:rPr lang="en-US" dirty="0" smtClean="0"/>
              <a:t>Focus on quality from the level of manufacturing till actual delivery and service of goods.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Employee Empowerment Good or Bad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US" dirty="0" smtClean="0"/>
              <a:t>   Cons </a:t>
            </a:r>
            <a:r>
              <a:rPr lang="en-US" dirty="0" smtClean="0"/>
              <a:t>of Employees Empowerment</a:t>
            </a:r>
          </a:p>
          <a:p>
            <a:pPr algn="just"/>
            <a:r>
              <a:rPr lang="en-US" dirty="0" smtClean="0"/>
              <a:t>Egotism/arrogance: worker arrogance can create a big trouble for the supervisors and the managers.  There can be problems in delegating.  Employees avoid reporting about their work and feedback can be taken negatively.</a:t>
            </a:r>
          </a:p>
          <a:p>
            <a:pPr algn="just"/>
            <a:r>
              <a:rPr lang="en-US" dirty="0" smtClean="0"/>
              <a:t>Risk: Creativity and innovation demands a greater risk bearing capacity and there are equal chances of success and failure.  Workers often lack the expertise to execute  are enterprise, which can cost big.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526</Words>
  <Application>Microsoft Office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Employee Empowerment</vt:lpstr>
      <vt:lpstr>Definition of Employee Empowerment</vt:lpstr>
      <vt:lpstr>Slide 3</vt:lpstr>
      <vt:lpstr>What Empowerment-Is </vt:lpstr>
      <vt:lpstr>What Empowerment-Is Not</vt:lpstr>
      <vt:lpstr>Employee Empowerment three levels</vt:lpstr>
      <vt:lpstr>Employee Empowerment Good or Bad</vt:lpstr>
      <vt:lpstr>Employee Empowerment Good or Bad</vt:lpstr>
      <vt:lpstr>Employee Empowerment Good or Bad</vt:lpstr>
      <vt:lpstr>Employee Empowerment Good or Bad</vt:lpstr>
      <vt:lpstr>Conclusion</vt:lpstr>
      <vt:lpstr>Slide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</dc:creator>
  <cp:lastModifiedBy>HP</cp:lastModifiedBy>
  <cp:revision>6</cp:revision>
  <dcterms:created xsi:type="dcterms:W3CDTF">2020-09-09T08:56:34Z</dcterms:created>
  <dcterms:modified xsi:type="dcterms:W3CDTF">2020-09-09T09:47:42Z</dcterms:modified>
</cp:coreProperties>
</file>