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 id="2147483664" r:id="rId2"/>
  </p:sldMasterIdLst>
  <p:notesMasterIdLst>
    <p:notesMasterId r:id="rId36"/>
  </p:notesMasterIdLst>
  <p:sldIdLst>
    <p:sldId id="256" r:id="rId3"/>
    <p:sldId id="257" r:id="rId4"/>
    <p:sldId id="258" r:id="rId5"/>
    <p:sldId id="259" r:id="rId6"/>
    <p:sldId id="422" r:id="rId7"/>
    <p:sldId id="264" r:id="rId8"/>
    <p:sldId id="286" r:id="rId9"/>
    <p:sldId id="265" r:id="rId10"/>
    <p:sldId id="263" r:id="rId11"/>
    <p:sldId id="267" r:id="rId12"/>
    <p:sldId id="268" r:id="rId13"/>
    <p:sldId id="269" r:id="rId14"/>
    <p:sldId id="261" r:id="rId15"/>
    <p:sldId id="285" r:id="rId16"/>
    <p:sldId id="294" r:id="rId17"/>
    <p:sldId id="297" r:id="rId18"/>
    <p:sldId id="424" r:id="rId19"/>
    <p:sldId id="272" r:id="rId20"/>
    <p:sldId id="270" r:id="rId21"/>
    <p:sldId id="271" r:id="rId22"/>
    <p:sldId id="273" r:id="rId23"/>
    <p:sldId id="423" r:id="rId24"/>
    <p:sldId id="274" r:id="rId25"/>
    <p:sldId id="275" r:id="rId26"/>
    <p:sldId id="276" r:id="rId27"/>
    <p:sldId id="277" r:id="rId28"/>
    <p:sldId id="278" r:id="rId29"/>
    <p:sldId id="282" r:id="rId30"/>
    <p:sldId id="279" r:id="rId31"/>
    <p:sldId id="280" r:id="rId32"/>
    <p:sldId id="281" r:id="rId33"/>
    <p:sldId id="283" r:id="rId34"/>
    <p:sldId id="284" r:id="rId35"/>
  </p:sldIdLst>
  <p:sldSz cx="9144000" cy="6858000" type="screen4x3"/>
  <p:notesSz cx="6858000" cy="9144000"/>
  <p:embeddedFontLst>
    <p:embeddedFont>
      <p:font typeface="Abadi" panose="020B0604020104020204" pitchFamily="34" charset="0"/>
      <p:regular r:id="rId37"/>
    </p:embeddedFont>
    <p:embeddedFont>
      <p:font typeface="Aparajita" panose="02020603050405020304" pitchFamily="18" charset="0"/>
      <p:regular r:id="rId38"/>
      <p:bold r:id="rId39"/>
      <p:italic r:id="rId40"/>
      <p:boldItalic r:id="rId41"/>
    </p:embeddedFont>
    <p:embeddedFont>
      <p:font typeface="Arial Black" panose="020B0A04020102020204" pitchFamily="34" charset="0"/>
      <p:regular r:id="rId42"/>
      <p:bold r:id="rId43"/>
    </p:embeddedFont>
    <p:embeddedFont>
      <p:font typeface="Calibri" panose="020F0502020204030204" pitchFamily="34"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4B6B9C3-0F9C-4197-A4CF-A3C47AC884D5}">
  <a:tblStyle styleId="{24B6B9C3-0F9C-4197-A4CF-A3C47AC884D5}" styleName="Table_0">
    <a:wholeTbl>
      <a:tcTxStyle b="off" i="off">
        <a:font>
          <a:latin typeface="Arial"/>
          <a:ea typeface="Arial"/>
          <a:cs typeface="Arial"/>
        </a:font>
        <a:srgbClr val="000000"/>
      </a:tcTxStyle>
      <a:tcStyle>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4" d="100"/>
          <a:sy n="64" d="100"/>
        </p:scale>
        <p:origin x="762"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font" Target="fonts/font3.fntdata"/><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font" Target="fonts/font6.fntdata"/><Relationship Id="rId47" Type="http://schemas.openxmlformats.org/officeDocument/2006/relationships/font" Target="fonts/font11.fntdata"/><Relationship Id="rId50"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font" Target="fonts/font1.fntdata"/><Relationship Id="rId40" Type="http://schemas.openxmlformats.org/officeDocument/2006/relationships/font" Target="fonts/font4.fntdata"/><Relationship Id="rId45" Type="http://schemas.openxmlformats.org/officeDocument/2006/relationships/font" Target="fonts/font9.fnt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notesMaster" Target="notesMasters/notesMaster1.xml"/><Relationship Id="rId49"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font" Target="fonts/font8.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font" Target="fonts/font7.fntdata"/><Relationship Id="rId48"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font" Target="fonts/font2.fntdata"/><Relationship Id="rId46" Type="http://schemas.openxmlformats.org/officeDocument/2006/relationships/font" Target="fonts/font10.fntdata"/><Relationship Id="rId20" Type="http://schemas.openxmlformats.org/officeDocument/2006/relationships/slide" Target="slides/slide18.xml"/><Relationship Id="rId41" Type="http://schemas.openxmlformats.org/officeDocument/2006/relationships/font" Target="fonts/font5.fntdata"/><Relationship Id="rId1" Type="http://schemas.openxmlformats.org/officeDocument/2006/relationships/slideMaster" Target="slideMasters/slideMaster1.xml"/><Relationship Id="rId6"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 sz="1200" b="0" i="0" u="none" strike="noStrike" cap="none">
                <a:solidFill>
                  <a:schemeClr val="dk1"/>
                </a:solidFill>
                <a:latin typeface="Calibri"/>
                <a:ea typeface="Calibri"/>
                <a:cs typeface="Calibri"/>
                <a:sym typeface="Calibri"/>
              </a:rPr>
              <a:pPr marL="0" marR="0" lvl="0" indent="0" algn="r" rtl="0">
                <a:lnSpc>
                  <a:spcPct val="100000"/>
                </a:lnSpc>
                <a:spcBef>
                  <a:spcPts val="0"/>
                </a:spcBef>
                <a:spcAft>
                  <a:spcPts val="0"/>
                </a:spcAft>
                <a:buClr>
                  <a:srgbClr val="000000"/>
                </a:buClr>
                <a:buSzPts val="1200"/>
                <a:buFont typeface="Arial"/>
                <a:buNone/>
              </a:p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1" name="Google Shape;101;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46" name="Google Shape;346;p1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0"/>
        <p:cNvGrpSpPr/>
        <p:nvPr/>
      </p:nvGrpSpPr>
      <p:grpSpPr>
        <a:xfrm>
          <a:off x="0" y="0"/>
          <a:ext cx="0" cy="0"/>
          <a:chOff x="0" y="0"/>
          <a:chExt cx="0" cy="0"/>
        </a:xfrm>
      </p:grpSpPr>
      <p:sp>
        <p:nvSpPr>
          <p:cNvPr id="281" name="Google Shape;281;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82" name="Google Shape;282;p1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1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14" name="Google Shape;314;p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2"/>
        <p:cNvGrpSpPr/>
        <p:nvPr/>
      </p:nvGrpSpPr>
      <p:grpSpPr>
        <a:xfrm>
          <a:off x="0" y="0"/>
          <a:ext cx="0" cy="0"/>
          <a:chOff x="0" y="0"/>
          <a:chExt cx="0" cy="0"/>
        </a:xfrm>
      </p:grpSpPr>
      <p:sp>
        <p:nvSpPr>
          <p:cNvPr id="353" name="Google Shape;353;p1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54" name="Google Shape;354;p1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9"/>
        <p:cNvGrpSpPr/>
        <p:nvPr/>
      </p:nvGrpSpPr>
      <p:grpSpPr>
        <a:xfrm>
          <a:off x="0" y="0"/>
          <a:ext cx="0" cy="0"/>
          <a:chOff x="0" y="0"/>
          <a:chExt cx="0" cy="0"/>
        </a:xfrm>
      </p:grpSpPr>
      <p:sp>
        <p:nvSpPr>
          <p:cNvPr id="370" name="Google Shape;370;ga1041cf610_0_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1" name="Google Shape;371;ga1041cf610_0_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2" name="Google Shape;372;ga1041cf610_0_8: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
              <a:pPr marL="0" lvl="0" indent="0" algn="r" rtl="0">
                <a:spcBef>
                  <a:spcPts val="0"/>
                </a:spcBef>
                <a:spcAft>
                  <a:spcPts val="0"/>
                </a:spcAft>
                <a:buClr>
                  <a:srgbClr val="000000"/>
                </a:buClr>
                <a:buSzPts val="1200"/>
                <a:buFont typeface="Arial"/>
                <a:buNone/>
              </a:pPr>
              <a:t>23</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7"/>
        <p:cNvGrpSpPr/>
        <p:nvPr/>
      </p:nvGrpSpPr>
      <p:grpSpPr>
        <a:xfrm>
          <a:off x="0" y="0"/>
          <a:ext cx="0" cy="0"/>
          <a:chOff x="0" y="0"/>
          <a:chExt cx="0" cy="0"/>
        </a:xfrm>
      </p:grpSpPr>
      <p:sp>
        <p:nvSpPr>
          <p:cNvPr id="378" name="Google Shape;378;p1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79" name="Google Shape;379;p1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1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6" name="Google Shape;386;p1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2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93" name="Google Shape;393;p2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06" name="Google Shape;406;p2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2" name="Google Shape;112;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6"/>
        <p:cNvGrpSpPr/>
        <p:nvPr/>
      </p:nvGrpSpPr>
      <p:grpSpPr>
        <a:xfrm>
          <a:off x="0" y="0"/>
          <a:ext cx="0" cy="0"/>
          <a:chOff x="0" y="0"/>
          <a:chExt cx="0" cy="0"/>
        </a:xfrm>
      </p:grpSpPr>
      <p:sp>
        <p:nvSpPr>
          <p:cNvPr id="437" name="Google Shape;437;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8" name="Google Shape;438;p2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1971742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14" name="Google Shape;414;p2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23" name="Google Shape;423;p2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9"/>
        <p:cNvGrpSpPr/>
        <p:nvPr/>
      </p:nvGrpSpPr>
      <p:grpSpPr>
        <a:xfrm>
          <a:off x="0" y="0"/>
          <a:ext cx="0" cy="0"/>
          <a:chOff x="0" y="0"/>
          <a:chExt cx="0" cy="0"/>
        </a:xfrm>
      </p:grpSpPr>
      <p:sp>
        <p:nvSpPr>
          <p:cNvPr id="430" name="Google Shape;430;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31" name="Google Shape;431;p24: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3"/>
        <p:cNvGrpSpPr/>
        <p:nvPr/>
      </p:nvGrpSpPr>
      <p:grpSpPr>
        <a:xfrm>
          <a:off x="0" y="0"/>
          <a:ext cx="0" cy="0"/>
          <a:chOff x="0" y="0"/>
          <a:chExt cx="0" cy="0"/>
        </a:xfrm>
      </p:grpSpPr>
      <p:sp>
        <p:nvSpPr>
          <p:cNvPr id="444" name="Google Shape;444;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45" name="Google Shape;445;p26: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1"/>
        <p:cNvGrpSpPr/>
        <p:nvPr/>
      </p:nvGrpSpPr>
      <p:grpSpPr>
        <a:xfrm>
          <a:off x="0" y="0"/>
          <a:ext cx="0" cy="0"/>
          <a:chOff x="0" y="0"/>
          <a:chExt cx="0" cy="0"/>
        </a:xfrm>
      </p:grpSpPr>
      <p:sp>
        <p:nvSpPr>
          <p:cNvPr id="452" name="Google Shape;452;p2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453" name="Google Shape;453;p2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88" name="Google Shape;188;p8: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 name="Google Shape;185;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27976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10" name="Google Shape;210;p9: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8" name="Google Shape;178;p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58" name="Google Shape;258;p1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234525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5" name="Google Shape;265;p1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71423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 name="Google Shape;272;p13: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30523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623888" y="1709743"/>
            <a:ext cx="7886700" cy="2852737"/>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6" name="Google Shape;16;p2"/>
          <p:cNvSpPr txBox="1">
            <a:spLocks noGrp="1"/>
          </p:cNvSpPr>
          <p:nvPr>
            <p:ph type="body" idx="1"/>
          </p:nvPr>
        </p:nvSpPr>
        <p:spPr>
          <a:xfrm>
            <a:off x="623888" y="4589468"/>
            <a:ext cx="7886700" cy="15001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5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375"/>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375"/>
              </a:spcBef>
              <a:spcAft>
                <a:spcPts val="0"/>
              </a:spcAft>
              <a:buClr>
                <a:srgbClr val="888888"/>
              </a:buClr>
              <a:buSzPts val="1350"/>
              <a:buFont typeface="Arial"/>
              <a:buNone/>
              <a:defRPr sz="135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9pPr>
          </a:lstStyle>
          <a:p>
            <a:endParaRPr/>
          </a:p>
        </p:txBody>
      </p:sp>
      <p:sp>
        <p:nvSpPr>
          <p:cNvPr id="17" name="Google Shape;17;p2"/>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8" name="Google Shape;18;p2"/>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71"/>
        <p:cNvGrpSpPr/>
        <p:nvPr/>
      </p:nvGrpSpPr>
      <p:grpSpPr>
        <a:xfrm>
          <a:off x="0" y="0"/>
          <a:ext cx="0" cy="0"/>
          <a:chOff x="0" y="0"/>
          <a:chExt cx="0" cy="0"/>
        </a:xfrm>
      </p:grpSpPr>
      <p:sp>
        <p:nvSpPr>
          <p:cNvPr id="72" name="Google Shape;72;p12"/>
          <p:cNvSpPr txBox="1">
            <a:spLocks noGrp="1"/>
          </p:cNvSpPr>
          <p:nvPr>
            <p:ph type="title"/>
          </p:nvPr>
        </p:nvSpPr>
        <p:spPr>
          <a:xfrm>
            <a:off x="629843" y="457200"/>
            <a:ext cx="2949178" cy="16002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3" name="Google Shape;73;p12"/>
          <p:cNvSpPr>
            <a:spLocks noGrp="1"/>
          </p:cNvSpPr>
          <p:nvPr>
            <p:ph type="pic" idx="2"/>
          </p:nvPr>
        </p:nvSpPr>
        <p:spPr>
          <a:xfrm>
            <a:off x="3887391" y="987430"/>
            <a:ext cx="462915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74" name="Google Shape;74;p12"/>
          <p:cNvSpPr txBox="1">
            <a:spLocks noGrp="1"/>
          </p:cNvSpPr>
          <p:nvPr>
            <p:ph type="body" idx="1"/>
          </p:nvPr>
        </p:nvSpPr>
        <p:spPr>
          <a:xfrm>
            <a:off x="629843" y="2057400"/>
            <a:ext cx="2949178" cy="38115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5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9pPr>
          </a:lstStyle>
          <a:p>
            <a:endParaRPr/>
          </a:p>
        </p:txBody>
      </p:sp>
      <p:sp>
        <p:nvSpPr>
          <p:cNvPr id="75" name="Google Shape;75;p12"/>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12"/>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12"/>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8"/>
        <p:cNvGrpSpPr/>
        <p:nvPr/>
      </p:nvGrpSpPr>
      <p:grpSpPr>
        <a:xfrm>
          <a:off x="0" y="0"/>
          <a:ext cx="0" cy="0"/>
          <a:chOff x="0" y="0"/>
          <a:chExt cx="0" cy="0"/>
        </a:xfrm>
      </p:grpSpPr>
      <p:sp>
        <p:nvSpPr>
          <p:cNvPr id="79" name="Google Shape;79;p13"/>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0" name="Google Shape;80;p13"/>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81" name="Google Shape;81;p13"/>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2" name="Google Shape;82;p13"/>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3" name="Google Shape;83;p13"/>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84"/>
        <p:cNvGrpSpPr/>
        <p:nvPr/>
      </p:nvGrpSpPr>
      <p:grpSpPr>
        <a:xfrm>
          <a:off x="0" y="0"/>
          <a:ext cx="0" cy="0"/>
          <a:chOff x="0" y="0"/>
          <a:chExt cx="0" cy="0"/>
        </a:xfrm>
      </p:grpSpPr>
      <p:sp>
        <p:nvSpPr>
          <p:cNvPr id="85" name="Google Shape;85;p14"/>
          <p:cNvSpPr txBox="1">
            <a:spLocks noGrp="1"/>
          </p:cNvSpPr>
          <p:nvPr>
            <p:ph type="title"/>
          </p:nvPr>
        </p:nvSpPr>
        <p:spPr>
          <a:xfrm rot="5400000">
            <a:off x="4623594" y="2285206"/>
            <a:ext cx="5811838" cy="197167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86" name="Google Shape;86;p14"/>
          <p:cNvSpPr txBox="1">
            <a:spLocks noGrp="1"/>
          </p:cNvSpPr>
          <p:nvPr>
            <p:ph type="body" idx="1"/>
          </p:nvPr>
        </p:nvSpPr>
        <p:spPr>
          <a:xfrm rot="5400000">
            <a:off x="623095" y="370681"/>
            <a:ext cx="5811838" cy="5800725"/>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87" name="Google Shape;87;p14"/>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8" name="Google Shape;88;p14"/>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9" name="Google Shape;89;p14"/>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ontent" type="objOnly">
  <p:cSld name="OBJECT_ONLY">
    <p:spTree>
      <p:nvGrpSpPr>
        <p:cNvPr id="1" name="Shape 90"/>
        <p:cNvGrpSpPr/>
        <p:nvPr/>
      </p:nvGrpSpPr>
      <p:grpSpPr>
        <a:xfrm>
          <a:off x="0" y="0"/>
          <a:ext cx="0" cy="0"/>
          <a:chOff x="0" y="0"/>
          <a:chExt cx="0" cy="0"/>
        </a:xfrm>
      </p:grpSpPr>
      <p:sp>
        <p:nvSpPr>
          <p:cNvPr id="91" name="Google Shape;91;p15"/>
          <p:cNvSpPr txBox="1">
            <a:spLocks noGrp="1"/>
          </p:cNvSpPr>
          <p:nvPr>
            <p:ph type="body" idx="1"/>
          </p:nvPr>
        </p:nvSpPr>
        <p:spPr>
          <a:xfrm>
            <a:off x="457200" y="274656"/>
            <a:ext cx="8229600" cy="5851525"/>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92" name="Google Shape;92;p15"/>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3" name="Google Shape;93;p15"/>
          <p:cNvSpPr txBox="1">
            <a:spLocks noGrp="1"/>
          </p:cNvSpPr>
          <p:nvPr>
            <p:ph type="sldNum" idx="12"/>
          </p:nvPr>
        </p:nvSpPr>
        <p:spPr>
          <a:xfrm>
            <a:off x="8153400" y="6629400"/>
            <a:ext cx="990600" cy="228600"/>
          </a:xfrm>
          <a:prstGeom prst="rect">
            <a:avLst/>
          </a:prstGeom>
          <a:noFill/>
          <a:ln>
            <a:noFill/>
          </a:ln>
        </p:spPr>
        <p:txBody>
          <a:bodyPr spcFirstLastPara="1" wrap="square" lIns="91425" tIns="45700" rIns="91425" bIns="45700" anchor="t"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Cover only">
  <p:cSld name="Cover only">
    <p:spTree>
      <p:nvGrpSpPr>
        <p:cNvPr id="1" name="Shape 94"/>
        <p:cNvGrpSpPr/>
        <p:nvPr/>
      </p:nvGrpSpPr>
      <p:grpSpPr>
        <a:xfrm>
          <a:off x="0" y="0"/>
          <a:ext cx="0" cy="0"/>
          <a:chOff x="0" y="0"/>
          <a:chExt cx="0" cy="0"/>
        </a:xfrm>
      </p:grpSpPr>
      <p:sp>
        <p:nvSpPr>
          <p:cNvPr id="95" name="Google Shape;95;p16"/>
          <p:cNvSpPr txBox="1">
            <a:spLocks noGrp="1"/>
          </p:cNvSpPr>
          <p:nvPr>
            <p:ph type="title"/>
          </p:nvPr>
        </p:nvSpPr>
        <p:spPr>
          <a:xfrm>
            <a:off x="179092" y="608400"/>
            <a:ext cx="8805600" cy="756000"/>
          </a:xfrm>
          <a:prstGeom prst="rect">
            <a:avLst/>
          </a:prstGeom>
          <a:noFill/>
          <a:ln>
            <a:noFill/>
          </a:ln>
        </p:spPr>
        <p:txBody>
          <a:bodyPr spcFirstLastPara="1" wrap="square" lIns="64000" tIns="32000" rIns="64000" bIns="320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96" name="Google Shape;96;p16"/>
          <p:cNvSpPr txBox="1">
            <a:spLocks noGrp="1"/>
          </p:cNvSpPr>
          <p:nvPr>
            <p:ph type="dt" idx="10"/>
          </p:nvPr>
        </p:nvSpPr>
        <p:spPr>
          <a:xfrm>
            <a:off x="628650" y="6356355"/>
            <a:ext cx="2057400" cy="365125"/>
          </a:xfrm>
          <a:prstGeom prst="rect">
            <a:avLst/>
          </a:prstGeom>
          <a:noFill/>
          <a:ln>
            <a:noFill/>
          </a:ln>
        </p:spPr>
        <p:txBody>
          <a:bodyPr spcFirstLastPara="1" wrap="square" lIns="64000" tIns="32000" rIns="64000" bIns="320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97" name="Google Shape;97;p16"/>
          <p:cNvSpPr txBox="1">
            <a:spLocks noGrp="1"/>
          </p:cNvSpPr>
          <p:nvPr>
            <p:ph type="sldNum" idx="12"/>
          </p:nvPr>
        </p:nvSpPr>
        <p:spPr>
          <a:xfrm>
            <a:off x="6457950" y="6356355"/>
            <a:ext cx="2057400" cy="365125"/>
          </a:xfrm>
          <a:prstGeom prst="rect">
            <a:avLst/>
          </a:prstGeom>
          <a:noFill/>
          <a:ln>
            <a:noFill/>
          </a:ln>
        </p:spPr>
        <p:txBody>
          <a:bodyPr spcFirstLastPara="1" wrap="square" lIns="64000" tIns="32000" rIns="64000" bIns="320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464653"/>
                </a:solidFill>
                <a:latin typeface="Calibri"/>
                <a:ea typeface="Calibri"/>
                <a:cs typeface="Calibri"/>
                <a:sym typeface="Calibri"/>
              </a:defRPr>
            </a:lvl9pPr>
          </a:lstStyle>
          <a:p>
            <a:pPr marL="0" lvl="0" indent="0" algn="r" rtl="0">
              <a:spcBef>
                <a:spcPts val="0"/>
              </a:spcBef>
              <a:spcAft>
                <a:spcPts val="0"/>
              </a:spcAft>
              <a:buNone/>
            </a:pPr>
            <a:r>
              <a:rPr lang="en"/>
              <a:t>Slide </a:t>
            </a:r>
            <a:fld id="{00000000-1234-1234-1234-123412341234}" type="slidenum">
              <a:rPr lang="en"/>
              <a:pPr marL="0" lvl="0" indent="0" algn="r" rtl="0">
                <a:spcBef>
                  <a:spcPts val="0"/>
                </a:spcBef>
                <a:spcAft>
                  <a:spcPts val="0"/>
                </a:spcAft>
                <a:buNone/>
              </a:pPr>
              <a:t>‹#›</a:t>
            </a:fld>
            <a:endParaRPr/>
          </a:p>
        </p:txBody>
      </p:sp>
      <p:sp>
        <p:nvSpPr>
          <p:cNvPr id="98" name="Google Shape;98;p16"/>
          <p:cNvSpPr txBox="1">
            <a:spLocks noGrp="1"/>
          </p:cNvSpPr>
          <p:nvPr>
            <p:ph type="ftr" idx="11"/>
          </p:nvPr>
        </p:nvSpPr>
        <p:spPr>
          <a:xfrm>
            <a:off x="3028950" y="6356355"/>
            <a:ext cx="3086100" cy="365125"/>
          </a:xfrm>
          <a:prstGeom prst="rect">
            <a:avLst/>
          </a:prstGeom>
          <a:noFill/>
          <a:ln>
            <a:noFill/>
          </a:ln>
        </p:spPr>
        <p:txBody>
          <a:bodyPr spcFirstLastPara="1" wrap="square" lIns="64000" tIns="32000" rIns="64000" bIns="320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623888" y="1709743"/>
            <a:ext cx="7886700" cy="2852737"/>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4500"/>
              <a:buFont typeface="Calibri"/>
              <a:buNone/>
              <a:defRPr sz="45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6" name="Google Shape;16;p2"/>
          <p:cNvSpPr txBox="1">
            <a:spLocks noGrp="1"/>
          </p:cNvSpPr>
          <p:nvPr>
            <p:ph type="body" idx="1"/>
          </p:nvPr>
        </p:nvSpPr>
        <p:spPr>
          <a:xfrm>
            <a:off x="623888" y="4589468"/>
            <a:ext cx="7886700" cy="1500187"/>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50"/>
              </a:spcBef>
              <a:spcAft>
                <a:spcPts val="0"/>
              </a:spcAft>
              <a:buClr>
                <a:srgbClr val="888888"/>
              </a:buClr>
              <a:buSzPts val="1800"/>
              <a:buFont typeface="Arial"/>
              <a:buNone/>
              <a:defRPr sz="1800" b="0" i="0" u="none" strike="noStrike" cap="none">
                <a:solidFill>
                  <a:srgbClr val="888888"/>
                </a:solidFill>
                <a:latin typeface="Calibri"/>
                <a:ea typeface="Calibri"/>
                <a:cs typeface="Calibri"/>
                <a:sym typeface="Calibri"/>
              </a:defRPr>
            </a:lvl1pPr>
            <a:lvl2pPr marL="914400" marR="0" lvl="1" indent="-228600" algn="l" rtl="0">
              <a:lnSpc>
                <a:spcPct val="90000"/>
              </a:lnSpc>
              <a:spcBef>
                <a:spcPts val="375"/>
              </a:spcBef>
              <a:spcAft>
                <a:spcPts val="0"/>
              </a:spcAft>
              <a:buClr>
                <a:srgbClr val="888888"/>
              </a:buClr>
              <a:buSzPts val="1500"/>
              <a:buFont typeface="Arial"/>
              <a:buNone/>
              <a:defRPr sz="1500" b="0" i="0" u="none" strike="noStrike" cap="none">
                <a:solidFill>
                  <a:srgbClr val="888888"/>
                </a:solidFill>
                <a:latin typeface="Calibri"/>
                <a:ea typeface="Calibri"/>
                <a:cs typeface="Calibri"/>
                <a:sym typeface="Calibri"/>
              </a:defRPr>
            </a:lvl2pPr>
            <a:lvl3pPr marL="1371600" marR="0" lvl="2" indent="-228600" algn="l" rtl="0">
              <a:lnSpc>
                <a:spcPct val="90000"/>
              </a:lnSpc>
              <a:spcBef>
                <a:spcPts val="375"/>
              </a:spcBef>
              <a:spcAft>
                <a:spcPts val="0"/>
              </a:spcAft>
              <a:buClr>
                <a:srgbClr val="888888"/>
              </a:buClr>
              <a:buSzPts val="1350"/>
              <a:buFont typeface="Arial"/>
              <a:buNone/>
              <a:defRPr sz="1350" b="0" i="0" u="none" strike="noStrike" cap="none">
                <a:solidFill>
                  <a:srgbClr val="888888"/>
                </a:solidFill>
                <a:latin typeface="Calibri"/>
                <a:ea typeface="Calibri"/>
                <a:cs typeface="Calibri"/>
                <a:sym typeface="Calibri"/>
              </a:defRPr>
            </a:lvl3pPr>
            <a:lvl4pPr marL="1828800" marR="0" lvl="3"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4pPr>
            <a:lvl5pPr marL="2286000" marR="0" lvl="4"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5pPr>
            <a:lvl6pPr marL="2743200" marR="0" lvl="5"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6pPr>
            <a:lvl7pPr marL="3200400" marR="0" lvl="6"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7pPr>
            <a:lvl8pPr marL="3657600" marR="0" lvl="7"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8pPr>
            <a:lvl9pPr marL="4114800" marR="0" lvl="8" indent="-228600" algn="l" rtl="0">
              <a:lnSpc>
                <a:spcPct val="90000"/>
              </a:lnSpc>
              <a:spcBef>
                <a:spcPts val="375"/>
              </a:spcBef>
              <a:spcAft>
                <a:spcPts val="0"/>
              </a:spcAft>
              <a:buClr>
                <a:srgbClr val="888888"/>
              </a:buClr>
              <a:buSzPts val="1200"/>
              <a:buFont typeface="Arial"/>
              <a:buNone/>
              <a:defRPr sz="1200" b="0" i="0" u="none" strike="noStrike" cap="none">
                <a:solidFill>
                  <a:srgbClr val="888888"/>
                </a:solidFill>
                <a:latin typeface="Calibri"/>
                <a:ea typeface="Calibri"/>
                <a:cs typeface="Calibri"/>
                <a:sym typeface="Calibri"/>
              </a:defRPr>
            </a:lvl9pPr>
          </a:lstStyle>
          <a:p>
            <a:endParaRPr/>
          </a:p>
        </p:txBody>
      </p:sp>
      <p:sp>
        <p:nvSpPr>
          <p:cNvPr id="17" name="Google Shape;17;p2"/>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8" name="Google Shape;18;p2"/>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25256582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0"/>
        <p:cNvGrpSpPr/>
        <p:nvPr/>
      </p:nvGrpSpPr>
      <p:grpSpPr>
        <a:xfrm>
          <a:off x="0" y="0"/>
          <a:ext cx="0" cy="0"/>
          <a:chOff x="0" y="0"/>
          <a:chExt cx="0" cy="0"/>
        </a:xfrm>
      </p:grpSpPr>
      <p:sp>
        <p:nvSpPr>
          <p:cNvPr id="21" name="Google Shape;21;p3"/>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3" name="Google Shape;23;p3"/>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20031708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Two Content" type="twoObj">
  <p:cSld name="Two Content">
    <p:spTree>
      <p:nvGrpSpPr>
        <p:cNvPr id="1" name="Shape 24"/>
        <p:cNvGrpSpPr/>
        <p:nvPr/>
      </p:nvGrpSpPr>
      <p:grpSpPr>
        <a:xfrm>
          <a:off x="0" y="0"/>
          <a:ext cx="0" cy="0"/>
          <a:chOff x="0" y="0"/>
          <a:chExt cx="0" cy="0"/>
        </a:xfrm>
      </p:grpSpPr>
      <p:sp>
        <p:nvSpPr>
          <p:cNvPr id="25" name="Google Shape;25;p4"/>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26" name="Google Shape;26;p4"/>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27" name="Google Shape;27;p4"/>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28" name="Google Shape;28;p4"/>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9" name="Google Shape;29;p4"/>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0" name="Google Shape;30;p4"/>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29765154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Comparison" type="twoTxTwoObj">
  <p:cSld name="Comparison">
    <p:spTree>
      <p:nvGrpSpPr>
        <p:cNvPr id="1" name="Shape 31"/>
        <p:cNvGrpSpPr/>
        <p:nvPr/>
      </p:nvGrpSpPr>
      <p:grpSpPr>
        <a:xfrm>
          <a:off x="0" y="0"/>
          <a:ext cx="0" cy="0"/>
          <a:chOff x="0" y="0"/>
          <a:chExt cx="0" cy="0"/>
        </a:xfrm>
      </p:grpSpPr>
      <p:sp>
        <p:nvSpPr>
          <p:cNvPr id="32" name="Google Shape;32;p5"/>
          <p:cNvSpPr txBox="1">
            <a:spLocks noGrp="1"/>
          </p:cNvSpPr>
          <p:nvPr>
            <p:ph type="title"/>
          </p:nvPr>
        </p:nvSpPr>
        <p:spPr>
          <a:xfrm>
            <a:off x="629841" y="365129"/>
            <a:ext cx="78867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3" name="Google Shape;33;p5"/>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75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34" name="Google Shape;34;p5"/>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35" name="Google Shape;35;p5"/>
          <p:cNvSpPr txBox="1">
            <a:spLocks noGrp="1"/>
          </p:cNvSpPr>
          <p:nvPr>
            <p:ph type="body" idx="3"/>
          </p:nvPr>
        </p:nvSpPr>
        <p:spPr>
          <a:xfrm>
            <a:off x="4629151" y="1681163"/>
            <a:ext cx="3887391"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75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36" name="Google Shape;36;p5"/>
          <p:cNvSpPr txBox="1">
            <a:spLocks noGrp="1"/>
          </p:cNvSpPr>
          <p:nvPr>
            <p:ph type="body" idx="4"/>
          </p:nvPr>
        </p:nvSpPr>
        <p:spPr>
          <a:xfrm>
            <a:off x="4629151" y="2505075"/>
            <a:ext cx="3887391" cy="368458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37" name="Google Shape;37;p5"/>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5"/>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29080371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40"/>
        <p:cNvGrpSpPr/>
        <p:nvPr/>
      </p:nvGrpSpPr>
      <p:grpSpPr>
        <a:xfrm>
          <a:off x="0" y="0"/>
          <a:ext cx="0" cy="0"/>
          <a:chOff x="0" y="0"/>
          <a:chExt cx="0" cy="0"/>
        </a:xfrm>
      </p:grpSpPr>
      <p:sp>
        <p:nvSpPr>
          <p:cNvPr id="41" name="Google Shape;41;p6"/>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42" name="Google Shape;42;p6"/>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5468361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0"/>
        <p:cNvGrpSpPr/>
        <p:nvPr/>
      </p:nvGrpSpPr>
      <p:grpSpPr>
        <a:xfrm>
          <a:off x="0" y="0"/>
          <a:ext cx="0" cy="0"/>
          <a:chOff x="0" y="0"/>
          <a:chExt cx="0" cy="0"/>
        </a:xfrm>
      </p:grpSpPr>
      <p:sp>
        <p:nvSpPr>
          <p:cNvPr id="21" name="Google Shape;21;p3"/>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3"/>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5"/>
        <p:cNvGrpSpPr/>
        <p:nvPr/>
      </p:nvGrpSpPr>
      <p:grpSpPr>
        <a:xfrm>
          <a:off x="0" y="0"/>
          <a:ext cx="0" cy="0"/>
          <a:chOff x="0" y="0"/>
          <a:chExt cx="0" cy="0"/>
        </a:xfrm>
      </p:grpSpPr>
      <p:sp>
        <p:nvSpPr>
          <p:cNvPr id="46" name="Google Shape;46;p7"/>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7"/>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11977129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Content with Caption" type="objTx">
  <p:cSld name="Content with Caption">
    <p:spTree>
      <p:nvGrpSpPr>
        <p:cNvPr id="1" name="Shape 49"/>
        <p:cNvGrpSpPr/>
        <p:nvPr/>
      </p:nvGrpSpPr>
      <p:grpSpPr>
        <a:xfrm>
          <a:off x="0" y="0"/>
          <a:ext cx="0" cy="0"/>
          <a:chOff x="0" y="0"/>
          <a:chExt cx="0" cy="0"/>
        </a:xfrm>
      </p:grpSpPr>
      <p:sp>
        <p:nvSpPr>
          <p:cNvPr id="50" name="Google Shape;50;p8"/>
          <p:cNvSpPr txBox="1">
            <a:spLocks noGrp="1"/>
          </p:cNvSpPr>
          <p:nvPr>
            <p:ph type="title"/>
          </p:nvPr>
        </p:nvSpPr>
        <p:spPr>
          <a:xfrm>
            <a:off x="629843" y="457200"/>
            <a:ext cx="2949178" cy="16002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1" name="Google Shape;51;p8"/>
          <p:cNvSpPr txBox="1">
            <a:spLocks noGrp="1"/>
          </p:cNvSpPr>
          <p:nvPr>
            <p:ph type="body" idx="1"/>
          </p:nvPr>
        </p:nvSpPr>
        <p:spPr>
          <a:xfrm>
            <a:off x="3887391" y="987430"/>
            <a:ext cx="4629150" cy="4873625"/>
          </a:xfrm>
          <a:prstGeom prst="rect">
            <a:avLst/>
          </a:prstGeom>
          <a:noFill/>
          <a:ln>
            <a:noFill/>
          </a:ln>
        </p:spPr>
        <p:txBody>
          <a:bodyPr spcFirstLastPara="1" wrap="square" lIns="91425" tIns="45700" rIns="91425" bIns="45700" anchor="t" anchorCtr="0">
            <a:noAutofit/>
          </a:bodyPr>
          <a:lstStyle>
            <a:lvl1pPr marL="457200" marR="0" lvl="0" indent="-381000" algn="l" rtl="0">
              <a:lnSpc>
                <a:spcPct val="90000"/>
              </a:lnSpc>
              <a:spcBef>
                <a:spcPts val="75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90000"/>
              </a:lnSpc>
              <a:spcBef>
                <a:spcPts val="375"/>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52" name="Google Shape;52;p8"/>
          <p:cNvSpPr txBox="1">
            <a:spLocks noGrp="1"/>
          </p:cNvSpPr>
          <p:nvPr>
            <p:ph type="body" idx="2"/>
          </p:nvPr>
        </p:nvSpPr>
        <p:spPr>
          <a:xfrm>
            <a:off x="629843" y="2057400"/>
            <a:ext cx="2949178" cy="38115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5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9pPr>
          </a:lstStyle>
          <a:p>
            <a:endParaRPr/>
          </a:p>
        </p:txBody>
      </p:sp>
      <p:sp>
        <p:nvSpPr>
          <p:cNvPr id="53" name="Google Shape;53;p8"/>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8"/>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8"/>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12398383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Picture with Caption" type="picTx">
  <p:cSld name="Picture with Caption">
    <p:spTree>
      <p:nvGrpSpPr>
        <p:cNvPr id="1" name="Shape 56"/>
        <p:cNvGrpSpPr/>
        <p:nvPr/>
      </p:nvGrpSpPr>
      <p:grpSpPr>
        <a:xfrm>
          <a:off x="0" y="0"/>
          <a:ext cx="0" cy="0"/>
          <a:chOff x="0" y="0"/>
          <a:chExt cx="0" cy="0"/>
        </a:xfrm>
      </p:grpSpPr>
      <p:sp>
        <p:nvSpPr>
          <p:cNvPr id="57" name="Google Shape;57;p9"/>
          <p:cNvSpPr txBox="1">
            <a:spLocks noGrp="1"/>
          </p:cNvSpPr>
          <p:nvPr>
            <p:ph type="title"/>
          </p:nvPr>
        </p:nvSpPr>
        <p:spPr>
          <a:xfrm>
            <a:off x="629843" y="457200"/>
            <a:ext cx="2949178" cy="16002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58" name="Google Shape;58;p9"/>
          <p:cNvSpPr>
            <a:spLocks noGrp="1"/>
          </p:cNvSpPr>
          <p:nvPr>
            <p:ph type="pic" idx="2"/>
          </p:nvPr>
        </p:nvSpPr>
        <p:spPr>
          <a:xfrm>
            <a:off x="3887391" y="987430"/>
            <a:ext cx="4629150" cy="487362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75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1pPr>
            <a:lvl2pPr marR="0" lvl="1" algn="l" rtl="0">
              <a:lnSpc>
                <a:spcPct val="90000"/>
              </a:lnSpc>
              <a:spcBef>
                <a:spcPts val="375"/>
              </a:spcBef>
              <a:spcAft>
                <a:spcPts val="0"/>
              </a:spcAft>
              <a:buClr>
                <a:schemeClr val="dk1"/>
              </a:buClr>
              <a:buSzPts val="2100"/>
              <a:buFont typeface="Arial"/>
              <a:buNone/>
              <a:defRPr sz="2100" b="0" i="0" u="none" strike="noStrike" cap="none">
                <a:solidFill>
                  <a:schemeClr val="dk1"/>
                </a:solidFill>
                <a:latin typeface="Calibri"/>
                <a:ea typeface="Calibri"/>
                <a:cs typeface="Calibri"/>
                <a:sym typeface="Calibri"/>
              </a:defRPr>
            </a:lvl2pPr>
            <a:lvl3pPr marR="0" lvl="2" algn="l" rtl="0">
              <a:lnSpc>
                <a:spcPct val="90000"/>
              </a:lnSpc>
              <a:spcBef>
                <a:spcPts val="375"/>
              </a:spcBef>
              <a:spcAft>
                <a:spcPts val="0"/>
              </a:spcAft>
              <a:buClr>
                <a:schemeClr val="dk1"/>
              </a:buClr>
              <a:buSzPts val="1800"/>
              <a:buFont typeface="Arial"/>
              <a:buNone/>
              <a:defRPr sz="1800" b="0" i="0" u="none" strike="noStrike" cap="none">
                <a:solidFill>
                  <a:schemeClr val="dk1"/>
                </a:solidFill>
                <a:latin typeface="Calibri"/>
                <a:ea typeface="Calibri"/>
                <a:cs typeface="Calibri"/>
                <a:sym typeface="Calibri"/>
              </a:defRPr>
            </a:lvl3pPr>
            <a:lvl4pPr marR="0" lvl="3"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4pPr>
            <a:lvl5pPr marR="0" lvl="4"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5pPr>
            <a:lvl6pPr marR="0" lvl="5"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6pPr>
            <a:lvl7pPr marR="0" lvl="6"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7pPr>
            <a:lvl8pPr marR="0" lvl="7"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8pPr>
            <a:lvl9pPr marR="0" lvl="8" algn="l" rtl="0">
              <a:lnSpc>
                <a:spcPct val="90000"/>
              </a:lnSpc>
              <a:spcBef>
                <a:spcPts val="375"/>
              </a:spcBef>
              <a:spcAft>
                <a:spcPts val="0"/>
              </a:spcAft>
              <a:buClr>
                <a:schemeClr val="dk1"/>
              </a:buClr>
              <a:buSzPts val="1500"/>
              <a:buFont typeface="Arial"/>
              <a:buNone/>
              <a:defRPr sz="1500" b="0" i="0" u="none" strike="noStrike" cap="none">
                <a:solidFill>
                  <a:schemeClr val="dk1"/>
                </a:solidFill>
                <a:latin typeface="Calibri"/>
                <a:ea typeface="Calibri"/>
                <a:cs typeface="Calibri"/>
                <a:sym typeface="Calibri"/>
              </a:defRPr>
            </a:lvl9pPr>
          </a:lstStyle>
          <a:p>
            <a:endParaRPr/>
          </a:p>
        </p:txBody>
      </p:sp>
      <p:sp>
        <p:nvSpPr>
          <p:cNvPr id="59" name="Google Shape;59;p9"/>
          <p:cNvSpPr txBox="1">
            <a:spLocks noGrp="1"/>
          </p:cNvSpPr>
          <p:nvPr>
            <p:ph type="body" idx="1"/>
          </p:nvPr>
        </p:nvSpPr>
        <p:spPr>
          <a:xfrm>
            <a:off x="629843" y="2057400"/>
            <a:ext cx="2949178" cy="38115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5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9pPr>
          </a:lstStyle>
          <a:p>
            <a:endParaRPr/>
          </a:p>
        </p:txBody>
      </p:sp>
      <p:sp>
        <p:nvSpPr>
          <p:cNvPr id="60" name="Google Shape;60;p9"/>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9"/>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9"/>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37793050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Title and Vertical Text" type="vertTx">
  <p:cSld name="Title and Vertical Text">
    <p:spTree>
      <p:nvGrpSpPr>
        <p:cNvPr id="1" name="Shape 63"/>
        <p:cNvGrpSpPr/>
        <p:nvPr/>
      </p:nvGrpSpPr>
      <p:grpSpPr>
        <a:xfrm>
          <a:off x="0" y="0"/>
          <a:ext cx="0" cy="0"/>
          <a:chOff x="0" y="0"/>
          <a:chExt cx="0" cy="0"/>
        </a:xfrm>
      </p:grpSpPr>
      <p:sp>
        <p:nvSpPr>
          <p:cNvPr id="64" name="Google Shape;64;p10"/>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5" name="Google Shape;65;p10"/>
          <p:cNvSpPr txBox="1">
            <a:spLocks noGrp="1"/>
          </p:cNvSpPr>
          <p:nvPr>
            <p:ph type="body" idx="1"/>
          </p:nvPr>
        </p:nvSpPr>
        <p:spPr>
          <a:xfrm rot="5400000">
            <a:off x="2396331" y="57944"/>
            <a:ext cx="4351338" cy="7886700"/>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66" name="Google Shape;66;p10"/>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10"/>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3901563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 Title and Text">
    <p:spTree>
      <p:nvGrpSpPr>
        <p:cNvPr id="1" name="Shape 69"/>
        <p:cNvGrpSpPr/>
        <p:nvPr/>
      </p:nvGrpSpPr>
      <p:grpSpPr>
        <a:xfrm>
          <a:off x="0" y="0"/>
          <a:ext cx="0" cy="0"/>
          <a:chOff x="0" y="0"/>
          <a:chExt cx="0" cy="0"/>
        </a:xfrm>
      </p:grpSpPr>
      <p:sp>
        <p:nvSpPr>
          <p:cNvPr id="70" name="Google Shape;70;p11"/>
          <p:cNvSpPr txBox="1">
            <a:spLocks noGrp="1"/>
          </p:cNvSpPr>
          <p:nvPr>
            <p:ph type="title"/>
          </p:nvPr>
        </p:nvSpPr>
        <p:spPr>
          <a:xfrm rot="5400000">
            <a:off x="4623594" y="2285206"/>
            <a:ext cx="5811838" cy="1971675"/>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1" name="Google Shape;71;p11"/>
          <p:cNvSpPr txBox="1">
            <a:spLocks noGrp="1"/>
          </p:cNvSpPr>
          <p:nvPr>
            <p:ph type="body" idx="1"/>
          </p:nvPr>
        </p:nvSpPr>
        <p:spPr>
          <a:xfrm rot="5400000">
            <a:off x="623095" y="370681"/>
            <a:ext cx="5811838" cy="5800725"/>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72" name="Google Shape;72;p11"/>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1"/>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solidFill>
                  <a:srgbClr val="888888"/>
                </a:solidFill>
              </a:defRPr>
            </a:lvl1pPr>
            <a:lvl2pPr marL="0" lvl="1" indent="0" algn="r">
              <a:spcBef>
                <a:spcPts val="0"/>
              </a:spcBef>
              <a:buNone/>
              <a:defRPr>
                <a:solidFill>
                  <a:srgbClr val="888888"/>
                </a:solidFill>
              </a:defRPr>
            </a:lvl2pPr>
            <a:lvl3pPr marL="0" lvl="2" indent="0" algn="r">
              <a:spcBef>
                <a:spcPts val="0"/>
              </a:spcBef>
              <a:buNone/>
              <a:defRPr>
                <a:solidFill>
                  <a:srgbClr val="888888"/>
                </a:solidFill>
              </a:defRPr>
            </a:lvl3pPr>
            <a:lvl4pPr marL="0" lvl="3" indent="0" algn="r">
              <a:spcBef>
                <a:spcPts val="0"/>
              </a:spcBef>
              <a:buNone/>
              <a:defRPr>
                <a:solidFill>
                  <a:srgbClr val="888888"/>
                </a:solidFill>
              </a:defRPr>
            </a:lvl4pPr>
            <a:lvl5pPr marL="0" lvl="4" indent="0" algn="r">
              <a:spcBef>
                <a:spcPts val="0"/>
              </a:spcBef>
              <a:buNone/>
              <a:defRPr>
                <a:solidFill>
                  <a:srgbClr val="888888"/>
                </a:solidFill>
              </a:defRPr>
            </a:lvl5pPr>
            <a:lvl6pPr marL="0" lvl="5" indent="0" algn="r">
              <a:spcBef>
                <a:spcPts val="0"/>
              </a:spcBef>
              <a:buNone/>
              <a:defRPr>
                <a:solidFill>
                  <a:srgbClr val="888888"/>
                </a:solidFill>
              </a:defRPr>
            </a:lvl6pPr>
            <a:lvl7pPr marL="0" lvl="6" indent="0" algn="r">
              <a:spcBef>
                <a:spcPts val="0"/>
              </a:spcBef>
              <a:buNone/>
              <a:defRPr>
                <a:solidFill>
                  <a:srgbClr val="888888"/>
                </a:solidFill>
              </a:defRPr>
            </a:lvl7pPr>
            <a:lvl8pPr marL="0" lvl="7" indent="0" algn="r">
              <a:spcBef>
                <a:spcPts val="0"/>
              </a:spcBef>
              <a:buNone/>
              <a:defRPr>
                <a:solidFill>
                  <a:srgbClr val="888888"/>
                </a:solidFill>
              </a:defRPr>
            </a:lvl8pPr>
            <a:lvl9pPr marL="0" lvl="8" indent="0" algn="r">
              <a:spcBef>
                <a:spcPts val="0"/>
              </a:spcBef>
              <a:buNone/>
              <a:defRPr>
                <a:solidFill>
                  <a:srgbClr val="888888"/>
                </a:solidFil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21020419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Content" type="objOnly">
  <p:cSld name="Content">
    <p:spTree>
      <p:nvGrpSpPr>
        <p:cNvPr id="1" name="Shape 75"/>
        <p:cNvGrpSpPr/>
        <p:nvPr/>
      </p:nvGrpSpPr>
      <p:grpSpPr>
        <a:xfrm>
          <a:off x="0" y="0"/>
          <a:ext cx="0" cy="0"/>
          <a:chOff x="0" y="0"/>
          <a:chExt cx="0" cy="0"/>
        </a:xfrm>
      </p:grpSpPr>
      <p:sp>
        <p:nvSpPr>
          <p:cNvPr id="76" name="Google Shape;76;p12"/>
          <p:cNvSpPr txBox="1">
            <a:spLocks noGrp="1"/>
          </p:cNvSpPr>
          <p:nvPr>
            <p:ph type="body" idx="1"/>
          </p:nvPr>
        </p:nvSpPr>
        <p:spPr>
          <a:xfrm>
            <a:off x="457200" y="274656"/>
            <a:ext cx="8229600" cy="5851525"/>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77" name="Google Shape;77;p12"/>
          <p:cNvSpPr txBox="1">
            <a:spLocks noGrp="1"/>
          </p:cNvSpPr>
          <p:nvPr>
            <p:ph type="dt" idx="10"/>
          </p:nvPr>
        </p:nvSpPr>
        <p:spPr>
          <a:xfrm>
            <a:off x="457200" y="6245225"/>
            <a:ext cx="2133600" cy="476250"/>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atin typeface="Arial"/>
                <a:ea typeface="Arial"/>
                <a:cs typeface="Arial"/>
                <a:sym typeface="Aria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sldNum" idx="12"/>
          </p:nvPr>
        </p:nvSpPr>
        <p:spPr>
          <a:xfrm>
            <a:off x="8153400" y="6629400"/>
            <a:ext cx="990600" cy="228600"/>
          </a:xfrm>
          <a:prstGeom prst="rect">
            <a:avLst/>
          </a:prstGeom>
          <a:noFill/>
          <a:ln>
            <a:noFill/>
          </a:ln>
        </p:spPr>
        <p:txBody>
          <a:bodyPr spcFirstLastPara="1" wrap="square" lIns="91425" tIns="45700" rIns="91425" bIns="45700" anchor="t" anchorCtr="0">
            <a:noAutofit/>
          </a:bodyPr>
          <a:lstStyle>
            <a:lvl1pPr marL="0" lvl="0" indent="0" algn="r">
              <a:spcBef>
                <a:spcPts val="0"/>
              </a:spcBef>
              <a:buNone/>
              <a:defRPr sz="900">
                <a:solidFill>
                  <a:srgbClr val="464653"/>
                </a:solidFill>
                <a:latin typeface="Calibri"/>
                <a:ea typeface="Calibri"/>
                <a:cs typeface="Calibri"/>
                <a:sym typeface="Calibri"/>
              </a:defRPr>
            </a:lvl1pPr>
            <a:lvl2pPr marL="0" lvl="1" indent="0" algn="r">
              <a:spcBef>
                <a:spcPts val="0"/>
              </a:spcBef>
              <a:buNone/>
              <a:defRPr sz="900">
                <a:solidFill>
                  <a:srgbClr val="464653"/>
                </a:solidFill>
                <a:latin typeface="Calibri"/>
                <a:ea typeface="Calibri"/>
                <a:cs typeface="Calibri"/>
                <a:sym typeface="Calibri"/>
              </a:defRPr>
            </a:lvl2pPr>
            <a:lvl3pPr marL="0" lvl="2" indent="0" algn="r">
              <a:spcBef>
                <a:spcPts val="0"/>
              </a:spcBef>
              <a:buNone/>
              <a:defRPr sz="900">
                <a:solidFill>
                  <a:srgbClr val="464653"/>
                </a:solidFill>
                <a:latin typeface="Calibri"/>
                <a:ea typeface="Calibri"/>
                <a:cs typeface="Calibri"/>
                <a:sym typeface="Calibri"/>
              </a:defRPr>
            </a:lvl3pPr>
            <a:lvl4pPr marL="0" lvl="3" indent="0" algn="r">
              <a:spcBef>
                <a:spcPts val="0"/>
              </a:spcBef>
              <a:buNone/>
              <a:defRPr sz="900">
                <a:solidFill>
                  <a:srgbClr val="464653"/>
                </a:solidFill>
                <a:latin typeface="Calibri"/>
                <a:ea typeface="Calibri"/>
                <a:cs typeface="Calibri"/>
                <a:sym typeface="Calibri"/>
              </a:defRPr>
            </a:lvl4pPr>
            <a:lvl5pPr marL="0" lvl="4" indent="0" algn="r">
              <a:spcBef>
                <a:spcPts val="0"/>
              </a:spcBef>
              <a:buNone/>
              <a:defRPr sz="900">
                <a:solidFill>
                  <a:srgbClr val="464653"/>
                </a:solidFill>
                <a:latin typeface="Calibri"/>
                <a:ea typeface="Calibri"/>
                <a:cs typeface="Calibri"/>
                <a:sym typeface="Calibri"/>
              </a:defRPr>
            </a:lvl5pPr>
            <a:lvl6pPr marL="0" lvl="5" indent="0" algn="r">
              <a:spcBef>
                <a:spcPts val="0"/>
              </a:spcBef>
              <a:buNone/>
              <a:defRPr sz="900">
                <a:solidFill>
                  <a:srgbClr val="464653"/>
                </a:solidFill>
                <a:latin typeface="Calibri"/>
                <a:ea typeface="Calibri"/>
                <a:cs typeface="Calibri"/>
                <a:sym typeface="Calibri"/>
              </a:defRPr>
            </a:lvl6pPr>
            <a:lvl7pPr marL="0" lvl="6" indent="0" algn="r">
              <a:spcBef>
                <a:spcPts val="0"/>
              </a:spcBef>
              <a:buNone/>
              <a:defRPr sz="900">
                <a:solidFill>
                  <a:srgbClr val="464653"/>
                </a:solidFill>
                <a:latin typeface="Calibri"/>
                <a:ea typeface="Calibri"/>
                <a:cs typeface="Calibri"/>
                <a:sym typeface="Calibri"/>
              </a:defRPr>
            </a:lvl7pPr>
            <a:lvl8pPr marL="0" lvl="7" indent="0" algn="r">
              <a:spcBef>
                <a:spcPts val="0"/>
              </a:spcBef>
              <a:buNone/>
              <a:defRPr sz="900">
                <a:solidFill>
                  <a:srgbClr val="464653"/>
                </a:solidFill>
                <a:latin typeface="Calibri"/>
                <a:ea typeface="Calibri"/>
                <a:cs typeface="Calibri"/>
                <a:sym typeface="Calibri"/>
              </a:defRPr>
            </a:lvl8pPr>
            <a:lvl9pPr marL="0" lvl="8" indent="0" algn="r">
              <a:spcBef>
                <a:spcPts val="0"/>
              </a:spcBef>
              <a:buNone/>
              <a:defRPr sz="900">
                <a:solidFill>
                  <a:srgbClr val="464653"/>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extLst>
      <p:ext uri="{BB962C8B-B14F-4D97-AF65-F5344CB8AC3E}">
        <p14:creationId xmlns:p14="http://schemas.microsoft.com/office/powerpoint/2010/main" val="2661646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Cover only">
  <p:cSld name="Cover only">
    <p:spTree>
      <p:nvGrpSpPr>
        <p:cNvPr id="1" name="Shape 79"/>
        <p:cNvGrpSpPr/>
        <p:nvPr/>
      </p:nvGrpSpPr>
      <p:grpSpPr>
        <a:xfrm>
          <a:off x="0" y="0"/>
          <a:ext cx="0" cy="0"/>
          <a:chOff x="0" y="0"/>
          <a:chExt cx="0" cy="0"/>
        </a:xfrm>
      </p:grpSpPr>
      <p:sp>
        <p:nvSpPr>
          <p:cNvPr id="80" name="Google Shape;80;p13"/>
          <p:cNvSpPr txBox="1">
            <a:spLocks noGrp="1"/>
          </p:cNvSpPr>
          <p:nvPr>
            <p:ph type="title"/>
          </p:nvPr>
        </p:nvSpPr>
        <p:spPr>
          <a:xfrm>
            <a:off x="179092" y="608400"/>
            <a:ext cx="8805600" cy="756000"/>
          </a:xfrm>
          <a:prstGeom prst="rect">
            <a:avLst/>
          </a:prstGeom>
          <a:noFill/>
          <a:ln>
            <a:noFill/>
          </a:ln>
        </p:spPr>
        <p:txBody>
          <a:bodyPr spcFirstLastPara="1" wrap="square" lIns="64000" tIns="32000" rIns="64000" bIns="320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1" name="Google Shape;81;p13"/>
          <p:cNvSpPr txBox="1">
            <a:spLocks noGrp="1"/>
          </p:cNvSpPr>
          <p:nvPr>
            <p:ph type="dt" idx="10"/>
          </p:nvPr>
        </p:nvSpPr>
        <p:spPr>
          <a:xfrm>
            <a:off x="628650" y="6356355"/>
            <a:ext cx="2057400" cy="365125"/>
          </a:xfrm>
          <a:prstGeom prst="rect">
            <a:avLst/>
          </a:prstGeom>
          <a:noFill/>
          <a:ln>
            <a:noFill/>
          </a:ln>
        </p:spPr>
        <p:txBody>
          <a:bodyPr spcFirstLastPara="1" wrap="square" lIns="64000" tIns="32000" rIns="64000" bIns="320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13"/>
          <p:cNvSpPr txBox="1">
            <a:spLocks noGrp="1"/>
          </p:cNvSpPr>
          <p:nvPr>
            <p:ph type="sldNum" idx="12"/>
          </p:nvPr>
        </p:nvSpPr>
        <p:spPr>
          <a:xfrm>
            <a:off x="6457950" y="6356355"/>
            <a:ext cx="2057400" cy="365125"/>
          </a:xfrm>
          <a:prstGeom prst="rect">
            <a:avLst/>
          </a:prstGeom>
          <a:noFill/>
          <a:ln>
            <a:noFill/>
          </a:ln>
        </p:spPr>
        <p:txBody>
          <a:bodyPr spcFirstLastPara="1" wrap="square" lIns="64000" tIns="32000" rIns="64000" bIns="32000" anchor="ctr" anchorCtr="0">
            <a:noAutofit/>
          </a:bodyPr>
          <a:lstStyle>
            <a:lvl1pPr marL="0" lvl="0" indent="0" algn="r">
              <a:spcBef>
                <a:spcPts val="0"/>
              </a:spcBef>
              <a:buNone/>
              <a:defRPr>
                <a:solidFill>
                  <a:srgbClr val="464653"/>
                </a:solidFill>
              </a:defRPr>
            </a:lvl1pPr>
            <a:lvl2pPr marL="0" lvl="1" indent="0" algn="r">
              <a:spcBef>
                <a:spcPts val="0"/>
              </a:spcBef>
              <a:buNone/>
              <a:defRPr>
                <a:solidFill>
                  <a:srgbClr val="464653"/>
                </a:solidFill>
              </a:defRPr>
            </a:lvl2pPr>
            <a:lvl3pPr marL="0" lvl="2" indent="0" algn="r">
              <a:spcBef>
                <a:spcPts val="0"/>
              </a:spcBef>
              <a:buNone/>
              <a:defRPr>
                <a:solidFill>
                  <a:srgbClr val="464653"/>
                </a:solidFill>
              </a:defRPr>
            </a:lvl3pPr>
            <a:lvl4pPr marL="0" lvl="3" indent="0" algn="r">
              <a:spcBef>
                <a:spcPts val="0"/>
              </a:spcBef>
              <a:buNone/>
              <a:defRPr>
                <a:solidFill>
                  <a:srgbClr val="464653"/>
                </a:solidFill>
              </a:defRPr>
            </a:lvl4pPr>
            <a:lvl5pPr marL="0" lvl="4" indent="0" algn="r">
              <a:spcBef>
                <a:spcPts val="0"/>
              </a:spcBef>
              <a:buNone/>
              <a:defRPr>
                <a:solidFill>
                  <a:srgbClr val="464653"/>
                </a:solidFill>
              </a:defRPr>
            </a:lvl5pPr>
            <a:lvl6pPr marL="0" lvl="5" indent="0" algn="r">
              <a:spcBef>
                <a:spcPts val="0"/>
              </a:spcBef>
              <a:buNone/>
              <a:defRPr>
                <a:solidFill>
                  <a:srgbClr val="464653"/>
                </a:solidFill>
              </a:defRPr>
            </a:lvl6pPr>
            <a:lvl7pPr marL="0" lvl="6" indent="0" algn="r">
              <a:spcBef>
                <a:spcPts val="0"/>
              </a:spcBef>
              <a:buNone/>
              <a:defRPr>
                <a:solidFill>
                  <a:srgbClr val="464653"/>
                </a:solidFill>
              </a:defRPr>
            </a:lvl7pPr>
            <a:lvl8pPr marL="0" lvl="7" indent="0" algn="r">
              <a:spcBef>
                <a:spcPts val="0"/>
              </a:spcBef>
              <a:buNone/>
              <a:defRPr>
                <a:solidFill>
                  <a:srgbClr val="464653"/>
                </a:solidFill>
              </a:defRPr>
            </a:lvl8pPr>
            <a:lvl9pPr marL="0" lvl="8" indent="0" algn="r">
              <a:spcBef>
                <a:spcPts val="0"/>
              </a:spcBef>
              <a:buNone/>
              <a:defRPr>
                <a:solidFill>
                  <a:srgbClr val="464653"/>
                </a:solidFill>
              </a:defRPr>
            </a:lvl9pPr>
          </a:lstStyle>
          <a:p>
            <a:pPr marL="0" lvl="0" indent="0" algn="r" rtl="0">
              <a:spcBef>
                <a:spcPts val="0"/>
              </a:spcBef>
              <a:spcAft>
                <a:spcPts val="0"/>
              </a:spcAft>
              <a:buNone/>
            </a:pPr>
            <a:r>
              <a:rPr lang="en"/>
              <a:t>Slide </a:t>
            </a:r>
            <a:fld id="{00000000-1234-1234-1234-123412341234}" type="slidenum">
              <a:rPr lang="en"/>
              <a:pPr marL="0" lvl="0" indent="0" algn="r" rtl="0">
                <a:spcBef>
                  <a:spcPts val="0"/>
                </a:spcBef>
                <a:spcAft>
                  <a:spcPts val="0"/>
                </a:spcAft>
                <a:buNone/>
              </a:pPr>
              <a:t>‹#›</a:t>
            </a:fld>
            <a:endParaRPr/>
          </a:p>
        </p:txBody>
      </p:sp>
      <p:sp>
        <p:nvSpPr>
          <p:cNvPr id="83" name="Google Shape;83;p13"/>
          <p:cNvSpPr txBox="1">
            <a:spLocks noGrp="1"/>
          </p:cNvSpPr>
          <p:nvPr>
            <p:ph type="ftr" idx="11"/>
          </p:nvPr>
        </p:nvSpPr>
        <p:spPr>
          <a:xfrm>
            <a:off x="3028950" y="6356355"/>
            <a:ext cx="3086100" cy="365125"/>
          </a:xfrm>
          <a:prstGeom prst="rect">
            <a:avLst/>
          </a:prstGeom>
          <a:noFill/>
          <a:ln>
            <a:noFill/>
          </a:ln>
        </p:spPr>
        <p:txBody>
          <a:bodyPr spcFirstLastPara="1" wrap="square" lIns="64000" tIns="32000" rIns="64000" bIns="320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Tree>
    <p:extLst>
      <p:ext uri="{BB962C8B-B14F-4D97-AF65-F5344CB8AC3E}">
        <p14:creationId xmlns:p14="http://schemas.microsoft.com/office/powerpoint/2010/main" val="6404715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90"/>
        <p:cNvGrpSpPr/>
        <p:nvPr/>
      </p:nvGrpSpPr>
      <p:grpSpPr>
        <a:xfrm>
          <a:off x="0" y="0"/>
          <a:ext cx="0" cy="0"/>
          <a:chOff x="0" y="0"/>
          <a:chExt cx="0" cy="0"/>
        </a:xfrm>
      </p:grpSpPr>
      <p:sp>
        <p:nvSpPr>
          <p:cNvPr id="91" name="Google Shape;91;p15"/>
          <p:cNvSpPr/>
          <p:nvPr/>
        </p:nvSpPr>
        <p:spPr>
          <a:xfrm>
            <a:off x="0" y="1235075"/>
            <a:ext cx="9144000" cy="319088"/>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FFFFFF"/>
              </a:solidFill>
              <a:latin typeface="Calibri"/>
              <a:ea typeface="Calibri"/>
              <a:cs typeface="Calibri"/>
              <a:sym typeface="Calibri"/>
            </a:endParaRPr>
          </a:p>
        </p:txBody>
      </p:sp>
      <p:sp>
        <p:nvSpPr>
          <p:cNvPr id="92" name="Google Shape;92;p15"/>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93" name="Google Shape;93;p15"/>
          <p:cNvSpPr txBox="1">
            <a:spLocks noGrp="1"/>
          </p:cNvSpPr>
          <p:nvPr>
            <p:ph type="sldNum" idx="12"/>
          </p:nvPr>
        </p:nvSpPr>
        <p:spPr>
          <a:xfrm>
            <a:off x="0" y="1000129"/>
            <a:ext cx="533400" cy="244475"/>
          </a:xfrm>
          <a:prstGeom prst="rect">
            <a:avLst/>
          </a:prstGeom>
          <a:noFill/>
          <a:ln>
            <a:noFill/>
          </a:ln>
        </p:spPr>
        <p:txBody>
          <a:bodyPr spcFirstLastPara="1" wrap="square" lIns="91425" tIns="45700" rIns="91425" bIns="45700" anchor="ctr" anchorCtr="0">
            <a:noAutofit/>
          </a:bodyPr>
          <a:lstStyle>
            <a:lvl1pPr marL="0" marR="0" lvl="0" indent="0" algn="r">
              <a:spcBef>
                <a:spcPts val="0"/>
              </a:spcBef>
              <a:buNone/>
              <a:defRPr sz="900">
                <a:solidFill>
                  <a:srgbClr val="FFFFFF"/>
                </a:solidFill>
                <a:latin typeface="Calibri"/>
                <a:ea typeface="Calibri"/>
                <a:cs typeface="Calibri"/>
                <a:sym typeface="Calibri"/>
              </a:defRPr>
            </a:lvl1pPr>
            <a:lvl2pPr marL="0" marR="0" lvl="1" indent="0" algn="r">
              <a:spcBef>
                <a:spcPts val="0"/>
              </a:spcBef>
              <a:buNone/>
              <a:defRPr sz="900">
                <a:solidFill>
                  <a:srgbClr val="FFFFFF"/>
                </a:solidFill>
                <a:latin typeface="Calibri"/>
                <a:ea typeface="Calibri"/>
                <a:cs typeface="Calibri"/>
                <a:sym typeface="Calibri"/>
              </a:defRPr>
            </a:lvl2pPr>
            <a:lvl3pPr marL="0" marR="0" lvl="2" indent="0" algn="r">
              <a:spcBef>
                <a:spcPts val="0"/>
              </a:spcBef>
              <a:buNone/>
              <a:defRPr sz="900">
                <a:solidFill>
                  <a:srgbClr val="FFFFFF"/>
                </a:solidFill>
                <a:latin typeface="Calibri"/>
                <a:ea typeface="Calibri"/>
                <a:cs typeface="Calibri"/>
                <a:sym typeface="Calibri"/>
              </a:defRPr>
            </a:lvl3pPr>
            <a:lvl4pPr marL="0" marR="0" lvl="3" indent="0" algn="r">
              <a:spcBef>
                <a:spcPts val="0"/>
              </a:spcBef>
              <a:buNone/>
              <a:defRPr sz="900">
                <a:solidFill>
                  <a:srgbClr val="FFFFFF"/>
                </a:solidFill>
                <a:latin typeface="Calibri"/>
                <a:ea typeface="Calibri"/>
                <a:cs typeface="Calibri"/>
                <a:sym typeface="Calibri"/>
              </a:defRPr>
            </a:lvl4pPr>
            <a:lvl5pPr marL="0" marR="0" lvl="4" indent="0" algn="r">
              <a:spcBef>
                <a:spcPts val="0"/>
              </a:spcBef>
              <a:buNone/>
              <a:defRPr sz="900">
                <a:solidFill>
                  <a:srgbClr val="FFFFFF"/>
                </a:solidFill>
                <a:latin typeface="Calibri"/>
                <a:ea typeface="Calibri"/>
                <a:cs typeface="Calibri"/>
                <a:sym typeface="Calibri"/>
              </a:defRPr>
            </a:lvl5pPr>
            <a:lvl6pPr marL="0" marR="0" lvl="5" indent="0" algn="r">
              <a:spcBef>
                <a:spcPts val="0"/>
              </a:spcBef>
              <a:buNone/>
              <a:defRPr sz="900">
                <a:solidFill>
                  <a:srgbClr val="FFFFFF"/>
                </a:solidFill>
                <a:latin typeface="Calibri"/>
                <a:ea typeface="Calibri"/>
                <a:cs typeface="Calibri"/>
                <a:sym typeface="Calibri"/>
              </a:defRPr>
            </a:lvl6pPr>
            <a:lvl7pPr marL="0" marR="0" lvl="6" indent="0" algn="r">
              <a:spcBef>
                <a:spcPts val="0"/>
              </a:spcBef>
              <a:buNone/>
              <a:defRPr sz="900">
                <a:solidFill>
                  <a:srgbClr val="FFFFFF"/>
                </a:solidFill>
                <a:latin typeface="Calibri"/>
                <a:ea typeface="Calibri"/>
                <a:cs typeface="Calibri"/>
                <a:sym typeface="Calibri"/>
              </a:defRPr>
            </a:lvl7pPr>
            <a:lvl8pPr marL="0" marR="0" lvl="7" indent="0" algn="r">
              <a:spcBef>
                <a:spcPts val="0"/>
              </a:spcBef>
              <a:buNone/>
              <a:defRPr sz="900">
                <a:solidFill>
                  <a:srgbClr val="FFFFFF"/>
                </a:solidFill>
                <a:latin typeface="Calibri"/>
                <a:ea typeface="Calibri"/>
                <a:cs typeface="Calibri"/>
                <a:sym typeface="Calibri"/>
              </a:defRPr>
            </a:lvl8pPr>
            <a:lvl9pPr marL="0" marR="0" lvl="8" indent="0" algn="r">
              <a:spcBef>
                <a:spcPts val="0"/>
              </a:spcBef>
              <a:buNone/>
              <a:defRPr sz="900">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94" name="Google Shape;94;p15"/>
          <p:cNvSpPr txBox="1"/>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p>
            <a:pPr marL="0" marR="0" lvl="0" indent="0" algn="r" rtl="0">
              <a:spcBef>
                <a:spcPts val="0"/>
              </a:spcBef>
              <a:spcAft>
                <a:spcPts val="0"/>
              </a:spcAft>
              <a:buNone/>
            </a:pPr>
            <a:fld id="{00000000-1234-1234-1234-123412341234}" type="slidenum">
              <a:rPr lang="en" sz="1000">
                <a:solidFill>
                  <a:srgbClr val="000000"/>
                </a:solidFill>
                <a:latin typeface="Calibri"/>
                <a:ea typeface="Calibri"/>
                <a:cs typeface="Calibri"/>
                <a:sym typeface="Calibri"/>
              </a:rPr>
              <a:pPr marL="0" marR="0" lvl="0" indent="0" algn="r" rtl="0">
                <a:spcBef>
                  <a:spcPts val="0"/>
                </a:spcBef>
                <a:spcAft>
                  <a:spcPts val="0"/>
                </a:spcAft>
                <a:buNone/>
              </a:pPr>
              <a:t>‹#›</a:t>
            </a:fld>
            <a:endParaRPr sz="1000">
              <a:solidFill>
                <a:srgbClr val="000000"/>
              </a:solidFill>
              <a:latin typeface="Calibri"/>
              <a:ea typeface="Calibri"/>
              <a:cs typeface="Calibri"/>
              <a:sym typeface="Calibri"/>
            </a:endParaRPr>
          </a:p>
        </p:txBody>
      </p:sp>
    </p:spTree>
    <p:extLst>
      <p:ext uri="{BB962C8B-B14F-4D97-AF65-F5344CB8AC3E}">
        <p14:creationId xmlns:p14="http://schemas.microsoft.com/office/powerpoint/2010/main" val="316566346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11/6/2020</a:t>
            </a:fld>
            <a:endParaRPr lang="en-US"/>
          </a:p>
        </p:txBody>
      </p:sp>
      <p:sp>
        <p:nvSpPr>
          <p:cNvPr id="4" name="Holder 4"/>
          <p:cNvSpPr>
            <a:spLocks noGrp="1"/>
          </p:cNvSpPr>
          <p:nvPr>
            <p:ph type="sldNum" sz="quarter" idx="7"/>
          </p:nvPr>
        </p:nvSpPr>
        <p:spPr/>
        <p:txBody>
          <a:bodyPr lIns="0" tIns="0" rIns="0" bIns="0"/>
          <a:lstStyle>
            <a:lvl1pPr algn="r">
              <a:defRPr>
                <a:solidFill>
                  <a:schemeClr val="tx1">
                    <a:tint val="75000"/>
                  </a:schemeClr>
                </a:solidFill>
              </a:defRPr>
            </a:lvl1pPr>
          </a:lstStyle>
          <a:p>
            <a:fld id="{B6F15528-21DE-4FAA-801E-634DDDAF4B2B}" type="slidenum">
              <a:rPr/>
              <a:pPr/>
              <a:t>‹#›</a:t>
            </a:fld>
            <a:endParaRPr/>
          </a:p>
        </p:txBody>
      </p:sp>
    </p:spTree>
    <p:extLst>
      <p:ext uri="{BB962C8B-B14F-4D97-AF65-F5344CB8AC3E}">
        <p14:creationId xmlns:p14="http://schemas.microsoft.com/office/powerpoint/2010/main" val="2218519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ext">
  <p:cSld name="Title and Text">
    <p:spTree>
      <p:nvGrpSpPr>
        <p:cNvPr id="1" name="Shape 28"/>
        <p:cNvGrpSpPr/>
        <p:nvPr/>
      </p:nvGrpSpPr>
      <p:grpSpPr>
        <a:xfrm>
          <a:off x="0" y="0"/>
          <a:ext cx="0" cy="0"/>
          <a:chOff x="0" y="0"/>
          <a:chExt cx="0" cy="0"/>
        </a:xfrm>
      </p:grpSpPr>
      <p:sp>
        <p:nvSpPr>
          <p:cNvPr id="29" name="Google Shape;29;p5"/>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30" name="Google Shape;30;p5"/>
          <p:cNvSpPr txBox="1">
            <a:spLocks noGrp="1"/>
          </p:cNvSpPr>
          <p:nvPr>
            <p:ph type="title"/>
          </p:nvPr>
        </p:nvSpPr>
        <p:spPr>
          <a:xfrm>
            <a:off x="457200" y="359465"/>
            <a:ext cx="8229600" cy="11430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31" name="Google Shape;31;p5"/>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5"/>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000000"/>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33" name="Google Shape;33;p5"/>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1_Title and Content">
  <p:cSld name="1_Title and Content">
    <p:spTree>
      <p:nvGrpSpPr>
        <p:cNvPr id="1" name="Shape 34"/>
        <p:cNvGrpSpPr/>
        <p:nvPr/>
      </p:nvGrpSpPr>
      <p:grpSpPr>
        <a:xfrm>
          <a:off x="0" y="0"/>
          <a:ext cx="0" cy="0"/>
          <a:chOff x="0" y="0"/>
          <a:chExt cx="0" cy="0"/>
        </a:xfrm>
      </p:grpSpPr>
      <p:sp>
        <p:nvSpPr>
          <p:cNvPr id="35" name="Google Shape;35;p6"/>
          <p:cNvSpPr/>
          <p:nvPr/>
        </p:nvSpPr>
        <p:spPr>
          <a:xfrm>
            <a:off x="0" y="1235075"/>
            <a:ext cx="9144000" cy="319088"/>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Calibri"/>
              <a:ea typeface="Calibri"/>
              <a:cs typeface="Calibri"/>
              <a:sym typeface="Calibri"/>
            </a:endParaRPr>
          </a:p>
        </p:txBody>
      </p:sp>
      <p:sp>
        <p:nvSpPr>
          <p:cNvPr id="36" name="Google Shape;36;p6"/>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37" name="Google Shape;37;p6"/>
          <p:cNvSpPr txBox="1">
            <a:spLocks noGrp="1"/>
          </p:cNvSpPr>
          <p:nvPr>
            <p:ph type="sldNum" idx="12"/>
          </p:nvPr>
        </p:nvSpPr>
        <p:spPr>
          <a:xfrm>
            <a:off x="0" y="1000129"/>
            <a:ext cx="533400" cy="24447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FFFFFF"/>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
        <p:nvSpPr>
          <p:cNvPr id="38" name="Google Shape;38;p6"/>
          <p:cNvSpPr txBox="1"/>
          <p:nvPr/>
        </p:nvSpPr>
        <p:spPr>
          <a:xfrm>
            <a:off x="6553200" y="6245225"/>
            <a:ext cx="2133600" cy="47625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000"/>
              <a:buFont typeface="Arial"/>
              <a:buNone/>
            </a:pPr>
            <a:fld id="{00000000-1234-1234-1234-123412341234}" type="slidenum">
              <a:rPr lang="en" sz="1000" b="0" i="0" u="none" strike="noStrike" cap="none">
                <a:solidFill>
                  <a:srgbClr val="000000"/>
                </a:solidFill>
                <a:latin typeface="Calibri"/>
                <a:ea typeface="Calibri"/>
                <a:cs typeface="Calibri"/>
                <a:sym typeface="Calibri"/>
              </a:rPr>
              <a:pPr marL="0" marR="0" lvl="0" indent="0" algn="r" rtl="0">
                <a:lnSpc>
                  <a:spcPct val="100000"/>
                </a:lnSpc>
                <a:spcBef>
                  <a:spcPts val="0"/>
                </a:spcBef>
                <a:spcAft>
                  <a:spcPts val="0"/>
                </a:spcAft>
                <a:buClr>
                  <a:srgbClr val="000000"/>
                </a:buClr>
                <a:buSzPts val="1000"/>
                <a:buFont typeface="Arial"/>
                <a:buNone/>
              </a:pPr>
              <a:t>‹#›</a:t>
            </a:fld>
            <a:endParaRPr sz="1000" b="0" i="0" u="none" strike="noStrike" cap="none">
              <a:solidFill>
                <a:srgbClr val="000000"/>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9"/>
        <p:cNvGrpSpPr/>
        <p:nvPr/>
      </p:nvGrpSpPr>
      <p:grpSpPr>
        <a:xfrm>
          <a:off x="0" y="0"/>
          <a:ext cx="0" cy="0"/>
          <a:chOff x="0" y="0"/>
          <a:chExt cx="0" cy="0"/>
        </a:xfrm>
      </p:grpSpPr>
      <p:sp>
        <p:nvSpPr>
          <p:cNvPr id="40" name="Google Shape;40;p7"/>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1" name="Google Shape;41;p7"/>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42" name="Google Shape;42;p7"/>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43" name="Google Shape;43;p7"/>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7"/>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5" name="Google Shape;45;p7"/>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6"/>
        <p:cNvGrpSpPr/>
        <p:nvPr/>
      </p:nvGrpSpPr>
      <p:grpSpPr>
        <a:xfrm>
          <a:off x="0" y="0"/>
          <a:ext cx="0" cy="0"/>
          <a:chOff x="0" y="0"/>
          <a:chExt cx="0" cy="0"/>
        </a:xfrm>
      </p:grpSpPr>
      <p:sp>
        <p:nvSpPr>
          <p:cNvPr id="47" name="Google Shape;47;p8"/>
          <p:cNvSpPr txBox="1">
            <a:spLocks noGrp="1"/>
          </p:cNvSpPr>
          <p:nvPr>
            <p:ph type="title"/>
          </p:nvPr>
        </p:nvSpPr>
        <p:spPr>
          <a:xfrm>
            <a:off x="629841" y="365129"/>
            <a:ext cx="78867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48" name="Google Shape;48;p8"/>
          <p:cNvSpPr txBox="1">
            <a:spLocks noGrp="1"/>
          </p:cNvSpPr>
          <p:nvPr>
            <p:ph type="body" idx="1"/>
          </p:nvPr>
        </p:nvSpPr>
        <p:spPr>
          <a:xfrm>
            <a:off x="629842" y="1681163"/>
            <a:ext cx="3868340"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75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49" name="Google Shape;49;p8"/>
          <p:cNvSpPr txBox="1">
            <a:spLocks noGrp="1"/>
          </p:cNvSpPr>
          <p:nvPr>
            <p:ph type="body" idx="2"/>
          </p:nvPr>
        </p:nvSpPr>
        <p:spPr>
          <a:xfrm>
            <a:off x="629842" y="2505075"/>
            <a:ext cx="3868340" cy="368458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50" name="Google Shape;50;p8"/>
          <p:cNvSpPr txBox="1">
            <a:spLocks noGrp="1"/>
          </p:cNvSpPr>
          <p:nvPr>
            <p:ph type="body" idx="3"/>
          </p:nvPr>
        </p:nvSpPr>
        <p:spPr>
          <a:xfrm>
            <a:off x="4629151" y="1681163"/>
            <a:ext cx="3887391" cy="823912"/>
          </a:xfrm>
          <a:prstGeom prst="rect">
            <a:avLst/>
          </a:prstGeom>
          <a:noFill/>
          <a:ln>
            <a:noFill/>
          </a:ln>
        </p:spPr>
        <p:txBody>
          <a:bodyPr spcFirstLastPara="1" wrap="square" lIns="91425" tIns="45700" rIns="91425" bIns="45700" anchor="b" anchorCtr="0">
            <a:noAutofit/>
          </a:bodyPr>
          <a:lstStyle>
            <a:lvl1pPr marL="457200" marR="0" lvl="0" indent="-228600" algn="l" rtl="0">
              <a:lnSpc>
                <a:spcPct val="90000"/>
              </a:lnSpc>
              <a:spcBef>
                <a:spcPts val="750"/>
              </a:spcBef>
              <a:spcAft>
                <a:spcPts val="0"/>
              </a:spcAft>
              <a:buClr>
                <a:schemeClr val="dk1"/>
              </a:buClr>
              <a:buSzPts val="1800"/>
              <a:buFont typeface="Arial"/>
              <a:buNone/>
              <a:defRPr sz="1800" b="1"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500"/>
              <a:buFont typeface="Arial"/>
              <a:buNone/>
              <a:defRPr sz="1500" b="1"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1350"/>
              <a:buFont typeface="Arial"/>
              <a:buNone/>
              <a:defRPr sz="1350" b="1"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1200"/>
              <a:buFont typeface="Arial"/>
              <a:buNone/>
              <a:defRPr sz="1200" b="1" i="0" u="none" strike="noStrike" cap="none">
                <a:solidFill>
                  <a:schemeClr val="dk1"/>
                </a:solidFill>
                <a:latin typeface="Calibri"/>
                <a:ea typeface="Calibri"/>
                <a:cs typeface="Calibri"/>
                <a:sym typeface="Calibri"/>
              </a:defRPr>
            </a:lvl9pPr>
          </a:lstStyle>
          <a:p>
            <a:endParaRPr/>
          </a:p>
        </p:txBody>
      </p:sp>
      <p:sp>
        <p:nvSpPr>
          <p:cNvPr id="51" name="Google Shape;51;p8"/>
          <p:cNvSpPr txBox="1">
            <a:spLocks noGrp="1"/>
          </p:cNvSpPr>
          <p:nvPr>
            <p:ph type="body" idx="4"/>
          </p:nvPr>
        </p:nvSpPr>
        <p:spPr>
          <a:xfrm>
            <a:off x="4629151" y="2505075"/>
            <a:ext cx="3887391" cy="3684588"/>
          </a:xfrm>
          <a:prstGeom prst="rect">
            <a:avLst/>
          </a:prstGeom>
          <a:noFill/>
          <a:ln>
            <a:noFill/>
          </a:ln>
        </p:spPr>
        <p:txBody>
          <a:bodyPr spcFirstLastPara="1" wrap="square" lIns="91425" tIns="45700" rIns="91425" bIns="45700" anchor="t" anchorCtr="0">
            <a:noAutofit/>
          </a:bodyPr>
          <a:lstStyle>
            <a:lvl1pPr marL="457200" marR="0" lvl="0" indent="-361950" algn="l" rtl="0">
              <a:lnSpc>
                <a:spcPct val="90000"/>
              </a:lnSpc>
              <a:spcBef>
                <a:spcPts val="75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4pPr>
            <a:lvl5pPr marL="2286000" marR="0" lvl="4"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5pPr>
            <a:lvl6pPr marL="2743200" marR="0" lvl="5"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6pPr>
            <a:lvl7pPr marL="3200400" marR="0" lvl="6"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7pPr>
            <a:lvl8pPr marL="3657600" marR="0" lvl="7"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8pPr>
            <a:lvl9pPr marL="4114800" marR="0" lvl="8" indent="-314325" algn="l" rtl="0">
              <a:lnSpc>
                <a:spcPct val="90000"/>
              </a:lnSpc>
              <a:spcBef>
                <a:spcPts val="375"/>
              </a:spcBef>
              <a:spcAft>
                <a:spcPts val="0"/>
              </a:spcAft>
              <a:buClr>
                <a:schemeClr val="dk1"/>
              </a:buClr>
              <a:buSzPts val="1350"/>
              <a:buFont typeface="Arial"/>
              <a:buChar char="•"/>
              <a:defRPr sz="1350" b="0" i="0" u="none" strike="noStrike" cap="none">
                <a:solidFill>
                  <a:schemeClr val="dk1"/>
                </a:solidFill>
                <a:latin typeface="Calibri"/>
                <a:ea typeface="Calibri"/>
                <a:cs typeface="Calibri"/>
                <a:sym typeface="Calibri"/>
              </a:defRPr>
            </a:lvl9pPr>
          </a:lstStyle>
          <a:p>
            <a:endParaRPr/>
          </a:p>
        </p:txBody>
      </p:sp>
      <p:sp>
        <p:nvSpPr>
          <p:cNvPr id="52" name="Google Shape;52;p8"/>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8"/>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4" name="Google Shape;54;p8"/>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5"/>
        <p:cNvGrpSpPr/>
        <p:nvPr/>
      </p:nvGrpSpPr>
      <p:grpSpPr>
        <a:xfrm>
          <a:off x="0" y="0"/>
          <a:ext cx="0" cy="0"/>
          <a:chOff x="0" y="0"/>
          <a:chExt cx="0" cy="0"/>
        </a:xfrm>
      </p:grpSpPr>
      <p:sp>
        <p:nvSpPr>
          <p:cNvPr id="56" name="Google Shape;56;p9"/>
          <p:cNvSpPr txBox="1">
            <a:spLocks noGrp="1"/>
          </p:cNvSpPr>
          <p:nvPr>
            <p:ph type="title"/>
          </p:nvPr>
        </p:nvSpPr>
        <p:spPr>
          <a:xfrm>
            <a:off x="628650" y="365129"/>
            <a:ext cx="7886700" cy="1325563"/>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57" name="Google Shape;57;p9"/>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9"/>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9"/>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60"/>
        <p:cNvGrpSpPr/>
        <p:nvPr/>
      </p:nvGrpSpPr>
      <p:grpSpPr>
        <a:xfrm>
          <a:off x="0" y="0"/>
          <a:ext cx="0" cy="0"/>
          <a:chOff x="0" y="0"/>
          <a:chExt cx="0" cy="0"/>
        </a:xfrm>
      </p:grpSpPr>
      <p:sp>
        <p:nvSpPr>
          <p:cNvPr id="61" name="Google Shape;61;p10"/>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10"/>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10"/>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64"/>
        <p:cNvGrpSpPr/>
        <p:nvPr/>
      </p:nvGrpSpPr>
      <p:grpSpPr>
        <a:xfrm>
          <a:off x="0" y="0"/>
          <a:ext cx="0" cy="0"/>
          <a:chOff x="0" y="0"/>
          <a:chExt cx="0" cy="0"/>
        </a:xfrm>
      </p:grpSpPr>
      <p:sp>
        <p:nvSpPr>
          <p:cNvPr id="65" name="Google Shape;65;p11"/>
          <p:cNvSpPr txBox="1">
            <a:spLocks noGrp="1"/>
          </p:cNvSpPr>
          <p:nvPr>
            <p:ph type="title"/>
          </p:nvPr>
        </p:nvSpPr>
        <p:spPr>
          <a:xfrm>
            <a:off x="629843" y="457200"/>
            <a:ext cx="2949178" cy="1600200"/>
          </a:xfrm>
          <a:prstGeom prst="rect">
            <a:avLst/>
          </a:prstGeom>
          <a:noFill/>
          <a:ln>
            <a:noFill/>
          </a:ln>
        </p:spPr>
        <p:txBody>
          <a:bodyPr spcFirstLastPara="1" wrap="square" lIns="91425" tIns="45700" rIns="91425" bIns="45700" anchor="b" anchorCtr="0">
            <a:noAutofit/>
          </a:bodyPr>
          <a:lstStyle>
            <a:lvl1pPr marR="0" lvl="0" algn="l" rtl="0">
              <a:lnSpc>
                <a:spcPct val="90000"/>
              </a:lnSpc>
              <a:spcBef>
                <a:spcPts val="0"/>
              </a:spcBef>
              <a:spcAft>
                <a:spcPts val="0"/>
              </a:spcAft>
              <a:buClr>
                <a:schemeClr val="dk1"/>
              </a:buClr>
              <a:buSzPts val="2400"/>
              <a:buFont typeface="Calibri"/>
              <a:buNone/>
              <a:defRPr sz="2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66" name="Google Shape;66;p11"/>
          <p:cNvSpPr txBox="1">
            <a:spLocks noGrp="1"/>
          </p:cNvSpPr>
          <p:nvPr>
            <p:ph type="body" idx="1"/>
          </p:nvPr>
        </p:nvSpPr>
        <p:spPr>
          <a:xfrm>
            <a:off x="3887391" y="987430"/>
            <a:ext cx="4629150" cy="4873625"/>
          </a:xfrm>
          <a:prstGeom prst="rect">
            <a:avLst/>
          </a:prstGeom>
          <a:noFill/>
          <a:ln>
            <a:noFill/>
          </a:ln>
        </p:spPr>
        <p:txBody>
          <a:bodyPr spcFirstLastPara="1" wrap="square" lIns="91425" tIns="45700" rIns="91425" bIns="45700" anchor="t" anchorCtr="0">
            <a:noAutofit/>
          </a:bodyPr>
          <a:lstStyle>
            <a:lvl1pPr marL="457200" marR="0" lvl="0" indent="-381000" algn="l" rtl="0">
              <a:lnSpc>
                <a:spcPct val="90000"/>
              </a:lnSpc>
              <a:spcBef>
                <a:spcPts val="75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1pPr>
            <a:lvl2pPr marL="914400" marR="0" lvl="1" indent="-361950" algn="l" rtl="0">
              <a:lnSpc>
                <a:spcPct val="90000"/>
              </a:lnSpc>
              <a:spcBef>
                <a:spcPts val="375"/>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2pPr>
            <a:lvl3pPr marL="1371600" marR="0" lvl="2" indent="-342900" algn="l" rtl="0">
              <a:lnSpc>
                <a:spcPct val="90000"/>
              </a:lnSpc>
              <a:spcBef>
                <a:spcPts val="375"/>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3pPr>
            <a:lvl4pPr marL="1828800" marR="0" lvl="3"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4pPr>
            <a:lvl5pPr marL="2286000" marR="0" lvl="4"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5pPr>
            <a:lvl6pPr marL="2743200" marR="0" lvl="5"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6pPr>
            <a:lvl7pPr marL="3200400" marR="0" lvl="6"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7pPr>
            <a:lvl8pPr marL="3657600" marR="0" lvl="7"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8pPr>
            <a:lvl9pPr marL="4114800" marR="0" lvl="8" indent="-323850" algn="l" rtl="0">
              <a:lnSpc>
                <a:spcPct val="90000"/>
              </a:lnSpc>
              <a:spcBef>
                <a:spcPts val="375"/>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9pPr>
          </a:lstStyle>
          <a:p>
            <a:endParaRPr/>
          </a:p>
        </p:txBody>
      </p:sp>
      <p:sp>
        <p:nvSpPr>
          <p:cNvPr id="67" name="Google Shape;67;p11"/>
          <p:cNvSpPr txBox="1">
            <a:spLocks noGrp="1"/>
          </p:cNvSpPr>
          <p:nvPr>
            <p:ph type="body" idx="2"/>
          </p:nvPr>
        </p:nvSpPr>
        <p:spPr>
          <a:xfrm>
            <a:off x="629843" y="2057400"/>
            <a:ext cx="2949178" cy="381158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750"/>
              </a:spcBef>
              <a:spcAft>
                <a:spcPts val="0"/>
              </a:spcAft>
              <a:buClr>
                <a:schemeClr val="dk1"/>
              </a:buClr>
              <a:buSzPts val="12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90000"/>
              </a:lnSpc>
              <a:spcBef>
                <a:spcPts val="375"/>
              </a:spcBef>
              <a:spcAft>
                <a:spcPts val="0"/>
              </a:spcAft>
              <a:buClr>
                <a:schemeClr val="dk1"/>
              </a:buClr>
              <a:buSzPts val="1050"/>
              <a:buFont typeface="Arial"/>
              <a:buNone/>
              <a:defRPr sz="1050" b="0" i="0" u="none" strike="noStrike" cap="none">
                <a:solidFill>
                  <a:schemeClr val="dk1"/>
                </a:solidFill>
                <a:latin typeface="Calibri"/>
                <a:ea typeface="Calibri"/>
                <a:cs typeface="Calibri"/>
                <a:sym typeface="Calibri"/>
              </a:defRPr>
            </a:lvl2pPr>
            <a:lvl3pPr marL="1371600" marR="0" lvl="2" indent="-228600" algn="l" rtl="0">
              <a:lnSpc>
                <a:spcPct val="90000"/>
              </a:lnSpc>
              <a:spcBef>
                <a:spcPts val="375"/>
              </a:spcBef>
              <a:spcAft>
                <a:spcPts val="0"/>
              </a:spcAft>
              <a:buClr>
                <a:schemeClr val="dk1"/>
              </a:buClr>
              <a:buSzPts val="900"/>
              <a:buFont typeface="Arial"/>
              <a:buNone/>
              <a:defRPr sz="900" b="0" i="0" u="none" strike="noStrike" cap="none">
                <a:solidFill>
                  <a:schemeClr val="dk1"/>
                </a:solidFill>
                <a:latin typeface="Calibri"/>
                <a:ea typeface="Calibri"/>
                <a:cs typeface="Calibri"/>
                <a:sym typeface="Calibri"/>
              </a:defRPr>
            </a:lvl3pPr>
            <a:lvl4pPr marL="1828800" marR="0" lvl="3"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4pPr>
            <a:lvl5pPr marL="2286000" marR="0" lvl="4"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5pPr>
            <a:lvl6pPr marL="2743200" marR="0" lvl="5"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6pPr>
            <a:lvl7pPr marL="3200400" marR="0" lvl="6"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7pPr>
            <a:lvl8pPr marL="3657600" marR="0" lvl="7"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8pPr>
            <a:lvl9pPr marL="4114800" marR="0" lvl="8" indent="-228600" algn="l" rtl="0">
              <a:lnSpc>
                <a:spcPct val="90000"/>
              </a:lnSpc>
              <a:spcBef>
                <a:spcPts val="375"/>
              </a:spcBef>
              <a:spcAft>
                <a:spcPts val="0"/>
              </a:spcAft>
              <a:buClr>
                <a:schemeClr val="dk1"/>
              </a:buClr>
              <a:buSzPts val="750"/>
              <a:buFont typeface="Arial"/>
              <a:buNone/>
              <a:defRPr sz="750" b="0" i="0" u="none" strike="noStrike" cap="none">
                <a:solidFill>
                  <a:schemeClr val="dk1"/>
                </a:solidFill>
                <a:latin typeface="Calibri"/>
                <a:ea typeface="Calibri"/>
                <a:cs typeface="Calibri"/>
                <a:sym typeface="Calibri"/>
              </a:defRPr>
            </a:lvl9pPr>
          </a:lstStyle>
          <a:p>
            <a:endParaRPr/>
          </a:p>
        </p:txBody>
      </p:sp>
      <p:sp>
        <p:nvSpPr>
          <p:cNvPr id="68" name="Google Shape;68;p11"/>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11"/>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11"/>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jpeg"/><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image" Target="../media/image2.jpeg"/><Relationship Id="rId2" Type="http://schemas.openxmlformats.org/officeDocument/2006/relationships/slideLayout" Target="../slideLayouts/slideLayout16.xml"/><Relationship Id="rId16" Type="http://schemas.openxmlformats.org/officeDocument/2006/relationships/image" Target="../media/image1.jpeg"/><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theme" Target="../theme/theme2.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6">
            <a:alphaModFix amt="16000"/>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9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1"/>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1"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900"/>
              <a:buFont typeface="Arial"/>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pic>
        <p:nvPicPr>
          <p:cNvPr id="13" name="Google Shape;13;p1" descr="C:\Documents and Settings\daman\Desktop\Digital_India123.jpg"/>
          <p:cNvPicPr preferRelativeResize="0"/>
          <p:nvPr/>
        </p:nvPicPr>
        <p:blipFill rotWithShape="1">
          <a:blip r:embed="rId17">
            <a:alphaModFix/>
          </a:blip>
          <a:srcRect b="56333"/>
          <a:stretch/>
        </p:blipFill>
        <p:spPr>
          <a:xfrm>
            <a:off x="0" y="0"/>
            <a:ext cx="9144000" cy="121442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6">
            <a:alphaModFix amt="16000"/>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dt" idx="10"/>
          </p:nvPr>
        </p:nvSpPr>
        <p:spPr>
          <a:xfrm>
            <a:off x="628650" y="6356355"/>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1" name="Google Shape;11;p1"/>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1"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2" name="Google Shape;12;p1"/>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rgbClr val="888888"/>
                </a:solidFill>
                <a:latin typeface="Calibri"/>
                <a:ea typeface="Calibri"/>
                <a:cs typeface="Calibri"/>
                <a:sym typeface="Calibri"/>
              </a:defRPr>
            </a:lvl1pPr>
            <a:lvl2pPr marL="0" marR="0" lvl="1" indent="0" algn="r" rtl="0">
              <a:spcBef>
                <a:spcPts val="0"/>
              </a:spcBef>
              <a:buNone/>
              <a:defRPr sz="900" b="0" i="0" u="none" strike="noStrike" cap="none">
                <a:solidFill>
                  <a:srgbClr val="888888"/>
                </a:solidFill>
                <a:latin typeface="Calibri"/>
                <a:ea typeface="Calibri"/>
                <a:cs typeface="Calibri"/>
                <a:sym typeface="Calibri"/>
              </a:defRPr>
            </a:lvl2pPr>
            <a:lvl3pPr marL="0" marR="0" lvl="2" indent="0" algn="r" rtl="0">
              <a:spcBef>
                <a:spcPts val="0"/>
              </a:spcBef>
              <a:buNone/>
              <a:defRPr sz="900" b="0" i="0" u="none" strike="noStrike" cap="none">
                <a:solidFill>
                  <a:srgbClr val="888888"/>
                </a:solidFill>
                <a:latin typeface="Calibri"/>
                <a:ea typeface="Calibri"/>
                <a:cs typeface="Calibri"/>
                <a:sym typeface="Calibri"/>
              </a:defRPr>
            </a:lvl3pPr>
            <a:lvl4pPr marL="0" marR="0" lvl="3" indent="0" algn="r" rtl="0">
              <a:spcBef>
                <a:spcPts val="0"/>
              </a:spcBef>
              <a:buNone/>
              <a:defRPr sz="900" b="0" i="0" u="none" strike="noStrike" cap="none">
                <a:solidFill>
                  <a:srgbClr val="888888"/>
                </a:solidFill>
                <a:latin typeface="Calibri"/>
                <a:ea typeface="Calibri"/>
                <a:cs typeface="Calibri"/>
                <a:sym typeface="Calibri"/>
              </a:defRPr>
            </a:lvl4pPr>
            <a:lvl5pPr marL="0" marR="0" lvl="4" indent="0" algn="r" rtl="0">
              <a:spcBef>
                <a:spcPts val="0"/>
              </a:spcBef>
              <a:buNone/>
              <a:defRPr sz="900" b="0" i="0" u="none" strike="noStrike" cap="none">
                <a:solidFill>
                  <a:srgbClr val="888888"/>
                </a:solidFill>
                <a:latin typeface="Calibri"/>
                <a:ea typeface="Calibri"/>
                <a:cs typeface="Calibri"/>
                <a:sym typeface="Calibri"/>
              </a:defRPr>
            </a:lvl5pPr>
            <a:lvl6pPr marL="0" marR="0" lvl="5" indent="0" algn="r" rtl="0">
              <a:spcBef>
                <a:spcPts val="0"/>
              </a:spcBef>
              <a:buNone/>
              <a:defRPr sz="900" b="0" i="0" u="none" strike="noStrike" cap="none">
                <a:solidFill>
                  <a:srgbClr val="888888"/>
                </a:solidFill>
                <a:latin typeface="Calibri"/>
                <a:ea typeface="Calibri"/>
                <a:cs typeface="Calibri"/>
                <a:sym typeface="Calibri"/>
              </a:defRPr>
            </a:lvl6pPr>
            <a:lvl7pPr marL="0" marR="0" lvl="6" indent="0" algn="r" rtl="0">
              <a:spcBef>
                <a:spcPts val="0"/>
              </a:spcBef>
              <a:buNone/>
              <a:defRPr sz="900" b="0" i="0" u="none" strike="noStrike" cap="none">
                <a:solidFill>
                  <a:srgbClr val="888888"/>
                </a:solidFill>
                <a:latin typeface="Calibri"/>
                <a:ea typeface="Calibri"/>
                <a:cs typeface="Calibri"/>
                <a:sym typeface="Calibri"/>
              </a:defRPr>
            </a:lvl7pPr>
            <a:lvl8pPr marL="0" marR="0" lvl="7" indent="0" algn="r" rtl="0">
              <a:spcBef>
                <a:spcPts val="0"/>
              </a:spcBef>
              <a:buNone/>
              <a:defRPr sz="900" b="0" i="0" u="none" strike="noStrike" cap="none">
                <a:solidFill>
                  <a:srgbClr val="888888"/>
                </a:solidFill>
                <a:latin typeface="Calibri"/>
                <a:ea typeface="Calibri"/>
                <a:cs typeface="Calibri"/>
                <a:sym typeface="Calibri"/>
              </a:defRPr>
            </a:lvl8pPr>
            <a:lvl9pPr marL="0" marR="0" lvl="8" indent="0" algn="r" rtl="0">
              <a:spcBef>
                <a:spcPts val="0"/>
              </a:spcBef>
              <a:buNone/>
              <a:defRPr sz="9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pic>
        <p:nvPicPr>
          <p:cNvPr id="13" name="Google Shape;13;p1" descr="C:\Documents and Settings\daman\Desktop\Digital_India123.jpg"/>
          <p:cNvPicPr preferRelativeResize="0"/>
          <p:nvPr/>
        </p:nvPicPr>
        <p:blipFill rotWithShape="1">
          <a:blip r:embed="rId17">
            <a:alphaModFix/>
          </a:blip>
          <a:srcRect b="56333"/>
          <a:stretch/>
        </p:blipFill>
        <p:spPr>
          <a:xfrm>
            <a:off x="0" y="0"/>
            <a:ext cx="9144000" cy="1214422"/>
          </a:xfrm>
          <a:prstGeom prst="rect">
            <a:avLst/>
          </a:prstGeom>
          <a:noFill/>
          <a:ln>
            <a:noFill/>
          </a:ln>
        </p:spPr>
      </p:pic>
    </p:spTree>
    <p:extLst>
      <p:ext uri="{BB962C8B-B14F-4D97-AF65-F5344CB8AC3E}">
        <p14:creationId xmlns:p14="http://schemas.microsoft.com/office/powerpoint/2010/main" val="3847089452"/>
      </p:ext>
    </p:extLst>
  </p:cSld>
  <p:clrMap bg1="lt1" tx1="dk1" bg2="dk2" tx2="lt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charrumalhotra@gmail.com"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www.businessinsider.com/prop-24-privacy-california-data-tracking-facebook-google-2020-11" TargetMode="Externa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19.png"/><Relationship Id="rId4" Type="http://schemas.openxmlformats.org/officeDocument/2006/relationships/image" Target="../media/image18.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s://www.youtube.com/watch?v=JIo-V0beaBw"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https://www.businessinsider.in/slideshows/miscellaneous/this-is-how-facebook-learns-what-you-buy-at-physical-stores-in-order-to-show-you-relevant-ads-and-how-to-opt-out/slidelist/72482647.cms#slideid=72482649"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8.xml"/><Relationship Id="rId5" Type="http://schemas.openxmlformats.org/officeDocument/2006/relationships/image" Target="../media/image8.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8.xml"/><Relationship Id="rId4" Type="http://schemas.openxmlformats.org/officeDocument/2006/relationships/image" Target="../media/image11.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medium.com/s/oversight/online-privacy-isnt-dead-if-we-fight-for-it-ef586a27d9b7" TargetMode="External"/><Relationship Id="rId2" Type="http://schemas.openxmlformats.org/officeDocument/2006/relationships/notesSlide" Target="../notesSlides/notesSlide4.xml"/><Relationship Id="rId1" Type="http://schemas.openxmlformats.org/officeDocument/2006/relationships/slideLayout" Target="../slideLayouts/slideLayout15.xml"/><Relationship Id="rId4" Type="http://schemas.openxmlformats.org/officeDocument/2006/relationships/hyperlink" Target="https://www.theguardian.com/commentisfree/2018/mar/28/all-the-data-facebook-google-has-on-you-privacy"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17"/>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104" name="Google Shape;104;p17"/>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1</a:t>
            </a:fld>
            <a:endParaRPr>
              <a:solidFill>
                <a:srgbClr val="888888"/>
              </a:solidFill>
            </a:endParaRPr>
          </a:p>
        </p:txBody>
      </p:sp>
      <p:sp>
        <p:nvSpPr>
          <p:cNvPr id="105" name="Google Shape;105;p17"/>
          <p:cNvSpPr/>
          <p:nvPr/>
        </p:nvSpPr>
        <p:spPr>
          <a:xfrm>
            <a:off x="2483768" y="4743888"/>
            <a:ext cx="4401066" cy="409755"/>
          </a:xfrm>
          <a:prstGeom prst="rect">
            <a:avLst/>
          </a:prstGeom>
          <a:noFill/>
          <a:ln>
            <a:noFill/>
          </a:ln>
        </p:spPr>
        <p:txBody>
          <a:bodyPr spcFirstLastPara="1" wrap="square" lIns="123875" tIns="61925" rIns="123875" bIns="61925" anchor="t" anchorCtr="0">
            <a:noAutofit/>
          </a:bodyPr>
          <a:lstStyle/>
          <a:p>
            <a:pPr marL="0" marR="0" lvl="0" indent="0" algn="ctr" rtl="0">
              <a:lnSpc>
                <a:spcPct val="100000"/>
              </a:lnSpc>
              <a:spcBef>
                <a:spcPts val="0"/>
              </a:spcBef>
              <a:spcAft>
                <a:spcPts val="0"/>
              </a:spcAft>
              <a:buClr>
                <a:srgbClr val="000000"/>
              </a:buClr>
              <a:buSzPts val="1850"/>
              <a:buFont typeface="Arial"/>
              <a:buNone/>
            </a:pPr>
            <a:r>
              <a:rPr lang="en" sz="1850" b="0" i="0" u="none" strike="noStrike" cap="none">
                <a:solidFill>
                  <a:srgbClr val="0070C0"/>
                </a:solidFill>
                <a:latin typeface="Arial Black"/>
                <a:ea typeface="Arial Black"/>
                <a:cs typeface="Arial Black"/>
                <a:sym typeface="Arial Black"/>
              </a:rPr>
              <a:t>CHARRU MALHOTRA, </a:t>
            </a:r>
            <a:r>
              <a:rPr lang="en" sz="1200" b="0" i="0" u="none" strike="noStrike" cap="none">
                <a:solidFill>
                  <a:schemeClr val="dk1"/>
                </a:solidFill>
                <a:latin typeface="Arial Black"/>
                <a:ea typeface="Arial Black"/>
                <a:cs typeface="Arial Black"/>
                <a:sym typeface="Arial Black"/>
              </a:rPr>
              <a:t>Ph.D. (IIT-D) </a:t>
            </a:r>
            <a:endParaRPr sz="1200" b="0" i="0" u="none" strike="noStrike" cap="none">
              <a:solidFill>
                <a:schemeClr val="dk1"/>
              </a:solidFill>
              <a:latin typeface="Arial Black"/>
              <a:ea typeface="Arial Black"/>
              <a:cs typeface="Arial Black"/>
              <a:sym typeface="Arial Black"/>
            </a:endParaRPr>
          </a:p>
        </p:txBody>
      </p:sp>
      <p:sp>
        <p:nvSpPr>
          <p:cNvPr id="106" name="Google Shape;106;p17"/>
          <p:cNvSpPr/>
          <p:nvPr/>
        </p:nvSpPr>
        <p:spPr>
          <a:xfrm>
            <a:off x="1516368" y="4948765"/>
            <a:ext cx="6099706" cy="977603"/>
          </a:xfrm>
          <a:prstGeom prst="rect">
            <a:avLst/>
          </a:prstGeom>
          <a:noFill/>
          <a:ln>
            <a:noFill/>
          </a:ln>
        </p:spPr>
        <p:txBody>
          <a:bodyPr spcFirstLastPara="1" wrap="square" lIns="123875" tIns="61925" rIns="123875" bIns="61925" anchor="t" anchorCtr="0">
            <a:noAutofit/>
          </a:bodyPr>
          <a:lstStyle/>
          <a:p>
            <a:pPr marL="0" marR="0" lvl="0" indent="0" algn="ctr" rtl="0">
              <a:lnSpc>
                <a:spcPct val="100000"/>
              </a:lnSpc>
              <a:spcBef>
                <a:spcPts val="0"/>
              </a:spcBef>
              <a:spcAft>
                <a:spcPts val="0"/>
              </a:spcAft>
              <a:buClr>
                <a:srgbClr val="000000"/>
              </a:buClr>
              <a:buSzPts val="1385"/>
              <a:buFont typeface="Arial"/>
              <a:buNone/>
            </a:pPr>
            <a:r>
              <a:rPr lang="en" sz="1385" b="1" i="0" u="none" strike="noStrike" cap="none">
                <a:solidFill>
                  <a:schemeClr val="dk1"/>
                </a:solidFill>
                <a:latin typeface="Calibri"/>
                <a:ea typeface="Calibri"/>
                <a:cs typeface="Calibri"/>
                <a:sym typeface="Calibri"/>
              </a:rPr>
              <a:t>COORDINATOR ( Centre of e-Governance)</a:t>
            </a:r>
            <a:br>
              <a:rPr lang="en" sz="1385" b="1" i="0" u="none" strike="noStrike" cap="none">
                <a:solidFill>
                  <a:schemeClr val="dk1"/>
                </a:solidFill>
                <a:latin typeface="Calibri"/>
                <a:ea typeface="Calibri"/>
                <a:cs typeface="Calibri"/>
                <a:sym typeface="Calibri"/>
              </a:rPr>
            </a:br>
            <a:r>
              <a:rPr lang="en" sz="1385" b="1" i="0" u="none" strike="noStrike" cap="none">
                <a:solidFill>
                  <a:schemeClr val="dk1"/>
                </a:solidFill>
                <a:latin typeface="Calibri"/>
                <a:ea typeface="Calibri"/>
                <a:cs typeface="Calibri"/>
                <a:sym typeface="Calibri"/>
              </a:rPr>
              <a:t>Associate  Professor (e-Governance and ICT)</a:t>
            </a:r>
            <a:br>
              <a:rPr lang="en" sz="1385" b="1" i="0" u="none" strike="noStrike" cap="none">
                <a:solidFill>
                  <a:schemeClr val="dk1"/>
                </a:solidFill>
                <a:latin typeface="Calibri"/>
                <a:ea typeface="Calibri"/>
                <a:cs typeface="Calibri"/>
                <a:sym typeface="Calibri"/>
              </a:rPr>
            </a:br>
            <a:r>
              <a:rPr lang="en" sz="1385" b="1" i="0" u="none" strike="noStrike" cap="none">
                <a:solidFill>
                  <a:schemeClr val="dk1"/>
                </a:solidFill>
                <a:latin typeface="Calibri"/>
                <a:ea typeface="Calibri"/>
                <a:cs typeface="Calibri"/>
                <a:sym typeface="Calibri"/>
              </a:rPr>
              <a:t>Indian Institute of Public Administration</a:t>
            </a:r>
            <a:br>
              <a:rPr lang="en" sz="1385" b="1" i="0" u="none" strike="noStrike" cap="none">
                <a:solidFill>
                  <a:schemeClr val="dk1"/>
                </a:solidFill>
                <a:latin typeface="Calibri"/>
                <a:ea typeface="Calibri"/>
                <a:cs typeface="Calibri"/>
                <a:sym typeface="Calibri"/>
              </a:rPr>
            </a:br>
            <a:r>
              <a:rPr lang="en" sz="1385" b="1" i="0" u="sng" strike="noStrike" cap="none">
                <a:solidFill>
                  <a:schemeClr val="hlink"/>
                </a:solidFill>
                <a:latin typeface="Calibri"/>
                <a:ea typeface="Calibri"/>
                <a:cs typeface="Calibri"/>
                <a:sym typeface="Calibri"/>
                <a:hlinkClick r:id="rId3"/>
              </a:rPr>
              <a:t>charrumalhotra [at]gmail.com</a:t>
            </a:r>
            <a:endParaRPr sz="1385" b="1" i="0" u="none" strike="noStrike" cap="none">
              <a:solidFill>
                <a:schemeClr val="dk1"/>
              </a:solidFill>
              <a:latin typeface="Calibri"/>
              <a:ea typeface="Calibri"/>
              <a:cs typeface="Calibri"/>
              <a:sym typeface="Calibri"/>
            </a:endParaRPr>
          </a:p>
        </p:txBody>
      </p:sp>
      <p:sp>
        <p:nvSpPr>
          <p:cNvPr id="107" name="Google Shape;107;p17"/>
          <p:cNvSpPr/>
          <p:nvPr/>
        </p:nvSpPr>
        <p:spPr>
          <a:xfrm>
            <a:off x="2380662" y="1532997"/>
            <a:ext cx="4371119" cy="646331"/>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 sz="2000" b="1" i="0" u="none" strike="noStrike" cap="none">
                <a:solidFill>
                  <a:srgbClr val="0070C0"/>
                </a:solidFill>
                <a:latin typeface="Arial Black"/>
                <a:ea typeface="Arial Black"/>
                <a:cs typeface="Arial Black"/>
                <a:sym typeface="Arial Black"/>
              </a:rPr>
              <a:t>Stream Name </a:t>
            </a:r>
            <a:endParaRPr sz="2000" b="1" i="0" u="none" strike="noStrike" cap="none">
              <a:solidFill>
                <a:srgbClr val="0070C0"/>
              </a:solidFill>
              <a:latin typeface="Arial Black"/>
              <a:ea typeface="Arial Black"/>
              <a:cs typeface="Arial Black"/>
              <a:sym typeface="Arial Black"/>
            </a:endParaRPr>
          </a:p>
          <a:p>
            <a:pPr marL="0" marR="0" lvl="0" indent="0" algn="ctr"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Policy and Regulatory Framework for GovTech </a:t>
            </a:r>
            <a:r>
              <a:rPr lang="en" sz="1400" b="1" i="1" u="none" strike="noStrike" cap="none">
                <a:solidFill>
                  <a:schemeClr val="dk1"/>
                </a:solidFill>
                <a:latin typeface="Calibri"/>
                <a:ea typeface="Calibri"/>
                <a:cs typeface="Calibri"/>
                <a:sym typeface="Calibri"/>
              </a:rPr>
              <a:t> </a:t>
            </a:r>
            <a:endParaRPr sz="1400" b="0" i="0" u="none" strike="noStrike" cap="none">
              <a:solidFill>
                <a:schemeClr val="dk1"/>
              </a:solidFill>
              <a:latin typeface="Arial Black"/>
              <a:ea typeface="Arial Black"/>
              <a:cs typeface="Arial Black"/>
              <a:sym typeface="Arial Black"/>
            </a:endParaRPr>
          </a:p>
        </p:txBody>
      </p:sp>
      <p:sp>
        <p:nvSpPr>
          <p:cNvPr id="108" name="Google Shape;108;p17"/>
          <p:cNvSpPr/>
          <p:nvPr/>
        </p:nvSpPr>
        <p:spPr>
          <a:xfrm>
            <a:off x="3419872" y="2405549"/>
            <a:ext cx="2082621" cy="369332"/>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1" i="0" u="none" strike="noStrike" cap="none">
                <a:solidFill>
                  <a:srgbClr val="C00000"/>
                </a:solidFill>
                <a:latin typeface="Calibri"/>
                <a:ea typeface="Calibri"/>
                <a:cs typeface="Calibri"/>
                <a:sym typeface="Calibri"/>
              </a:rPr>
              <a:t>Session Number: 05</a:t>
            </a:r>
            <a:endParaRPr sz="1800" b="1" i="0" u="none" strike="noStrike" cap="none">
              <a:solidFill>
                <a:srgbClr val="C00000"/>
              </a:solidFill>
              <a:latin typeface="Calibri"/>
              <a:ea typeface="Calibri"/>
              <a:cs typeface="Calibri"/>
              <a:sym typeface="Calibri"/>
            </a:endParaRPr>
          </a:p>
        </p:txBody>
      </p:sp>
      <p:sp>
        <p:nvSpPr>
          <p:cNvPr id="109" name="Google Shape;109;p17"/>
          <p:cNvSpPr/>
          <p:nvPr/>
        </p:nvSpPr>
        <p:spPr>
          <a:xfrm>
            <a:off x="791984" y="3023486"/>
            <a:ext cx="7596439" cy="954107"/>
          </a:xfrm>
          <a:prstGeom prst="rect">
            <a:avLst/>
          </a:prstGeom>
          <a:noFill/>
          <a:ln>
            <a:noFill/>
          </a:ln>
        </p:spPr>
        <p:txBody>
          <a:bodyPr spcFirstLastPara="1" wrap="square" lIns="91425" tIns="45700" rIns="91425" bIns="45700" anchor="t" anchorCtr="0">
            <a:noAutofit/>
          </a:bodyPr>
          <a:lstStyle/>
          <a:p>
            <a:pPr marL="1521497" marR="0" lvl="0" indent="-1521497" algn="ctr" rtl="0">
              <a:lnSpc>
                <a:spcPct val="100000"/>
              </a:lnSpc>
              <a:spcBef>
                <a:spcPts val="0"/>
              </a:spcBef>
              <a:spcAft>
                <a:spcPts val="0"/>
              </a:spcAft>
              <a:buClr>
                <a:srgbClr val="000000"/>
              </a:buClr>
              <a:buSzPts val="2000"/>
              <a:buFont typeface="Arial"/>
              <a:buNone/>
            </a:pPr>
            <a:r>
              <a:rPr lang="en" sz="2000" b="1" i="0" u="none" strike="noStrike" cap="none">
                <a:solidFill>
                  <a:srgbClr val="0070C0"/>
                </a:solidFill>
                <a:latin typeface="Arial Black"/>
                <a:ea typeface="Arial Black"/>
                <a:cs typeface="Arial Black"/>
                <a:sym typeface="Arial Black"/>
              </a:rPr>
              <a:t>Session Topic</a:t>
            </a:r>
            <a:r>
              <a:rPr lang="en" sz="2000" b="1" i="0" u="none" strike="noStrike" cap="none">
                <a:solidFill>
                  <a:schemeClr val="dk1"/>
                </a:solidFill>
                <a:latin typeface="Arial Black"/>
                <a:ea typeface="Arial Black"/>
                <a:cs typeface="Arial Black"/>
                <a:sym typeface="Arial Black"/>
              </a:rPr>
              <a:t>: </a:t>
            </a:r>
            <a:endParaRPr sz="1400" b="0" i="0" u="none" strike="noStrike" cap="none">
              <a:solidFill>
                <a:srgbClr val="000000"/>
              </a:solidFill>
              <a:latin typeface="Arial"/>
              <a:ea typeface="Arial"/>
              <a:cs typeface="Arial"/>
              <a:sym typeface="Arial"/>
            </a:endParaRPr>
          </a:p>
          <a:p>
            <a:pPr marL="1521497" marR="0" lvl="0" indent="-1521497" algn="ctr" rtl="0">
              <a:lnSpc>
                <a:spcPct val="100000"/>
              </a:lnSpc>
              <a:spcBef>
                <a:spcPts val="0"/>
              </a:spcBef>
              <a:spcAft>
                <a:spcPts val="0"/>
              </a:spcAft>
              <a:buClr>
                <a:srgbClr val="000000"/>
              </a:buClr>
              <a:buSzPts val="3600"/>
              <a:buFont typeface="Arial"/>
              <a:buNone/>
            </a:pPr>
            <a:r>
              <a:rPr lang="en" sz="3600" b="1" i="0" u="none" strike="noStrike" cap="none">
                <a:solidFill>
                  <a:schemeClr val="dk1"/>
                </a:solidFill>
                <a:latin typeface="Calibri"/>
                <a:ea typeface="Calibri"/>
                <a:cs typeface="Calibri"/>
                <a:sym typeface="Calibri"/>
              </a:rPr>
              <a:t>Privacy Protection &amp; Data Protection</a:t>
            </a:r>
            <a:endParaRPr sz="3600" b="1" i="0" u="none" strike="noStrike" cap="none">
              <a:solidFill>
                <a:schemeClr val="dk1"/>
              </a:solidFill>
              <a:latin typeface="Calibri"/>
              <a:ea typeface="Calibri"/>
              <a:cs typeface="Calibri"/>
              <a:sym typeface="Calibri"/>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28"/>
          <p:cNvSpPr txBox="1">
            <a:spLocks noGrp="1"/>
          </p:cNvSpPr>
          <p:nvPr>
            <p:ph type="body" idx="1"/>
          </p:nvPr>
        </p:nvSpPr>
        <p:spPr>
          <a:xfrm>
            <a:off x="0" y="2113612"/>
            <a:ext cx="8829207" cy="3982387"/>
          </a:xfrm>
          <a:prstGeom prst="rect">
            <a:avLst/>
          </a:prstGeom>
          <a:noFill/>
          <a:ln>
            <a:noFill/>
          </a:ln>
        </p:spPr>
        <p:txBody>
          <a:bodyPr spcFirstLastPara="1" wrap="square" lIns="91425" tIns="45700" rIns="91425" bIns="45700" anchor="t" anchorCtr="0">
            <a:noAutofit/>
          </a:bodyPr>
          <a:lstStyle/>
          <a:p>
            <a:pPr marL="457200" marR="0" lvl="0" indent="-361950" algn="just" rtl="0">
              <a:lnSpc>
                <a:spcPct val="90000"/>
              </a:lnSpc>
              <a:spcBef>
                <a:spcPts val="750"/>
              </a:spcBef>
              <a:spcAft>
                <a:spcPts val="0"/>
              </a:spcAft>
              <a:buClr>
                <a:schemeClr val="dk1"/>
              </a:buClr>
              <a:buSzPts val="2100"/>
              <a:buFont typeface="Arial"/>
              <a:buChar char="•"/>
            </a:pPr>
            <a:r>
              <a:rPr lang="en" sz="2400" dirty="0">
                <a:latin typeface="Calibri" pitchFamily="34" charset="0"/>
                <a:ea typeface="Arial"/>
                <a:cs typeface="Arial"/>
                <a:sym typeface="Arial"/>
              </a:rPr>
              <a:t>At the moment, India does not have a specific legislation enacted primarily for data protection.</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sz="2400" dirty="0">
                <a:latin typeface="Calibri" pitchFamily="34" charset="0"/>
                <a:ea typeface="Arial"/>
                <a:cs typeface="Arial"/>
                <a:sym typeface="Arial"/>
              </a:rPr>
              <a:t> India’s regulatory mechanism for data protection and privacy is the Information Technology Act, 2000 and its corresponding Information Technology (Reasonable Security Practices and Procedures and Sensitive Personal Data or Information) Rules, 2011 (“the IT Rules”).</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sz="2400" dirty="0">
                <a:latin typeface="Calibri" pitchFamily="34" charset="0"/>
                <a:ea typeface="Arial"/>
                <a:cs typeface="Arial"/>
                <a:sym typeface="Arial"/>
              </a:rPr>
              <a:t>In addition to this, personal data is also protected under Article 21 of the Indian Constitution which guarantees to every citizen, the Right to Privacy as a fundamental right</a:t>
            </a:r>
            <a:endParaRPr>
              <a:latin typeface="Calibri" pitchFamily="34" charset="0"/>
            </a:endParaRPr>
          </a:p>
        </p:txBody>
      </p:sp>
      <p:sp>
        <p:nvSpPr>
          <p:cNvPr id="261" name="Google Shape;261;p28"/>
          <p:cNvSpPr txBox="1">
            <a:spLocks noGrp="1"/>
          </p:cNvSpPr>
          <p:nvPr>
            <p:ph type="sldNum" idx="12"/>
          </p:nvPr>
        </p:nvSpPr>
        <p:spPr>
          <a:xfrm>
            <a:off x="0" y="1000129"/>
            <a:ext cx="533400" cy="2444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10</a:t>
            </a:fld>
            <a:endParaRPr/>
          </a:p>
        </p:txBody>
      </p:sp>
      <p:sp>
        <p:nvSpPr>
          <p:cNvPr id="262" name="Google Shape;262;p28"/>
          <p:cNvSpPr txBox="1"/>
          <p:nvPr/>
        </p:nvSpPr>
        <p:spPr>
          <a:xfrm>
            <a:off x="809469" y="1094282"/>
            <a:ext cx="7380964" cy="869429"/>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b" anchorCtr="0">
            <a:noAutofit/>
          </a:bodyPr>
          <a:lstStyle/>
          <a:p>
            <a:pPr marL="0" marR="0" lvl="0" indent="0" algn="ctr" rtl="0">
              <a:lnSpc>
                <a:spcPct val="100000"/>
              </a:lnSpc>
              <a:spcBef>
                <a:spcPts val="0"/>
              </a:spcBef>
              <a:spcAft>
                <a:spcPts val="0"/>
              </a:spcAft>
              <a:buClr>
                <a:srgbClr val="000000"/>
              </a:buClr>
              <a:buSzPts val="2800"/>
              <a:buFont typeface="Arial"/>
              <a:buNone/>
            </a:pPr>
            <a:r>
              <a:rPr lang="en" sz="2800" b="0" i="0" u="none" strike="noStrike" cap="none" dirty="0">
                <a:solidFill>
                  <a:schemeClr val="tx1"/>
                </a:solidFill>
                <a:latin typeface="Arial Black"/>
                <a:ea typeface="Arial Black"/>
                <a:cs typeface="Arial Black"/>
                <a:sym typeface="Arial Black"/>
              </a:rPr>
              <a:t>Current scenario of Data Privacy and Data Protection law in India</a:t>
            </a:r>
            <a:endParaRPr sz="2800" b="0" i="0" u="none" strike="noStrike" cap="none">
              <a:solidFill>
                <a:schemeClr val="tx1"/>
              </a:solidFill>
              <a:latin typeface="Arial Black"/>
              <a:ea typeface="Arial Black"/>
              <a:cs typeface="Arial Black"/>
              <a:sym typeface="Arial Black"/>
            </a:endParaRPr>
          </a:p>
        </p:txBody>
      </p:sp>
    </p:spTree>
    <p:extLst>
      <p:ext uri="{BB962C8B-B14F-4D97-AF65-F5344CB8AC3E}">
        <p14:creationId xmlns:p14="http://schemas.microsoft.com/office/powerpoint/2010/main" val="8133469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29"/>
          <p:cNvSpPr txBox="1">
            <a:spLocks noGrp="1"/>
          </p:cNvSpPr>
          <p:nvPr>
            <p:ph type="body" idx="1"/>
          </p:nvPr>
        </p:nvSpPr>
        <p:spPr>
          <a:xfrm>
            <a:off x="284814" y="1600199"/>
            <a:ext cx="8559384" cy="4860561"/>
          </a:xfrm>
          <a:prstGeom prst="rect">
            <a:avLst/>
          </a:prstGeom>
          <a:noFill/>
          <a:ln>
            <a:noFill/>
          </a:ln>
        </p:spPr>
        <p:txBody>
          <a:bodyPr spcFirstLastPara="1" wrap="square" lIns="91425" tIns="45700" rIns="91425" bIns="45700" anchor="t" anchorCtr="0">
            <a:noAutofit/>
          </a:bodyPr>
          <a:lstStyle/>
          <a:p>
            <a:pPr marL="457200" lvl="0" indent="-361950" algn="just" rtl="0">
              <a:lnSpc>
                <a:spcPct val="90000"/>
              </a:lnSpc>
              <a:spcBef>
                <a:spcPts val="750"/>
              </a:spcBef>
              <a:spcAft>
                <a:spcPts val="0"/>
              </a:spcAft>
              <a:buSzPts val="2100"/>
              <a:buNone/>
            </a:pPr>
            <a:r>
              <a:rPr lang="en" sz="1800" b="1" dirty="0">
                <a:latin typeface="Arial"/>
                <a:ea typeface="Arial"/>
                <a:cs typeface="Arial"/>
                <a:sym typeface="Arial"/>
              </a:rPr>
              <a:t>1. </a:t>
            </a:r>
            <a:r>
              <a:rPr lang="en" sz="1800" b="1" dirty="0">
                <a:latin typeface="Calibri" pitchFamily="34" charset="0"/>
                <a:ea typeface="Arial"/>
                <a:cs typeface="Arial"/>
                <a:sym typeface="Arial"/>
              </a:rPr>
              <a:t>Section 43A :  </a:t>
            </a:r>
            <a:r>
              <a:rPr lang="en" sz="1800" dirty="0">
                <a:latin typeface="Calibri" pitchFamily="34" charset="0"/>
                <a:ea typeface="Arial"/>
                <a:cs typeface="Arial"/>
                <a:sym typeface="Arial"/>
              </a:rPr>
              <a:t>This section creates a liability on a body corporate </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sz="1800" dirty="0">
                <a:latin typeface="Calibri" pitchFamily="34" charset="0"/>
                <a:ea typeface="Arial"/>
                <a:cs typeface="Arial"/>
                <a:sym typeface="Arial"/>
              </a:rPr>
              <a:t>Body corporate includes a firm, sole proprietorship or other association of individuals engaged in commercial or professional activities</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sz="1800" dirty="0">
                <a:latin typeface="Calibri" pitchFamily="34" charset="0"/>
                <a:ea typeface="Arial"/>
                <a:cs typeface="Arial"/>
                <a:sym typeface="Arial"/>
              </a:rPr>
              <a:t>The body corporate that possesses, deals or handles any sensitive personal data or information in a computer resource that it owns, controls or operate is liable  to pay damages by way of compensation, to the person affected if there is any wrongful loss, </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sz="1800" dirty="0">
                <a:latin typeface="Calibri" pitchFamily="34" charset="0"/>
                <a:ea typeface="Arial"/>
                <a:cs typeface="Arial"/>
                <a:sym typeface="Arial"/>
              </a:rPr>
              <a:t>This loss could be  because of the negligence in implementing and maintaining reasonable security practices and procedures to protect the information of the person affected</a:t>
            </a:r>
            <a:endParaRPr>
              <a:latin typeface="Calibri" pitchFamily="34" charset="0"/>
            </a:endParaRPr>
          </a:p>
          <a:p>
            <a:pPr marL="457200" lvl="0" indent="-361950" algn="just" rtl="0">
              <a:lnSpc>
                <a:spcPct val="90000"/>
              </a:lnSpc>
              <a:spcBef>
                <a:spcPts val="750"/>
              </a:spcBef>
              <a:spcAft>
                <a:spcPts val="0"/>
              </a:spcAft>
              <a:buSzPts val="2100"/>
              <a:buNone/>
            </a:pPr>
            <a:r>
              <a:rPr lang="en" sz="1800" b="1" dirty="0">
                <a:latin typeface="Calibri" pitchFamily="34" charset="0"/>
                <a:ea typeface="Arial"/>
                <a:cs typeface="Arial"/>
                <a:sym typeface="Arial"/>
              </a:rPr>
              <a:t>2. Section 72 A : </a:t>
            </a:r>
            <a:r>
              <a:rPr lang="en" sz="1800" dirty="0">
                <a:latin typeface="Calibri" pitchFamily="34" charset="0"/>
              </a:rPr>
              <a:t> Any person (including an intermediary) who, while providing services under the terms of a lawful contract, has secured access to any material containing personal information about another person.</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sz="1800" dirty="0">
                <a:latin typeface="Calibri" pitchFamily="34" charset="0"/>
              </a:rPr>
              <a:t>If  the person providing services discloses the information, without the consent(of the person using service ), shall be punished with imprisonment for a term which may extend to three years, or with fine which may extend to five lakh rupees, or with both</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sz="1800" dirty="0">
                <a:latin typeface="Calibri" pitchFamily="34" charset="0"/>
              </a:rPr>
              <a:t> </a:t>
            </a:r>
            <a:endParaRPr>
              <a:latin typeface="Calibri" pitchFamily="34" charset="0"/>
            </a:endParaRPr>
          </a:p>
        </p:txBody>
      </p:sp>
      <p:sp>
        <p:nvSpPr>
          <p:cNvPr id="268" name="Google Shape;268;p29"/>
          <p:cNvSpPr txBox="1">
            <a:spLocks noGrp="1"/>
          </p:cNvSpPr>
          <p:nvPr>
            <p:ph type="sldNum" idx="12"/>
          </p:nvPr>
        </p:nvSpPr>
        <p:spPr>
          <a:xfrm>
            <a:off x="0" y="1000129"/>
            <a:ext cx="533400" cy="2444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11</a:t>
            </a:fld>
            <a:endParaRPr/>
          </a:p>
        </p:txBody>
      </p:sp>
      <p:sp>
        <p:nvSpPr>
          <p:cNvPr id="269" name="Google Shape;269;p29"/>
          <p:cNvSpPr txBox="1"/>
          <p:nvPr/>
        </p:nvSpPr>
        <p:spPr>
          <a:xfrm>
            <a:off x="1753849" y="959370"/>
            <a:ext cx="6226721" cy="494676"/>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b" anchorCtr="0">
            <a:noAutofit/>
          </a:bodyPr>
          <a:lstStyle/>
          <a:p>
            <a:pPr marL="0" marR="0" lvl="0" indent="0" algn="ctr" rtl="0">
              <a:lnSpc>
                <a:spcPct val="100000"/>
              </a:lnSpc>
              <a:spcBef>
                <a:spcPts val="0"/>
              </a:spcBef>
              <a:spcAft>
                <a:spcPts val="0"/>
              </a:spcAft>
              <a:buNone/>
            </a:pPr>
            <a:r>
              <a:rPr lang="en" sz="2800" b="0" i="0" u="none" strike="noStrike" cap="none" dirty="0">
                <a:solidFill>
                  <a:schemeClr val="tx1"/>
                </a:solidFill>
                <a:latin typeface="Arial Black"/>
                <a:ea typeface="Arial Black"/>
                <a:cs typeface="Arial Black"/>
                <a:sym typeface="Arial Black"/>
              </a:rPr>
              <a:t>Relevant Sections of the IT Act</a:t>
            </a:r>
            <a:endParaRPr sz="2800" b="0" i="0" u="none" strike="noStrike" cap="none">
              <a:solidFill>
                <a:schemeClr val="tx1"/>
              </a:solidFill>
              <a:latin typeface="Arial Black"/>
              <a:ea typeface="Arial Black"/>
              <a:cs typeface="Arial Black"/>
              <a:sym typeface="Arial Black"/>
            </a:endParaRPr>
          </a:p>
        </p:txBody>
      </p:sp>
    </p:spTree>
    <p:extLst>
      <p:ext uri="{BB962C8B-B14F-4D97-AF65-F5344CB8AC3E}">
        <p14:creationId xmlns:p14="http://schemas.microsoft.com/office/powerpoint/2010/main" val="36900966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30"/>
          <p:cNvSpPr txBox="1">
            <a:spLocks noGrp="1"/>
          </p:cNvSpPr>
          <p:nvPr>
            <p:ph type="body" idx="1"/>
          </p:nvPr>
        </p:nvSpPr>
        <p:spPr>
          <a:xfrm>
            <a:off x="0" y="1349115"/>
            <a:ext cx="8889167" cy="3028014"/>
          </a:xfrm>
          <a:prstGeom prst="rect">
            <a:avLst/>
          </a:prstGeom>
          <a:noFill/>
          <a:ln>
            <a:noFill/>
          </a:ln>
        </p:spPr>
        <p:txBody>
          <a:bodyPr spcFirstLastPara="1" wrap="square" lIns="91425" tIns="45700" rIns="91425" bIns="45700" anchor="t" anchorCtr="0">
            <a:noAutofit/>
          </a:bodyPr>
          <a:lstStyle/>
          <a:p>
            <a:pPr marL="457200" marR="0" lvl="0" indent="-361950" algn="just" rtl="0">
              <a:lnSpc>
                <a:spcPct val="90000"/>
              </a:lnSpc>
              <a:spcBef>
                <a:spcPts val="750"/>
              </a:spcBef>
              <a:spcAft>
                <a:spcPts val="0"/>
              </a:spcAft>
              <a:buClr>
                <a:schemeClr val="dk1"/>
              </a:buClr>
              <a:buSzPts val="2100"/>
              <a:buFont typeface="Arial"/>
              <a:buChar char="•"/>
            </a:pPr>
            <a:r>
              <a:rPr lang="en" dirty="0">
                <a:latin typeface="Calibri" pitchFamily="34" charset="0"/>
                <a:ea typeface="Arial"/>
                <a:cs typeface="Arial"/>
                <a:sym typeface="Arial"/>
              </a:rPr>
              <a:t>The IT Act was not enacted with the primary intent of providing data protection</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dirty="0">
                <a:latin typeface="Calibri" pitchFamily="34" charset="0"/>
                <a:ea typeface="Arial"/>
                <a:cs typeface="Arial"/>
                <a:sym typeface="Arial"/>
              </a:rPr>
              <a:t>The scope and applicability of the provisions of the IT Act on Data Protection is very narrow</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dirty="0">
                <a:latin typeface="Calibri" pitchFamily="34" charset="0"/>
                <a:ea typeface="Arial"/>
                <a:cs typeface="Arial"/>
                <a:sym typeface="Arial"/>
              </a:rPr>
              <a:t>The IT Act does not lay out any penalties for data breach except Section 72 A</a:t>
            </a:r>
            <a:endParaRPr>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dirty="0">
                <a:latin typeface="Calibri" pitchFamily="34" charset="0"/>
                <a:ea typeface="Arial"/>
                <a:cs typeface="Arial"/>
                <a:sym typeface="Arial"/>
              </a:rPr>
              <a:t>The IT Rules do not apply to the government/ state and are only applicable to body corporates</a:t>
            </a:r>
            <a:endParaRPr>
              <a:latin typeface="Calibri" pitchFamily="34" charset="0"/>
              <a:ea typeface="Arial"/>
              <a:cs typeface="Arial"/>
              <a:sym typeface="Arial"/>
            </a:endParaRPr>
          </a:p>
        </p:txBody>
      </p:sp>
      <p:sp>
        <p:nvSpPr>
          <p:cNvPr id="275" name="Google Shape;275;p30"/>
          <p:cNvSpPr txBox="1">
            <a:spLocks noGrp="1"/>
          </p:cNvSpPr>
          <p:nvPr>
            <p:ph type="sldNum" idx="12"/>
          </p:nvPr>
        </p:nvSpPr>
        <p:spPr>
          <a:xfrm>
            <a:off x="0" y="1000129"/>
            <a:ext cx="533400" cy="2444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12</a:t>
            </a:fld>
            <a:endParaRPr/>
          </a:p>
        </p:txBody>
      </p:sp>
      <p:sp>
        <p:nvSpPr>
          <p:cNvPr id="276" name="Google Shape;276;p30"/>
          <p:cNvSpPr txBox="1"/>
          <p:nvPr/>
        </p:nvSpPr>
        <p:spPr>
          <a:xfrm>
            <a:off x="599607" y="809470"/>
            <a:ext cx="7380964" cy="644576"/>
          </a:xfrm>
          <a:prstGeom prst="rect">
            <a:avLst/>
          </a:prstGeom>
          <a:noFill/>
          <a:ln>
            <a:noFill/>
          </a:ln>
        </p:spPr>
        <p:txBody>
          <a:bodyPr spcFirstLastPara="1" wrap="square" lIns="70325" tIns="70325" rIns="70325" bIns="70325" anchor="b" anchorCtr="0">
            <a:noAutofit/>
          </a:bodyPr>
          <a:lstStyle/>
          <a:p>
            <a:pPr marL="0" marR="0" lvl="0" indent="0" algn="ctr" rtl="0">
              <a:lnSpc>
                <a:spcPct val="100000"/>
              </a:lnSpc>
              <a:spcBef>
                <a:spcPts val="0"/>
              </a:spcBef>
              <a:spcAft>
                <a:spcPts val="0"/>
              </a:spcAft>
              <a:buNone/>
            </a:pPr>
            <a:endParaRPr sz="2800" b="0" i="0" u="none" strike="noStrike" cap="none">
              <a:solidFill>
                <a:srgbClr val="6C0000"/>
              </a:solidFill>
              <a:latin typeface="Arial Black"/>
              <a:ea typeface="Arial Black"/>
              <a:cs typeface="Arial Black"/>
              <a:sym typeface="Arial Black"/>
            </a:endParaRPr>
          </a:p>
        </p:txBody>
      </p:sp>
      <p:sp>
        <p:nvSpPr>
          <p:cNvPr id="277" name="Google Shape;277;p30"/>
          <p:cNvSpPr txBox="1"/>
          <p:nvPr/>
        </p:nvSpPr>
        <p:spPr>
          <a:xfrm>
            <a:off x="752007" y="961870"/>
            <a:ext cx="7380964" cy="447205"/>
          </a:xfrm>
          <a:prstGeom prst="rect">
            <a:avLst/>
          </a:prstGeom>
          <a:noFill/>
          <a:ln>
            <a:noFill/>
          </a:ln>
        </p:spPr>
        <p:txBody>
          <a:bodyPr spcFirstLastPara="1" wrap="square" lIns="70325" tIns="70325" rIns="70325" bIns="70325" anchor="b" anchorCtr="0">
            <a:noAutofit/>
          </a:bodyPr>
          <a:lstStyle/>
          <a:p>
            <a:pPr marL="0" marR="0" lvl="0" indent="0" algn="ctr" rtl="0">
              <a:lnSpc>
                <a:spcPct val="100000"/>
              </a:lnSpc>
              <a:spcBef>
                <a:spcPts val="0"/>
              </a:spcBef>
              <a:spcAft>
                <a:spcPts val="0"/>
              </a:spcAft>
              <a:buNone/>
            </a:pPr>
            <a:endParaRPr sz="2800" b="0" i="0" u="none" strike="noStrike" cap="none">
              <a:solidFill>
                <a:srgbClr val="6C0000"/>
              </a:solidFill>
              <a:latin typeface="Arial Black"/>
              <a:ea typeface="Arial Black"/>
              <a:cs typeface="Arial Black"/>
              <a:sym typeface="Arial Black"/>
            </a:endParaRPr>
          </a:p>
        </p:txBody>
      </p:sp>
      <p:sp>
        <p:nvSpPr>
          <p:cNvPr id="278" name="Google Shape;278;p30"/>
          <p:cNvSpPr txBox="1"/>
          <p:nvPr/>
        </p:nvSpPr>
        <p:spPr>
          <a:xfrm>
            <a:off x="904407" y="869430"/>
            <a:ext cx="7380964" cy="514662"/>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b" anchorCtr="0">
            <a:noAutofit/>
          </a:bodyPr>
          <a:lstStyle/>
          <a:p>
            <a:pPr marL="0" marR="0" lvl="0" indent="0" algn="ctr" rtl="0">
              <a:lnSpc>
                <a:spcPct val="100000"/>
              </a:lnSpc>
              <a:spcBef>
                <a:spcPts val="0"/>
              </a:spcBef>
              <a:spcAft>
                <a:spcPts val="0"/>
              </a:spcAft>
              <a:buNone/>
            </a:pPr>
            <a:r>
              <a:rPr lang="en" sz="2800" b="0" i="0" u="none" strike="noStrike" cap="none" dirty="0">
                <a:solidFill>
                  <a:schemeClr val="tx1"/>
                </a:solidFill>
                <a:latin typeface="Arial Black"/>
                <a:ea typeface="Arial Black"/>
                <a:cs typeface="Arial Black"/>
                <a:sym typeface="Arial Black"/>
              </a:rPr>
              <a:t>Limitations of the Present Provisions </a:t>
            </a:r>
            <a:endParaRPr>
              <a:solidFill>
                <a:schemeClr val="tx1"/>
              </a:solidFill>
            </a:endParaRPr>
          </a:p>
        </p:txBody>
      </p:sp>
      <p:sp>
        <p:nvSpPr>
          <p:cNvPr id="279" name="Google Shape;279;p30"/>
          <p:cNvSpPr txBox="1"/>
          <p:nvPr/>
        </p:nvSpPr>
        <p:spPr>
          <a:xfrm>
            <a:off x="1" y="4512039"/>
            <a:ext cx="8919148" cy="2333459"/>
          </a:xfrm>
          <a:prstGeom prst="rect">
            <a:avLst/>
          </a:prstGeom>
          <a:noFill/>
          <a:ln>
            <a:noFill/>
          </a:ln>
        </p:spPr>
        <p:txBody>
          <a:bodyPr spcFirstLastPara="1" wrap="square" lIns="91425" tIns="45700" rIns="91425" bIns="45700" anchor="t" anchorCtr="0">
            <a:noAutofit/>
          </a:bodyPr>
          <a:lstStyle/>
          <a:p>
            <a:pPr marL="457200" marR="0" lvl="0" indent="-361950" algn="just" rtl="0">
              <a:lnSpc>
                <a:spcPct val="90000"/>
              </a:lnSpc>
              <a:spcBef>
                <a:spcPts val="0"/>
              </a:spcBef>
              <a:spcAft>
                <a:spcPts val="0"/>
              </a:spcAft>
              <a:buClr>
                <a:schemeClr val="dk1"/>
              </a:buClr>
              <a:buSzPts val="2100"/>
              <a:buFont typeface="Arial"/>
              <a:buChar char="•"/>
            </a:pPr>
            <a:r>
              <a:rPr lang="en" sz="2000" b="0" i="0" u="none" strike="noStrike" cap="none" dirty="0">
                <a:solidFill>
                  <a:srgbClr val="C00000"/>
                </a:solidFill>
                <a:latin typeface="Calibri" pitchFamily="34" charset="0"/>
                <a:sym typeface="Arial"/>
              </a:rPr>
              <a:t>To overcome, these limitations, a committee under the leadership of Retd. Justice B N Srikrishna was constituted to propose a draft statute on data protection. </a:t>
            </a:r>
            <a:endParaRPr sz="1200">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sz="2000" b="0" i="0" u="none" strike="noStrike" cap="none" dirty="0">
                <a:solidFill>
                  <a:srgbClr val="C00000"/>
                </a:solidFill>
                <a:latin typeface="Calibri" pitchFamily="34" charset="0"/>
                <a:sym typeface="Arial"/>
              </a:rPr>
              <a:t>The Government of India has issued the Personal Data Protection Bill 2019 (“the Bill”) based on the recommendations of the committee. </a:t>
            </a:r>
            <a:endParaRPr sz="1200">
              <a:latin typeface="Calibri" pitchFamily="34" charset="0"/>
            </a:endParaRPr>
          </a:p>
          <a:p>
            <a:pPr marL="457200" marR="0" lvl="0" indent="-361950" algn="just" rtl="0">
              <a:lnSpc>
                <a:spcPct val="90000"/>
              </a:lnSpc>
              <a:spcBef>
                <a:spcPts val="750"/>
              </a:spcBef>
              <a:spcAft>
                <a:spcPts val="0"/>
              </a:spcAft>
              <a:buClr>
                <a:schemeClr val="dk1"/>
              </a:buClr>
              <a:buSzPts val="2100"/>
              <a:buFont typeface="Arial"/>
              <a:buChar char="•"/>
            </a:pPr>
            <a:r>
              <a:rPr lang="en" sz="2000" b="0" i="0" u="none" strike="noStrike" cap="none" dirty="0">
                <a:solidFill>
                  <a:srgbClr val="C00000"/>
                </a:solidFill>
                <a:latin typeface="Calibri" pitchFamily="34" charset="0"/>
                <a:sym typeface="Arial"/>
              </a:rPr>
              <a:t>This Bill, if converted into ‘law’, then it will be India’s first legislation on the protection of personal data</a:t>
            </a:r>
            <a:endParaRPr sz="1200">
              <a:latin typeface="Calibri" pitchFamily="34" charset="0"/>
            </a:endParaRPr>
          </a:p>
        </p:txBody>
      </p:sp>
    </p:spTree>
    <p:extLst>
      <p:ext uri="{BB962C8B-B14F-4D97-AF65-F5344CB8AC3E}">
        <p14:creationId xmlns:p14="http://schemas.microsoft.com/office/powerpoint/2010/main" val="40616228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2"/>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13</a:t>
            </a:fld>
            <a:endParaRPr/>
          </a:p>
        </p:txBody>
      </p:sp>
      <p:pic>
        <p:nvPicPr>
          <p:cNvPr id="164" name="Google Shape;164;p22"/>
          <p:cNvPicPr preferRelativeResize="0"/>
          <p:nvPr/>
        </p:nvPicPr>
        <p:blipFill rotWithShape="1">
          <a:blip r:embed="rId3">
            <a:alphaModFix/>
          </a:blip>
          <a:srcRect l="1" r="61291"/>
          <a:stretch/>
        </p:blipFill>
        <p:spPr>
          <a:xfrm>
            <a:off x="0" y="0"/>
            <a:ext cx="5192563" cy="3549722"/>
          </a:xfrm>
          <a:prstGeom prst="rect">
            <a:avLst/>
          </a:prstGeom>
          <a:solidFill>
            <a:schemeClr val="lt1"/>
          </a:solidFill>
          <a:ln>
            <a:noFill/>
          </a:ln>
        </p:spPr>
      </p:pic>
      <p:pic>
        <p:nvPicPr>
          <p:cNvPr id="165" name="Google Shape;165;p22"/>
          <p:cNvPicPr preferRelativeResize="0"/>
          <p:nvPr/>
        </p:nvPicPr>
        <p:blipFill rotWithShape="1">
          <a:blip r:embed="rId3">
            <a:alphaModFix/>
          </a:blip>
          <a:srcRect l="39391" r="6875"/>
          <a:stretch/>
        </p:blipFill>
        <p:spPr>
          <a:xfrm>
            <a:off x="2309447" y="3492294"/>
            <a:ext cx="6834553" cy="3365706"/>
          </a:xfrm>
          <a:prstGeom prst="rect">
            <a:avLst/>
          </a:prstGeom>
          <a:solidFill>
            <a:schemeClr val="lt1"/>
          </a:solidFill>
          <a:ln>
            <a:noFill/>
          </a:ln>
        </p:spPr>
      </p:pic>
      <p:sp>
        <p:nvSpPr>
          <p:cNvPr id="166" name="Google Shape;166;p22"/>
          <p:cNvSpPr txBox="1"/>
          <p:nvPr/>
        </p:nvSpPr>
        <p:spPr>
          <a:xfrm>
            <a:off x="5317587" y="1094282"/>
            <a:ext cx="3421677" cy="1092301"/>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 sz="3200" b="0" i="0" u="none" strike="noStrike" cap="none" dirty="0">
                <a:solidFill>
                  <a:schemeClr val="tx1"/>
                </a:solidFill>
                <a:latin typeface="Arial Black"/>
                <a:ea typeface="Arial Black"/>
                <a:cs typeface="Arial Black"/>
                <a:sym typeface="Arial Black"/>
              </a:rPr>
              <a:t>Timeline of Data Privacy</a:t>
            </a:r>
            <a:endParaRPr sz="3200" b="0" i="0" u="none" strike="noStrike" cap="none">
              <a:solidFill>
                <a:schemeClr val="tx1"/>
              </a:solidFill>
              <a:latin typeface="Arial Black"/>
              <a:ea typeface="Arial Black"/>
              <a:cs typeface="Arial Black"/>
              <a:sym typeface="Arial Black"/>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190720" y="1485033"/>
            <a:ext cx="8762559" cy="5521383"/>
          </a:xfrm>
          <a:prstGeom prst="rect">
            <a:avLst/>
          </a:prstGeom>
        </p:spPr>
        <p:txBody>
          <a:bodyPr vert="horz" wrap="square" lIns="0" tIns="12065" rIns="0" bIns="0" rtlCol="0">
            <a:spAutoFit/>
          </a:bodyPr>
          <a:lstStyle/>
          <a:p>
            <a:pPr marL="179388" marR="0" lvl="0" indent="-179388" algn="just" defTabSz="914400" rtl="0" eaLnBrk="1" fontAlgn="auto" latinLnBrk="0" hangingPunct="1">
              <a:lnSpc>
                <a:spcPct val="100000"/>
              </a:lnSpc>
              <a:spcBef>
                <a:spcPts val="600"/>
              </a:spcBef>
              <a:buClr>
                <a:srgbClr val="000000"/>
              </a:buClr>
              <a:buSzTx/>
              <a:buFont typeface="Arial" pitchFamily="34" charset="0"/>
              <a:buChar char="•"/>
              <a:tabLst/>
              <a:defRPr/>
            </a:pPr>
            <a:r>
              <a:rPr kumimoji="0" lang="en-US" sz="2400" b="1" i="0" u="none" strike="noStrike" kern="0" cap="none" spc="-5" normalizeH="0" baseline="0" noProof="0" dirty="0">
                <a:ln>
                  <a:noFill/>
                </a:ln>
                <a:solidFill>
                  <a:srgbClr val="000000"/>
                </a:solidFill>
                <a:effectLst/>
                <a:uLnTx/>
                <a:uFillTx/>
                <a:latin typeface="Calibri" pitchFamily="34" charset="0"/>
                <a:cs typeface="Book Antiqua"/>
                <a:sym typeface="Arial"/>
              </a:rPr>
              <a:t>Oct 2012 </a:t>
            </a:r>
            <a:r>
              <a:rPr kumimoji="0" lang="en-US" sz="2400" b="0" i="0" u="none" strike="noStrike" kern="0" cap="none" spc="-5" normalizeH="0" baseline="0" noProof="0" dirty="0">
                <a:ln>
                  <a:noFill/>
                </a:ln>
                <a:solidFill>
                  <a:srgbClr val="000000"/>
                </a:solidFill>
                <a:effectLst/>
                <a:uLnTx/>
                <a:uFillTx/>
                <a:latin typeface="Calibri" pitchFamily="34" charset="0"/>
                <a:cs typeface="Book Antiqua"/>
                <a:sym typeface="Arial"/>
              </a:rPr>
              <a:t>:</a:t>
            </a:r>
            <a:r>
              <a:rPr kumimoji="0" sz="2400" b="0" i="0" u="none" strike="noStrike" kern="0" cap="none" spc="0" normalizeH="0" baseline="0" noProof="0" dirty="0">
                <a:ln>
                  <a:noFill/>
                </a:ln>
                <a:solidFill>
                  <a:srgbClr val="000000"/>
                </a:solidFill>
                <a:effectLst/>
                <a:uLnTx/>
                <a:uFillTx/>
                <a:latin typeface="Calibri" pitchFamily="34" charset="0"/>
                <a:cs typeface="Book Antiqua"/>
                <a:sym typeface="Arial"/>
              </a:rPr>
              <a:t> </a:t>
            </a:r>
            <a:r>
              <a:rPr kumimoji="0" sz="2400" b="0" i="0" u="none" strike="noStrike" kern="0" cap="none" spc="-5" normalizeH="0" baseline="0" noProof="0" dirty="0">
                <a:ln>
                  <a:noFill/>
                </a:ln>
                <a:solidFill>
                  <a:srgbClr val="000000"/>
                </a:solidFill>
                <a:effectLst/>
                <a:uLnTx/>
                <a:uFillTx/>
                <a:latin typeface="Calibri" pitchFamily="34" charset="0"/>
                <a:cs typeface="Book Antiqua"/>
                <a:sym typeface="Arial"/>
              </a:rPr>
              <a:t>K.S.</a:t>
            </a:r>
            <a:r>
              <a:rPr kumimoji="0" sz="2400" b="0" i="0" u="none" strike="noStrike" kern="0" cap="none" spc="585" normalizeH="0" baseline="0" noProof="0" dirty="0">
                <a:ln>
                  <a:noFill/>
                </a:ln>
                <a:solidFill>
                  <a:srgbClr val="000000"/>
                </a:solidFill>
                <a:effectLst/>
                <a:uLnTx/>
                <a:uFillTx/>
                <a:latin typeface="Calibri" pitchFamily="34" charset="0"/>
                <a:cs typeface="Book Antiqua"/>
                <a:sym typeface="Arial"/>
              </a:rPr>
              <a:t> </a:t>
            </a:r>
            <a:r>
              <a:rPr kumimoji="0" sz="2400" b="0" i="0" u="none" strike="noStrike" kern="0" cap="none" spc="-5" normalizeH="0" baseline="0" noProof="0" dirty="0" err="1">
                <a:ln>
                  <a:noFill/>
                </a:ln>
                <a:solidFill>
                  <a:srgbClr val="000000"/>
                </a:solidFill>
                <a:effectLst/>
                <a:uLnTx/>
                <a:uFillTx/>
                <a:latin typeface="Calibri" pitchFamily="34" charset="0"/>
                <a:cs typeface="Book Antiqua"/>
                <a:sym typeface="Arial"/>
              </a:rPr>
              <a:t>Puttaswamy</a:t>
            </a:r>
            <a:r>
              <a:rPr kumimoji="0" lang="en-US" sz="2400" b="0" i="0" u="none" strike="noStrike" kern="0" cap="none" spc="-5" normalizeH="0" baseline="0" noProof="0" dirty="0">
                <a:ln>
                  <a:noFill/>
                </a:ln>
                <a:solidFill>
                  <a:srgbClr val="000000"/>
                </a:solidFill>
                <a:effectLst/>
                <a:uLnTx/>
                <a:uFillTx/>
                <a:latin typeface="Calibri" pitchFamily="34" charset="0"/>
                <a:cs typeface="Book Antiqua"/>
                <a:sym typeface="Arial"/>
              </a:rPr>
              <a:t> </a:t>
            </a:r>
            <a:r>
              <a:rPr kumimoji="0" lang="en-US" b="0" i="0" u="none" strike="noStrike" kern="0" cap="none" spc="-5" normalizeH="0" baseline="0" noProof="0" dirty="0">
                <a:ln>
                  <a:noFill/>
                </a:ln>
                <a:solidFill>
                  <a:srgbClr val="000000"/>
                </a:solidFill>
                <a:effectLst/>
                <a:uLnTx/>
                <a:uFillTx/>
                <a:latin typeface="Calibri" pitchFamily="34" charset="0"/>
                <a:cs typeface="Book Antiqua"/>
                <a:sym typeface="Arial"/>
              </a:rPr>
              <a:t>(</a:t>
            </a:r>
            <a:r>
              <a:rPr kumimoji="0" lang="en-IN" b="0" i="0" u="none" strike="noStrike" kern="0" cap="none" spc="-5" normalizeH="0" baseline="0" noProof="0" dirty="0">
                <a:ln>
                  <a:noFill/>
                </a:ln>
                <a:solidFill>
                  <a:srgbClr val="000000"/>
                </a:solidFill>
                <a:effectLst/>
                <a:uLnTx/>
                <a:uFillTx/>
                <a:latin typeface="Calibri" pitchFamily="34" charset="0"/>
                <a:cs typeface="Book Antiqua"/>
                <a:sym typeface="Arial"/>
              </a:rPr>
              <a:t>Former Karnataka HC </a:t>
            </a:r>
            <a:r>
              <a:rPr kumimoji="0" lang="en-IN" b="0" i="0" u="none" strike="noStrike" kern="0" cap="none" spc="0" normalizeH="0" baseline="0" noProof="0" dirty="0">
                <a:ln>
                  <a:noFill/>
                </a:ln>
                <a:solidFill>
                  <a:srgbClr val="000000"/>
                </a:solidFill>
                <a:effectLst/>
                <a:uLnTx/>
                <a:uFillTx/>
                <a:latin typeface="Calibri" pitchFamily="34" charset="0"/>
                <a:cs typeface="Book Antiqua"/>
                <a:sym typeface="Arial"/>
              </a:rPr>
              <a:t>Judge ) </a:t>
            </a:r>
            <a:r>
              <a:rPr kumimoji="0" sz="2400" b="0" i="0" u="none" strike="noStrike" kern="0" cap="none" spc="0" normalizeH="0" baseline="0" noProof="0" dirty="0">
                <a:ln>
                  <a:noFill/>
                </a:ln>
                <a:solidFill>
                  <a:srgbClr val="000000"/>
                </a:solidFill>
                <a:effectLst/>
                <a:uLnTx/>
                <a:uFillTx/>
                <a:latin typeface="Calibri" pitchFamily="34" charset="0"/>
                <a:cs typeface="Book Antiqua"/>
                <a:sym typeface="Arial"/>
              </a:rPr>
              <a:t>filed </a:t>
            </a:r>
            <a:r>
              <a:rPr kumimoji="0" sz="2400" b="0" i="0" u="none" strike="noStrike" kern="0" cap="none" spc="-5" normalizeH="0" baseline="0" noProof="0" dirty="0">
                <a:ln>
                  <a:noFill/>
                </a:ln>
                <a:solidFill>
                  <a:srgbClr val="000000"/>
                </a:solidFill>
                <a:effectLst/>
                <a:uLnTx/>
                <a:uFillTx/>
                <a:latin typeface="Calibri" pitchFamily="34" charset="0"/>
                <a:cs typeface="Book Antiqua"/>
                <a:sym typeface="Arial"/>
              </a:rPr>
              <a:t>PIL</a:t>
            </a:r>
            <a:r>
              <a:rPr lang="en-US" sz="2400" spc="-5" dirty="0">
                <a:latin typeface="Calibri" pitchFamily="34" charset="0"/>
                <a:cs typeface="Book Antiqua"/>
              </a:rPr>
              <a:t> </a:t>
            </a:r>
            <a:r>
              <a:rPr kumimoji="0" lang="en-US" sz="2400" b="0" i="0" u="none" strike="noStrike" kern="0" cap="none" spc="0" normalizeH="0" baseline="0" noProof="0" dirty="0" err="1">
                <a:ln>
                  <a:noFill/>
                </a:ln>
                <a:solidFill>
                  <a:srgbClr val="000000"/>
                </a:solidFill>
                <a:effectLst/>
                <a:uLnTx/>
                <a:uFillTx/>
                <a:latin typeface="Calibri" pitchFamily="34" charset="0"/>
                <a:cs typeface="Book Antiqua"/>
                <a:sym typeface="Arial"/>
              </a:rPr>
              <a:t>agnst</a:t>
            </a:r>
            <a:r>
              <a:rPr kumimoji="0" sz="2400" b="0" i="0" u="none" strike="noStrike" kern="0" cap="none" spc="0" normalizeH="0" baseline="0" noProof="0" dirty="0">
                <a:ln>
                  <a:noFill/>
                </a:ln>
                <a:solidFill>
                  <a:srgbClr val="000000"/>
                </a:solidFill>
                <a:effectLst/>
                <a:uLnTx/>
                <a:uFillTx/>
                <a:latin typeface="Calibri" pitchFamily="34" charset="0"/>
                <a:cs typeface="Book Antiqua"/>
                <a:sym typeface="Arial"/>
              </a:rPr>
              <a:t> </a:t>
            </a:r>
            <a:r>
              <a:rPr kumimoji="0" sz="2400" b="0" i="0" u="none" strike="noStrike" kern="0" cap="none" spc="-5" normalizeH="0" baseline="0" noProof="0" dirty="0">
                <a:ln>
                  <a:noFill/>
                </a:ln>
                <a:solidFill>
                  <a:srgbClr val="000000"/>
                </a:solidFill>
                <a:effectLst/>
                <a:uLnTx/>
                <a:uFillTx/>
                <a:latin typeface="Calibri" pitchFamily="34" charset="0"/>
                <a:cs typeface="Book Antiqua"/>
                <a:sym typeface="Arial"/>
              </a:rPr>
              <a:t>Union of</a:t>
            </a:r>
            <a:r>
              <a:rPr kumimoji="0" sz="2400" b="0" i="0" u="none" strike="noStrike" kern="0" cap="none" spc="-45" normalizeH="0" baseline="0" noProof="0" dirty="0">
                <a:ln>
                  <a:noFill/>
                </a:ln>
                <a:solidFill>
                  <a:srgbClr val="000000"/>
                </a:solidFill>
                <a:effectLst/>
                <a:uLnTx/>
                <a:uFillTx/>
                <a:latin typeface="Calibri" pitchFamily="34" charset="0"/>
                <a:cs typeface="Book Antiqua"/>
                <a:sym typeface="Arial"/>
              </a:rPr>
              <a:t> </a:t>
            </a:r>
            <a:r>
              <a:rPr kumimoji="0" sz="2400" b="0" i="0" u="none" strike="noStrike" kern="0" cap="none" spc="0" normalizeH="0" baseline="0" noProof="0" dirty="0">
                <a:ln>
                  <a:noFill/>
                </a:ln>
                <a:solidFill>
                  <a:srgbClr val="000000"/>
                </a:solidFill>
                <a:effectLst/>
                <a:uLnTx/>
                <a:uFillTx/>
                <a:latin typeface="Calibri" pitchFamily="34" charset="0"/>
                <a:cs typeface="Book Antiqua"/>
                <a:sym typeface="Arial"/>
              </a:rPr>
              <a:t>India.</a:t>
            </a:r>
            <a:endParaRPr kumimoji="0" lang="en-US" sz="2400" b="0" i="0" u="none" strike="noStrike" kern="0" cap="none" spc="0" normalizeH="0" baseline="0" noProof="0" dirty="0">
              <a:ln>
                <a:noFill/>
              </a:ln>
              <a:solidFill>
                <a:srgbClr val="000000"/>
              </a:solidFill>
              <a:effectLst/>
              <a:uLnTx/>
              <a:uFillTx/>
              <a:latin typeface="Calibri" pitchFamily="34" charset="0"/>
              <a:cs typeface="Book Antiqua"/>
              <a:sym typeface="Arial"/>
            </a:endParaRPr>
          </a:p>
          <a:p>
            <a:pPr marL="12700" marR="0" lvl="0" indent="0" algn="just" defTabSz="914400" rtl="0" eaLnBrk="1" fontAlgn="auto" latinLnBrk="0" hangingPunct="1">
              <a:lnSpc>
                <a:spcPct val="100000"/>
              </a:lnSpc>
              <a:buClr>
                <a:srgbClr val="000000"/>
              </a:buClr>
              <a:buSzTx/>
              <a:buFont typeface="Arial"/>
              <a:buNone/>
              <a:tabLst/>
              <a:defRPr/>
            </a:pPr>
            <a:r>
              <a:rPr kumimoji="0" lang="en-IN" sz="1800" b="0" i="0" u="none" strike="noStrike" kern="0" cap="none" spc="-5" normalizeH="0" baseline="0" noProof="0" dirty="0">
                <a:ln>
                  <a:noFill/>
                </a:ln>
                <a:solidFill>
                  <a:srgbClr val="000000"/>
                </a:solidFill>
                <a:effectLst/>
                <a:uLnTx/>
                <a:uFillTx/>
                <a:latin typeface="Arial"/>
                <a:cs typeface="Book Antiqua"/>
                <a:sym typeface="Arial"/>
              </a:rPr>
              <a:t> (</a:t>
            </a:r>
            <a:r>
              <a:rPr kumimoji="0" lang="en-US" sz="2000" b="0" i="0" u="none" strike="noStrike" kern="0" cap="none" spc="-5" normalizeH="0" baseline="0" noProof="0" dirty="0">
                <a:ln>
                  <a:noFill/>
                </a:ln>
                <a:solidFill>
                  <a:srgbClr val="000000"/>
                </a:solidFill>
                <a:effectLst/>
                <a:uLnTx/>
                <a:uFillTx/>
                <a:latin typeface="Abadi" panose="020B0604020202020204" pitchFamily="34" charset="0"/>
                <a:cs typeface="Book Antiqua"/>
                <a:sym typeface="Arial"/>
              </a:rPr>
              <a:t>In this PIL, </a:t>
            </a:r>
            <a:r>
              <a:rPr kumimoji="0" sz="2000" b="0" i="0" u="none" strike="noStrike" kern="0" cap="none" spc="-5" normalizeH="0" baseline="0" noProof="0" dirty="0">
                <a:ln>
                  <a:noFill/>
                </a:ln>
                <a:solidFill>
                  <a:srgbClr val="000000"/>
                </a:solidFill>
                <a:effectLst/>
                <a:uLnTx/>
                <a:uFillTx/>
                <a:latin typeface="Abadi" panose="020B0604020202020204" pitchFamily="34" charset="0"/>
                <a:cs typeface="Book Antiqua"/>
                <a:sym typeface="Arial"/>
              </a:rPr>
              <a:t>Aadhar scheme was challenged saying </a:t>
            </a:r>
            <a:r>
              <a:rPr kumimoji="0" sz="2000" b="0" i="0" u="none" strike="noStrike" kern="0" cap="none" spc="-15" normalizeH="0" baseline="0" noProof="0" dirty="0">
                <a:ln>
                  <a:noFill/>
                </a:ln>
                <a:solidFill>
                  <a:srgbClr val="000000"/>
                </a:solidFill>
                <a:effectLst/>
                <a:uLnTx/>
                <a:uFillTx/>
                <a:latin typeface="Abadi" panose="020B0604020202020204" pitchFamily="34" charset="0"/>
                <a:cs typeface="Book Antiqua"/>
                <a:sym typeface="Arial"/>
              </a:rPr>
              <a:t>it </a:t>
            </a:r>
            <a:r>
              <a:rPr kumimoji="0" sz="2000" b="0" i="0" u="none" strike="noStrike" kern="0" cap="none" spc="-5" normalizeH="0" baseline="0" noProof="0" dirty="0">
                <a:ln>
                  <a:noFill/>
                </a:ln>
                <a:solidFill>
                  <a:srgbClr val="000000"/>
                </a:solidFill>
                <a:effectLst/>
                <a:uLnTx/>
                <a:uFillTx/>
                <a:latin typeface="Abadi" panose="020B0604020202020204" pitchFamily="34" charset="0"/>
                <a:cs typeface="Book Antiqua"/>
                <a:sym typeface="Arial"/>
              </a:rPr>
              <a:t>violates fundamental </a:t>
            </a:r>
            <a:r>
              <a:rPr kumimoji="0" sz="2000" b="0" i="0" u="none" strike="noStrike" kern="0" cap="none" spc="-10" normalizeH="0" baseline="0" noProof="0" dirty="0">
                <a:ln>
                  <a:noFill/>
                </a:ln>
                <a:solidFill>
                  <a:srgbClr val="000000"/>
                </a:solidFill>
                <a:effectLst/>
                <a:uLnTx/>
                <a:uFillTx/>
                <a:latin typeface="Abadi" panose="020B0604020202020204" pitchFamily="34" charset="0"/>
                <a:cs typeface="Book Antiqua"/>
                <a:sym typeface="Arial"/>
              </a:rPr>
              <a:t>rights </a:t>
            </a:r>
            <a:r>
              <a:rPr kumimoji="0" sz="2000" b="0" i="0" u="none" strike="noStrike" kern="0" cap="none" spc="-5" normalizeH="0" baseline="0" noProof="0" dirty="0">
                <a:ln>
                  <a:noFill/>
                </a:ln>
                <a:solidFill>
                  <a:srgbClr val="000000"/>
                </a:solidFill>
                <a:effectLst/>
                <a:uLnTx/>
                <a:uFillTx/>
                <a:latin typeface="Abadi" panose="020B0604020202020204" pitchFamily="34" charset="0"/>
                <a:cs typeface="Book Antiqua"/>
                <a:sym typeface="Arial"/>
              </a:rPr>
              <a:t>to privacy and equalit</a:t>
            </a:r>
            <a:r>
              <a:rPr kumimoji="0" lang="en-US" sz="2000" b="0" i="0" u="none" strike="noStrike" kern="0" cap="none" spc="-5" normalizeH="0" baseline="0" noProof="0" dirty="0">
                <a:ln>
                  <a:noFill/>
                </a:ln>
                <a:solidFill>
                  <a:srgbClr val="000000"/>
                </a:solidFill>
                <a:effectLst/>
                <a:uLnTx/>
                <a:uFillTx/>
                <a:latin typeface="Abadi" panose="020B0604020202020204" pitchFamily="34" charset="0"/>
                <a:cs typeface="Book Antiqua"/>
                <a:sym typeface="Arial"/>
              </a:rPr>
              <a:t>y &amp; </a:t>
            </a:r>
            <a:r>
              <a:rPr lang="en-US" sz="2000" spc="-5" dirty="0">
                <a:latin typeface="Abadi" panose="020B0604020202020204" pitchFamily="34" charset="0"/>
                <a:cs typeface="Book Antiqua"/>
              </a:rPr>
              <a:t>that </a:t>
            </a:r>
            <a:r>
              <a:rPr kumimoji="0" sz="2000" b="0" i="0" u="none" strike="noStrike" kern="0" cap="none" spc="-10" normalizeH="0" baseline="0" noProof="0" dirty="0">
                <a:ln>
                  <a:noFill/>
                </a:ln>
                <a:solidFill>
                  <a:srgbClr val="000000"/>
                </a:solidFill>
                <a:effectLst/>
                <a:uLnTx/>
                <a:uFillTx/>
                <a:latin typeface="Abadi" panose="020B0604020202020204" pitchFamily="34" charset="0"/>
                <a:cs typeface="Book Antiqua"/>
                <a:sym typeface="Arial"/>
              </a:rPr>
              <a:t>the </a:t>
            </a:r>
            <a:r>
              <a:rPr kumimoji="0" sz="2000" b="0" i="0" u="none" strike="noStrike" kern="0" cap="none" spc="-5" normalizeH="0" baseline="0" noProof="0" dirty="0">
                <a:ln>
                  <a:noFill/>
                </a:ln>
                <a:solidFill>
                  <a:srgbClr val="000000"/>
                </a:solidFill>
                <a:effectLst/>
                <a:uLnTx/>
                <a:uFillTx/>
                <a:latin typeface="Abadi" panose="020B0604020202020204" pitchFamily="34" charset="0"/>
                <a:cs typeface="Book Antiqua"/>
                <a:sym typeface="Arial"/>
              </a:rPr>
              <a:t>collection of biometric  data by Govt. agencies without any suitable  legislation </a:t>
            </a:r>
            <a:r>
              <a:rPr kumimoji="0" sz="2000" b="1" i="0" u="none" strike="noStrike" kern="0" cap="none" spc="-5" normalizeH="0" baseline="0" noProof="0" dirty="0">
                <a:ln>
                  <a:noFill/>
                </a:ln>
                <a:solidFill>
                  <a:srgbClr val="000000"/>
                </a:solidFill>
                <a:effectLst/>
                <a:uLnTx/>
                <a:uFillTx/>
                <a:latin typeface="Abadi" panose="020B0604020202020204" pitchFamily="34" charset="0"/>
                <a:cs typeface="Book Antiqua"/>
                <a:sym typeface="Arial"/>
              </a:rPr>
              <a:t>are contravention to</a:t>
            </a:r>
            <a:r>
              <a:rPr kumimoji="0" sz="2000" b="1" i="0" u="none" strike="noStrike" kern="0" cap="none" spc="-45" normalizeH="0" baseline="0" noProof="0" dirty="0">
                <a:ln>
                  <a:noFill/>
                </a:ln>
                <a:solidFill>
                  <a:srgbClr val="000000"/>
                </a:solidFill>
                <a:effectLst/>
                <a:uLnTx/>
                <a:uFillTx/>
                <a:latin typeface="Abadi" panose="020B0604020202020204" pitchFamily="34" charset="0"/>
                <a:cs typeface="Book Antiqua"/>
                <a:sym typeface="Arial"/>
              </a:rPr>
              <a:t> </a:t>
            </a:r>
            <a:r>
              <a:rPr kumimoji="0" sz="2000" b="1" i="0" u="none" strike="noStrike" kern="0" cap="none" spc="-5" normalizeH="0" baseline="0" noProof="0" dirty="0">
                <a:ln>
                  <a:noFill/>
                </a:ln>
                <a:solidFill>
                  <a:srgbClr val="000000"/>
                </a:solidFill>
                <a:effectLst/>
                <a:uLnTx/>
                <a:uFillTx/>
                <a:latin typeface="Abadi" panose="020B0604020202020204" pitchFamily="34" charset="0"/>
                <a:cs typeface="Book Antiqua"/>
                <a:sym typeface="Arial"/>
              </a:rPr>
              <a:t>privacy</a:t>
            </a:r>
            <a:r>
              <a:rPr kumimoji="0" lang="en-US" sz="2400" b="1" i="0" u="none" strike="noStrike" kern="0" cap="none" spc="-5" normalizeH="0" baseline="0" noProof="0" dirty="0">
                <a:ln>
                  <a:noFill/>
                </a:ln>
                <a:solidFill>
                  <a:srgbClr val="000000"/>
                </a:solidFill>
                <a:effectLst/>
                <a:uLnTx/>
                <a:uFillTx/>
                <a:latin typeface="Arial"/>
                <a:cs typeface="Book Antiqua"/>
                <a:sym typeface="Arial"/>
              </a:rPr>
              <a:t>).</a:t>
            </a:r>
          </a:p>
          <a:p>
            <a:pPr marL="354965" marR="5080" lvl="0" indent="-342900" algn="just" defTabSz="914400" rtl="0" eaLnBrk="1" fontAlgn="auto" latinLnBrk="0" hangingPunct="1">
              <a:lnSpc>
                <a:spcPct val="100000"/>
              </a:lnSpc>
              <a:spcBef>
                <a:spcPts val="600"/>
              </a:spcBef>
              <a:spcAft>
                <a:spcPts val="600"/>
              </a:spcAft>
              <a:buClr>
                <a:srgbClr val="000000"/>
              </a:buClr>
              <a:buSzTx/>
              <a:buFont typeface="Arial" panose="020B0604020202020204" pitchFamily="34" charset="0"/>
              <a:buChar char="•"/>
              <a:tabLst/>
              <a:defRPr/>
            </a:pPr>
            <a:r>
              <a:rPr kumimoji="0" lang="en-IN" sz="2400" b="1" i="0" u="none" strike="noStrike" kern="0" cap="none" spc="-10" normalizeH="0" baseline="0" noProof="0" dirty="0">
                <a:ln>
                  <a:noFill/>
                </a:ln>
                <a:solidFill>
                  <a:srgbClr val="000000"/>
                </a:solidFill>
                <a:effectLst/>
                <a:uLnTx/>
                <a:uFillTx/>
                <a:latin typeface="Calibri" pitchFamily="34" charset="0"/>
                <a:sym typeface="Arial"/>
              </a:rPr>
              <a:t>11 Aug 2015 : </a:t>
            </a:r>
            <a:r>
              <a:rPr kumimoji="0" lang="en-IN" sz="2400" b="0" i="0" u="none" strike="noStrike" kern="0" cap="none" spc="-10" normalizeH="0" baseline="0" noProof="0" dirty="0">
                <a:ln>
                  <a:noFill/>
                </a:ln>
                <a:solidFill>
                  <a:srgbClr val="000000"/>
                </a:solidFill>
                <a:effectLst/>
                <a:uLnTx/>
                <a:uFillTx/>
                <a:latin typeface="Calibri" pitchFamily="34" charset="0"/>
                <a:sym typeface="Arial"/>
              </a:rPr>
              <a:t>The case by a 3 judge Bench of the Court who ordered that the matter should be referred to a larger Bench of the Court.</a:t>
            </a:r>
          </a:p>
          <a:p>
            <a:pPr marL="354965" marR="5080" lvl="0" indent="-342900" algn="just" defTabSz="914400" rtl="0" eaLnBrk="1" fontAlgn="auto" latinLnBrk="0" hangingPunct="1">
              <a:lnSpc>
                <a:spcPct val="100000"/>
              </a:lnSpc>
              <a:spcBef>
                <a:spcPts val="600"/>
              </a:spcBef>
              <a:spcAft>
                <a:spcPts val="600"/>
              </a:spcAft>
              <a:buClr>
                <a:srgbClr val="000000"/>
              </a:buClr>
              <a:buSzTx/>
              <a:buFont typeface="Arial" panose="020B0604020202020204" pitchFamily="34" charset="0"/>
              <a:buChar char="•"/>
              <a:tabLst/>
              <a:defRPr/>
            </a:pPr>
            <a:r>
              <a:rPr kumimoji="0" lang="en-IN" sz="2400" b="1" i="0" u="none" strike="noStrike" kern="0" cap="none" spc="-10" normalizeH="0" baseline="0" noProof="0" dirty="0">
                <a:ln>
                  <a:noFill/>
                </a:ln>
                <a:solidFill>
                  <a:srgbClr val="000000"/>
                </a:solidFill>
                <a:effectLst/>
                <a:uLnTx/>
                <a:uFillTx/>
                <a:latin typeface="Calibri" pitchFamily="34" charset="0"/>
                <a:sym typeface="Arial"/>
              </a:rPr>
              <a:t>18 July 2017: </a:t>
            </a:r>
            <a:r>
              <a:rPr kumimoji="0" lang="en-IN" sz="2400" b="0" i="0" u="none" strike="noStrike" kern="0" cap="none" spc="-10" normalizeH="0" baseline="0" noProof="0" dirty="0">
                <a:ln>
                  <a:noFill/>
                </a:ln>
                <a:solidFill>
                  <a:srgbClr val="000000"/>
                </a:solidFill>
                <a:effectLst/>
                <a:uLnTx/>
                <a:uFillTx/>
                <a:latin typeface="Calibri" pitchFamily="34" charset="0"/>
                <a:sym typeface="Arial"/>
              </a:rPr>
              <a:t>5 judge Constitution Bench ordered the matter to be heard by a 9 judge Bench. </a:t>
            </a:r>
            <a:r>
              <a:rPr kumimoji="0" lang="en-IN" sz="3200" b="0" i="0" u="none" strike="noStrike" kern="0" cap="none" spc="-10" normalizeH="0" baseline="0" noProof="0" dirty="0">
                <a:ln>
                  <a:noFill/>
                </a:ln>
                <a:solidFill>
                  <a:srgbClr val="000000"/>
                </a:solidFill>
                <a:effectLst/>
                <a:uLnTx/>
                <a:uFillTx/>
                <a:latin typeface="Calibri" pitchFamily="34" charset="0"/>
                <a:sym typeface="Arial"/>
              </a:rPr>
              <a:t> </a:t>
            </a:r>
          </a:p>
          <a:p>
            <a:pPr marL="354965" marR="5080" lvl="0" indent="-342900" algn="just" defTabSz="914400" rtl="0" eaLnBrk="1" fontAlgn="auto" latinLnBrk="0" hangingPunct="1">
              <a:lnSpc>
                <a:spcPct val="100000"/>
              </a:lnSpc>
              <a:spcBef>
                <a:spcPts val="600"/>
              </a:spcBef>
              <a:spcAft>
                <a:spcPts val="600"/>
              </a:spcAft>
              <a:buClr>
                <a:srgbClr val="000000"/>
              </a:buClr>
              <a:buSzTx/>
              <a:buFont typeface="Arial" panose="020B0604020202020204" pitchFamily="34" charset="0"/>
              <a:buChar char="•"/>
              <a:tabLst/>
              <a:defRPr/>
            </a:pPr>
            <a:r>
              <a:rPr lang="en" sz="2400" spc="-10" dirty="0">
                <a:highlight>
                  <a:srgbClr val="FFFF00"/>
                </a:highlight>
                <a:latin typeface="Calibri" pitchFamily="34" charset="0"/>
              </a:rPr>
              <a:t>an interim order restricting compulsory linking of Aadhaar  for benefits delivery </a:t>
            </a:r>
          </a:p>
          <a:p>
            <a:pPr marL="342900" indent="-342900" algn="just">
              <a:lnSpc>
                <a:spcPct val="100000"/>
              </a:lnSpc>
              <a:spcBef>
                <a:spcPts val="0"/>
              </a:spcBef>
              <a:buFont typeface="Arial" panose="020B0604020202020204" pitchFamily="34" charset="0"/>
              <a:buChar char="•"/>
            </a:pPr>
            <a:r>
              <a:rPr lang="en-US" sz="2400" dirty="0">
                <a:solidFill>
                  <a:srgbClr val="C00000"/>
                </a:solidFill>
                <a:latin typeface="Calibri" pitchFamily="34" charset="0"/>
                <a:cs typeface="Arial"/>
                <a:sym typeface="Arial"/>
              </a:rPr>
              <a:t>&amp; Right to Privacy </a:t>
            </a:r>
            <a:r>
              <a:rPr lang="en-US" sz="2400" dirty="0" err="1">
                <a:solidFill>
                  <a:srgbClr val="C00000"/>
                </a:solidFill>
                <a:latin typeface="Calibri" pitchFamily="34" charset="0"/>
                <a:cs typeface="Arial"/>
                <a:sym typeface="Arial"/>
              </a:rPr>
              <a:t>recognised</a:t>
            </a:r>
            <a:r>
              <a:rPr lang="en-US" sz="2400" dirty="0">
                <a:solidFill>
                  <a:srgbClr val="C00000"/>
                </a:solidFill>
                <a:latin typeface="Calibri" pitchFamily="34" charset="0"/>
                <a:cs typeface="Arial"/>
                <a:sym typeface="Arial"/>
              </a:rPr>
              <a:t> as a fundamental right : </a:t>
            </a:r>
            <a:r>
              <a:rPr lang="en-US" sz="2000" dirty="0">
                <a:solidFill>
                  <a:schemeClr val="tx1"/>
                </a:solidFill>
                <a:latin typeface="Calibri" pitchFamily="34" charset="0"/>
                <a:cs typeface="Arial"/>
                <a:sym typeface="Arial"/>
              </a:rPr>
              <a:t>as an integral part of the right to life and personal liberty guaranteed in Article 21 of the Constitution.</a:t>
            </a:r>
            <a:endParaRPr kumimoji="0" sz="3200" b="1" i="0" u="none" strike="noStrike" kern="0" cap="none" spc="0" normalizeH="0" baseline="0" noProof="0" dirty="0">
              <a:ln>
                <a:noFill/>
              </a:ln>
              <a:solidFill>
                <a:srgbClr val="000000"/>
              </a:solidFill>
              <a:effectLst/>
              <a:uLnTx/>
              <a:uFillTx/>
              <a:latin typeface="Calibri" pitchFamily="34" charset="0"/>
              <a:cs typeface="Book Antiqua"/>
              <a:sym typeface="Arial"/>
            </a:endParaRPr>
          </a:p>
        </p:txBody>
      </p:sp>
      <p:sp>
        <p:nvSpPr>
          <p:cNvPr id="4" name="Google Shape;142;p18"/>
          <p:cNvSpPr txBox="1"/>
          <p:nvPr/>
        </p:nvSpPr>
        <p:spPr>
          <a:xfrm>
            <a:off x="1516313" y="159360"/>
            <a:ext cx="6625652" cy="951990"/>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chemeClr val="tx1"/>
                </a:solidFill>
                <a:effectLst/>
                <a:uLnTx/>
                <a:uFillTx/>
                <a:latin typeface="Arial Black"/>
                <a:ea typeface="Arial Black"/>
                <a:cs typeface="Arial Black"/>
                <a:sym typeface="Arial Black"/>
              </a:rPr>
              <a:t>Background of Data Privacy: </a:t>
            </a:r>
            <a:r>
              <a:rPr kumimoji="0" lang="en-US" sz="2800" b="0" i="0" u="none" strike="noStrike" kern="0" cap="none" spc="0" normalizeH="0" baseline="0" noProof="0" dirty="0" err="1">
                <a:ln>
                  <a:noFill/>
                </a:ln>
                <a:solidFill>
                  <a:schemeClr val="tx1"/>
                </a:solidFill>
                <a:effectLst/>
                <a:uLnTx/>
                <a:uFillTx/>
                <a:latin typeface="Arial Black"/>
                <a:ea typeface="Arial Black"/>
                <a:cs typeface="Arial Black"/>
                <a:sym typeface="Arial Black"/>
              </a:rPr>
              <a:t>Puttaswamy</a:t>
            </a:r>
            <a:r>
              <a:rPr kumimoji="0" lang="en-US" sz="2800" b="0" i="0" u="none" strike="noStrike" kern="0" cap="none" spc="0" normalizeH="0" baseline="0" noProof="0" dirty="0">
                <a:ln>
                  <a:noFill/>
                </a:ln>
                <a:solidFill>
                  <a:schemeClr val="tx1"/>
                </a:solidFill>
                <a:effectLst/>
                <a:uLnTx/>
                <a:uFillTx/>
                <a:latin typeface="Arial Black"/>
                <a:ea typeface="Arial Black"/>
                <a:cs typeface="Arial Black"/>
                <a:sym typeface="Arial Black"/>
              </a:rPr>
              <a:t> case</a:t>
            </a:r>
            <a:endParaRPr kumimoji="0" sz="2800" b="0" i="0" u="none" strike="noStrike" kern="0" cap="none" spc="0" normalizeH="0" baseline="0" noProof="0" dirty="0">
              <a:ln>
                <a:noFill/>
              </a:ln>
              <a:solidFill>
                <a:schemeClr val="tx1"/>
              </a:solidFill>
              <a:effectLst/>
              <a:uLnTx/>
              <a:uFillTx/>
              <a:latin typeface="Arial Black"/>
              <a:ea typeface="Arial Black"/>
              <a:cs typeface="Arial Black"/>
              <a:sym typeface="Arial Black"/>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15</a:t>
            </a:fld>
            <a:endParaRPr lang="en"/>
          </a:p>
        </p:txBody>
      </p:sp>
      <p:sp>
        <p:nvSpPr>
          <p:cNvPr id="3" name="Rectangle 2"/>
          <p:cNvSpPr/>
          <p:nvPr/>
        </p:nvSpPr>
        <p:spPr>
          <a:xfrm>
            <a:off x="725212" y="2434322"/>
            <a:ext cx="7425559" cy="1938992"/>
          </a:xfrm>
          <a:prstGeom prst="rect">
            <a:avLst/>
          </a:prstGeom>
        </p:spPr>
        <p:txBody>
          <a:bodyPr wrap="square">
            <a:spAutoFit/>
          </a:bodyPr>
          <a:lstStyle/>
          <a:p>
            <a:pPr algn="just"/>
            <a:r>
              <a:rPr lang="en-GB" sz="2400" dirty="0" err="1">
                <a:latin typeface="Calibri" pitchFamily="34" charset="0"/>
              </a:rPr>
              <a:t>Nagappan</a:t>
            </a:r>
            <a:r>
              <a:rPr lang="en-GB" sz="2400" dirty="0">
                <a:latin typeface="Calibri" pitchFamily="34" charset="0"/>
              </a:rPr>
              <a:t>, while hearing a clutch of petitions challenging the </a:t>
            </a:r>
            <a:r>
              <a:rPr lang="en-GB" sz="2400" b="1" dirty="0" err="1">
                <a:latin typeface="Calibri" pitchFamily="34" charset="0"/>
              </a:rPr>
              <a:t>Aadhaar</a:t>
            </a:r>
            <a:r>
              <a:rPr lang="en-GB" sz="2400" dirty="0">
                <a:latin typeface="Calibri" pitchFamily="34" charset="0"/>
              </a:rPr>
              <a:t> scheme as a violation of privacy, clarifies that demands made by officials for </a:t>
            </a:r>
            <a:r>
              <a:rPr lang="en-GB" sz="2400" b="1" dirty="0" err="1">
                <a:latin typeface="Calibri" pitchFamily="34" charset="0"/>
              </a:rPr>
              <a:t>Aadhaar</a:t>
            </a:r>
            <a:r>
              <a:rPr lang="en-GB" sz="2400" dirty="0">
                <a:latin typeface="Calibri" pitchFamily="34" charset="0"/>
              </a:rPr>
              <a:t> card is in clear violation of the Supreme Court's </a:t>
            </a:r>
            <a:r>
              <a:rPr lang="en-GB" sz="2400" b="1" dirty="0">
                <a:latin typeface="Calibri" pitchFamily="34" charset="0"/>
              </a:rPr>
              <a:t>interim order</a:t>
            </a:r>
            <a:r>
              <a:rPr lang="en-GB" sz="2400" dirty="0">
                <a:latin typeface="Calibri" pitchFamily="34" charset="0"/>
              </a:rPr>
              <a:t> of September 23, 2013.</a:t>
            </a:r>
          </a:p>
        </p:txBody>
      </p:sp>
      <p:sp>
        <p:nvSpPr>
          <p:cNvPr id="4" name="Rectangle 3"/>
          <p:cNvSpPr/>
          <p:nvPr/>
        </p:nvSpPr>
        <p:spPr>
          <a:xfrm>
            <a:off x="381000" y="6108353"/>
            <a:ext cx="8463455" cy="415498"/>
          </a:xfrm>
          <a:prstGeom prst="rect">
            <a:avLst/>
          </a:prstGeom>
        </p:spPr>
        <p:txBody>
          <a:bodyPr wrap="square">
            <a:spAutoFit/>
          </a:bodyPr>
          <a:lstStyle/>
          <a:p>
            <a:r>
              <a:rPr lang="en-GB" sz="1050" dirty="0"/>
              <a:t>Source: https://www.businesstoday.in/current/economy-politics/aadhaar-linking-deadline-supreme-court-timeline-pan-card-bank-account/story/266066.html#:~:text=Nagappan%2C%20while%20hearing%20a%20clutch,order%20of%20September%2023%2C%202013.</a:t>
            </a:r>
          </a:p>
        </p:txBody>
      </p:sp>
      <p:sp>
        <p:nvSpPr>
          <p:cNvPr id="5" name="Rectangle 4"/>
          <p:cNvSpPr/>
          <p:nvPr/>
        </p:nvSpPr>
        <p:spPr>
          <a:xfrm>
            <a:off x="709447" y="1120500"/>
            <a:ext cx="7882759" cy="830997"/>
          </a:xfrm>
          <a:prstGeom prst="rect">
            <a:avLst/>
          </a:prstGeom>
        </p:spPr>
        <p:txBody>
          <a:bodyPr wrap="square">
            <a:spAutoFit/>
          </a:bodyPr>
          <a:lstStyle/>
          <a:p>
            <a:pPr algn="ctr"/>
            <a:r>
              <a:rPr lang="en-GB" sz="2400" dirty="0">
                <a:latin typeface="Arial Black" pitchFamily="34" charset="0"/>
              </a:rPr>
              <a:t>An interim order restricting compulsory linking of </a:t>
            </a:r>
            <a:r>
              <a:rPr lang="en-GB" sz="2400" dirty="0" err="1">
                <a:latin typeface="Arial Black" pitchFamily="34" charset="0"/>
              </a:rPr>
              <a:t>Aadhar</a:t>
            </a:r>
            <a:r>
              <a:rPr lang="en-GB" sz="2400" dirty="0">
                <a:latin typeface="Arial Black" pitchFamily="34" charset="0"/>
              </a:rPr>
              <a:t> for benefits delivery passed: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2"/>
          </p:nvPr>
        </p:nvSpPr>
        <p:spPr/>
        <p:txBody>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900" b="0" i="0" u="none" strike="noStrike" kern="0" cap="none" spc="0" normalizeH="0" baseline="0" noProof="0" smtClean="0">
                <a:ln>
                  <a:noFill/>
                </a:ln>
                <a:solidFill>
                  <a:srgbClr val="888888"/>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16</a:t>
            </a:fld>
            <a:endParaRPr kumimoji="0" lang="en" sz="900" b="0" i="0" u="none" strike="noStrike" kern="0" cap="none" spc="0" normalizeH="0" baseline="0" noProof="0">
              <a:ln>
                <a:noFill/>
              </a:ln>
              <a:solidFill>
                <a:srgbClr val="888888"/>
              </a:solidFill>
              <a:effectLst/>
              <a:uLnTx/>
              <a:uFillTx/>
              <a:latin typeface="Calibri"/>
              <a:cs typeface="Calibri"/>
              <a:sym typeface="Calibri"/>
            </a:endParaRPr>
          </a:p>
        </p:txBody>
      </p:sp>
      <p:sp>
        <p:nvSpPr>
          <p:cNvPr id="1026" name="AutoShape 2" descr="Legal Analysis of Right To Privacy In India"/>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1400" b="0" i="0" u="none" strike="noStrike" kern="0" cap="none" spc="0" normalizeH="0" baseline="0" noProof="0">
              <a:ln>
                <a:noFill/>
              </a:ln>
              <a:solidFill>
                <a:srgbClr val="000000"/>
              </a:solidFill>
              <a:effectLst/>
              <a:uLnTx/>
              <a:uFillTx/>
              <a:latin typeface="Arial"/>
              <a:cs typeface="Arial"/>
              <a:sym typeface="Arial"/>
            </a:endParaRPr>
          </a:p>
        </p:txBody>
      </p:sp>
      <p:pic>
        <p:nvPicPr>
          <p:cNvPr id="1027" name="Picture 3" descr="C:\Users\DELL\Desktop\legalanalysisofrighttoprivacyinindia_5773054375.jpg"/>
          <p:cNvPicPr>
            <a:picLocks noChangeAspect="1" noChangeArrowheads="1"/>
          </p:cNvPicPr>
          <p:nvPr/>
        </p:nvPicPr>
        <p:blipFill>
          <a:blip r:embed="rId2"/>
          <a:srcRect/>
          <a:stretch>
            <a:fillRect/>
          </a:stretch>
        </p:blipFill>
        <p:spPr bwMode="auto">
          <a:xfrm>
            <a:off x="6091311" y="2170228"/>
            <a:ext cx="3052689" cy="2875893"/>
          </a:xfrm>
          <a:prstGeom prst="rect">
            <a:avLst/>
          </a:prstGeom>
          <a:noFill/>
        </p:spPr>
      </p:pic>
      <p:sp>
        <p:nvSpPr>
          <p:cNvPr id="5" name="Rectangle 4"/>
          <p:cNvSpPr/>
          <p:nvPr/>
        </p:nvSpPr>
        <p:spPr>
          <a:xfrm>
            <a:off x="155575" y="1561460"/>
            <a:ext cx="5784540" cy="4093428"/>
          </a:xfrm>
          <a:prstGeom prst="rect">
            <a:avLst/>
          </a:prstGeom>
        </p:spPr>
        <p:txBody>
          <a:bodyPr wrap="square">
            <a:spAutoFit/>
          </a:bodyPr>
          <a:lstStyle/>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kumimoji="0" lang="en-GB" sz="2000" b="0" i="0" u="none" strike="noStrike" kern="0" cap="none" spc="0" normalizeH="0" baseline="0" noProof="0" dirty="0">
              <a:ln>
                <a:noFill/>
              </a:ln>
              <a:solidFill>
                <a:srgbClr val="000000"/>
              </a:solidFill>
              <a:effectLst/>
              <a:uLnTx/>
              <a:uFillTx/>
              <a:latin typeface="Calibri" pitchFamily="34" charset="0"/>
              <a:cs typeface="Arial"/>
              <a:sym typeface="Arial"/>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000000"/>
                </a:solidFill>
                <a:effectLst/>
                <a:uLnTx/>
                <a:uFillTx/>
                <a:latin typeface="Calibri" pitchFamily="34" charset="0"/>
                <a:cs typeface="Arial"/>
                <a:sym typeface="Arial"/>
              </a:rPr>
              <a:t>To make this right meaningful, it is the </a:t>
            </a:r>
            <a:r>
              <a:rPr kumimoji="0" lang="en-GB" sz="2400" b="0" i="0" u="sng" strike="noStrike" kern="0" cap="none" spc="0" normalizeH="0" baseline="0" noProof="0" dirty="0">
                <a:ln>
                  <a:noFill/>
                </a:ln>
                <a:solidFill>
                  <a:srgbClr val="000000"/>
                </a:solidFill>
                <a:effectLst/>
                <a:uLnTx/>
                <a:uFillTx/>
                <a:latin typeface="Calibri" pitchFamily="34" charset="0"/>
                <a:cs typeface="Arial"/>
                <a:sym typeface="Arial"/>
              </a:rPr>
              <a:t>duty of the state</a:t>
            </a:r>
            <a:r>
              <a:rPr kumimoji="0" lang="en-GB" sz="2400" b="0" i="0" u="none" strike="noStrike" kern="0" cap="none" spc="0" normalizeH="0" baseline="0" noProof="0" dirty="0">
                <a:ln>
                  <a:noFill/>
                </a:ln>
                <a:solidFill>
                  <a:srgbClr val="000000"/>
                </a:solidFill>
                <a:effectLst/>
                <a:uLnTx/>
                <a:uFillTx/>
                <a:latin typeface="Calibri" pitchFamily="34" charset="0"/>
                <a:cs typeface="Arial"/>
                <a:sym typeface="Arial"/>
              </a:rPr>
              <a:t> to put in place </a:t>
            </a:r>
            <a:r>
              <a:rPr kumimoji="0" lang="en-GB" sz="2400" b="0" i="0" u="sng" strike="noStrike" kern="0" cap="none" spc="0" normalizeH="0" baseline="0" noProof="0" dirty="0">
                <a:ln>
                  <a:noFill/>
                </a:ln>
                <a:solidFill>
                  <a:srgbClr val="000000"/>
                </a:solidFill>
                <a:effectLst/>
                <a:uLnTx/>
                <a:uFillTx/>
                <a:latin typeface="Calibri" pitchFamily="34" charset="0"/>
                <a:cs typeface="Arial"/>
                <a:sym typeface="Arial"/>
              </a:rPr>
              <a:t>a data protection f/w </a:t>
            </a:r>
            <a:r>
              <a:rPr kumimoji="0" lang="en-GB" sz="2400" b="0" i="0" u="none" strike="noStrike" kern="0" cap="none" spc="0" normalizeH="0" baseline="0" noProof="0" dirty="0">
                <a:ln>
                  <a:noFill/>
                </a:ln>
                <a:solidFill>
                  <a:srgbClr val="000000"/>
                </a:solidFill>
                <a:effectLst/>
                <a:uLnTx/>
                <a:uFillTx/>
                <a:latin typeface="Calibri" pitchFamily="34" charset="0"/>
                <a:cs typeface="Arial"/>
                <a:sym typeface="Arial"/>
              </a:rPr>
              <a:t>which, while protecting citizens from dangers to informational privacy originating from state and non-state actors, serves the common good. </a:t>
            </a: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endParaRPr lang="en-GB" sz="2400" dirty="0">
              <a:latin typeface="Calibri" pitchFamily="34" charset="0"/>
            </a:endParaRPr>
          </a:p>
          <a:p>
            <a:pPr marL="0" marR="0" lvl="0" indent="0" algn="just"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a:ln>
                  <a:noFill/>
                </a:ln>
                <a:solidFill>
                  <a:srgbClr val="000000"/>
                </a:solidFill>
                <a:effectLst/>
                <a:uLnTx/>
                <a:uFillTx/>
                <a:latin typeface="Calibri" pitchFamily="34" charset="0"/>
                <a:cs typeface="Arial"/>
                <a:sym typeface="Arial"/>
              </a:rPr>
              <a:t>It is the understanding of the state’s duty that the PDP Committee must work with while creating a data protection framework. </a:t>
            </a:r>
          </a:p>
        </p:txBody>
      </p:sp>
      <p:sp>
        <p:nvSpPr>
          <p:cNvPr id="6" name="Rectangle 5"/>
          <p:cNvSpPr/>
          <p:nvPr/>
        </p:nvSpPr>
        <p:spPr>
          <a:xfrm>
            <a:off x="0" y="6611779"/>
            <a:ext cx="8610600" cy="246221"/>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000" b="0" i="0" u="none" strike="noStrike" kern="0" cap="none" spc="0" normalizeH="0" baseline="0" noProof="0" dirty="0">
                <a:ln>
                  <a:noFill/>
                </a:ln>
                <a:solidFill>
                  <a:srgbClr val="000000"/>
                </a:solidFill>
                <a:effectLst/>
                <a:uLnTx/>
                <a:uFillTx/>
                <a:latin typeface="Arial"/>
                <a:cs typeface="Arial"/>
                <a:sym typeface="Arial"/>
              </a:rPr>
              <a:t>Source: https://cic.gov.in/sites/default/files/Right%20to%20Privacy%20and%20RTI%20by%20Aditya%20Verma%20%20%281%29%20%281%29.pdf</a:t>
            </a:r>
          </a:p>
        </p:txBody>
      </p:sp>
      <p:sp>
        <p:nvSpPr>
          <p:cNvPr id="3" name="Google Shape;142;p18">
            <a:extLst>
              <a:ext uri="{FF2B5EF4-FFF2-40B4-BE49-F238E27FC236}">
                <a16:creationId xmlns:a16="http://schemas.microsoft.com/office/drawing/2014/main" id="{4D8E88D2-3769-4606-B960-9FBB1ABBA245}"/>
              </a:ext>
            </a:extLst>
          </p:cNvPr>
          <p:cNvSpPr txBox="1"/>
          <p:nvPr/>
        </p:nvSpPr>
        <p:spPr>
          <a:xfrm>
            <a:off x="460375" y="204169"/>
            <a:ext cx="8150225" cy="1031553"/>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3200" b="0" i="0" u="none" strike="noStrike" kern="0" cap="none" spc="0" normalizeH="0" baseline="0" noProof="0" dirty="0">
                <a:ln>
                  <a:noFill/>
                </a:ln>
                <a:solidFill>
                  <a:schemeClr val="tx1"/>
                </a:solidFill>
                <a:effectLst/>
                <a:uLnTx/>
                <a:uFillTx/>
                <a:latin typeface="Arial Black"/>
                <a:ea typeface="Arial Black"/>
                <a:cs typeface="Arial Black"/>
                <a:sym typeface="Arial Black"/>
              </a:rPr>
              <a:t> Background of Data Privacy: </a:t>
            </a:r>
            <a:r>
              <a:rPr kumimoji="0" lang="en-US" sz="3200" b="0" i="0" u="none" strike="noStrike" kern="0" cap="none" spc="0" normalizeH="0" baseline="0" noProof="0" dirty="0" err="1">
                <a:ln>
                  <a:noFill/>
                </a:ln>
                <a:solidFill>
                  <a:schemeClr val="tx1"/>
                </a:solidFill>
                <a:effectLst/>
                <a:uLnTx/>
                <a:uFillTx/>
                <a:latin typeface="Arial Black"/>
                <a:ea typeface="Arial Black"/>
                <a:cs typeface="Arial Black"/>
                <a:sym typeface="Arial Black"/>
              </a:rPr>
              <a:t>Puttaswamy</a:t>
            </a:r>
            <a:r>
              <a:rPr kumimoji="0" lang="en-US" sz="3200" b="0" i="0" u="none" strike="noStrike" kern="0" cap="none" spc="0" normalizeH="0" baseline="0" noProof="0" dirty="0">
                <a:ln>
                  <a:noFill/>
                </a:ln>
                <a:solidFill>
                  <a:schemeClr val="tx1"/>
                </a:solidFill>
                <a:effectLst/>
                <a:uLnTx/>
                <a:uFillTx/>
                <a:latin typeface="Arial Black"/>
                <a:ea typeface="Arial Black"/>
                <a:cs typeface="Arial Black"/>
                <a:sym typeface="Arial Black"/>
              </a:rPr>
              <a:t> case (</a:t>
            </a:r>
            <a:r>
              <a:rPr kumimoji="0" lang="en-US" sz="3200" b="0" i="0" u="none" strike="noStrike" kern="0" cap="none" spc="0" normalizeH="0" baseline="0" noProof="0" dirty="0" err="1">
                <a:ln>
                  <a:noFill/>
                </a:ln>
                <a:solidFill>
                  <a:schemeClr val="tx1"/>
                </a:solidFill>
                <a:effectLst/>
                <a:uLnTx/>
                <a:uFillTx/>
                <a:latin typeface="Arial Black"/>
                <a:ea typeface="Arial Black"/>
                <a:cs typeface="Arial Black"/>
                <a:sym typeface="Arial Black"/>
              </a:rPr>
              <a:t>Contd</a:t>
            </a:r>
            <a:r>
              <a:rPr kumimoji="0" lang="en-US" sz="3200" b="0" i="0" u="none" strike="noStrike" kern="0" cap="none" spc="0" normalizeH="0" baseline="0" noProof="0" dirty="0">
                <a:ln>
                  <a:noFill/>
                </a:ln>
                <a:solidFill>
                  <a:schemeClr val="tx1"/>
                </a:solidFill>
                <a:effectLst/>
                <a:uLnTx/>
                <a:uFillTx/>
                <a:latin typeface="Arial Black"/>
                <a:ea typeface="Arial Black"/>
                <a:cs typeface="Arial Black"/>
                <a:sym typeface="Arial Black"/>
              </a:rPr>
              <a:t>)</a:t>
            </a:r>
            <a:endParaRPr kumimoji="0" sz="3200" b="0" i="0" u="none" strike="noStrike" kern="0" cap="none" spc="0" normalizeH="0" baseline="0" noProof="0" dirty="0">
              <a:ln>
                <a:noFill/>
              </a:ln>
              <a:solidFill>
                <a:schemeClr val="tx1"/>
              </a:solidFill>
              <a:effectLst/>
              <a:uLnTx/>
              <a:uFillTx/>
              <a:latin typeface="Arial Black"/>
              <a:ea typeface="Arial Black"/>
              <a:cs typeface="Arial Black"/>
              <a:sym typeface="Arial Black"/>
            </a:endParaRPr>
          </a:p>
        </p:txBody>
      </p:sp>
    </p:spTree>
    <p:extLst>
      <p:ext uri="{BB962C8B-B14F-4D97-AF65-F5344CB8AC3E}">
        <p14:creationId xmlns:p14="http://schemas.microsoft.com/office/powerpoint/2010/main" val="6866787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0401E7A-CB62-42C9-9242-64A3D8998E7F}"/>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17</a:t>
            </a:fld>
            <a:endParaRPr lang="en"/>
          </a:p>
        </p:txBody>
      </p:sp>
      <p:sp>
        <p:nvSpPr>
          <p:cNvPr id="5" name="Text Placeholder 4">
            <a:extLst>
              <a:ext uri="{FF2B5EF4-FFF2-40B4-BE49-F238E27FC236}">
                <a16:creationId xmlns:a16="http://schemas.microsoft.com/office/drawing/2014/main" id="{24986DD6-97D7-40B3-858A-519241AF9B19}"/>
              </a:ext>
            </a:extLst>
          </p:cNvPr>
          <p:cNvSpPr txBox="1">
            <a:spLocks noGrp="1"/>
          </p:cNvSpPr>
          <p:nvPr>
            <p:ph type="body" idx="1"/>
          </p:nvPr>
        </p:nvSpPr>
        <p:spPr>
          <a:xfrm>
            <a:off x="0" y="1244604"/>
            <a:ext cx="9024079" cy="5289613"/>
          </a:xfrm>
          <a:prstGeom prst="rect">
            <a:avLst/>
          </a:prstGeom>
          <a:noFill/>
        </p:spPr>
        <p:txBody>
          <a:bodyPr wrap="square">
            <a:spAutoFit/>
          </a:bodyPr>
          <a:lstStyle/>
          <a:p>
            <a:r>
              <a:rPr lang="en-US" sz="1800" b="1" dirty="0">
                <a:solidFill>
                  <a:srgbClr val="222222"/>
                </a:solidFill>
                <a:latin typeface="+mn-lt"/>
                <a:cs typeface="Calibri" panose="020F0502020204030204" pitchFamily="34" charset="0"/>
              </a:rPr>
              <a:t>Privacy by Design </a:t>
            </a:r>
            <a:r>
              <a:rPr lang="en-US" sz="1800" dirty="0">
                <a:solidFill>
                  <a:srgbClr val="222222"/>
                </a:solidFill>
                <a:latin typeface="+mn-lt"/>
                <a:cs typeface="Calibri" panose="020F0502020204030204" pitchFamily="34" charset="0"/>
              </a:rPr>
              <a:t>: </a:t>
            </a:r>
            <a:r>
              <a:rPr lang="en-US" sz="1800" dirty="0">
                <a:solidFill>
                  <a:schemeClr val="tx1"/>
                </a:solidFill>
                <a:latin typeface="+mn-lt"/>
                <a:cs typeface="Calibri" panose="020F0502020204030204" pitchFamily="34" charset="0"/>
              </a:rPr>
              <a:t>Privacy al</a:t>
            </a:r>
            <a:r>
              <a:rPr lang="en-US" sz="1800" b="0" dirty="0">
                <a:solidFill>
                  <a:schemeClr val="tx1"/>
                </a:solidFill>
                <a:effectLst/>
                <a:latin typeface="+mn-lt"/>
                <a:cs typeface="Calibri" panose="020F0502020204030204" pitchFamily="34" charset="0"/>
              </a:rPr>
              <a:t>ready integrated in the technology when created</a:t>
            </a:r>
          </a:p>
          <a:p>
            <a:r>
              <a:rPr lang="en-US" sz="1800" b="1" dirty="0">
                <a:solidFill>
                  <a:schemeClr val="tx1"/>
                </a:solidFill>
                <a:latin typeface="+mn-lt"/>
                <a:cs typeface="Calibri" panose="020F0502020204030204" pitchFamily="34" charset="0"/>
              </a:rPr>
              <a:t>Data Subject/ Principal  </a:t>
            </a:r>
            <a:r>
              <a:rPr lang="en-US" sz="1800" dirty="0">
                <a:solidFill>
                  <a:schemeClr val="tx1"/>
                </a:solidFill>
                <a:latin typeface="+mn-lt"/>
                <a:cs typeface="Calibri" panose="020F0502020204030204" pitchFamily="34" charset="0"/>
              </a:rPr>
              <a:t>: the natural person ( or community) to whom the personal </a:t>
            </a:r>
            <a:r>
              <a:rPr lang="en-US" sz="1800" b="1" dirty="0">
                <a:solidFill>
                  <a:schemeClr val="tx1"/>
                </a:solidFill>
                <a:latin typeface="+mn-lt"/>
                <a:cs typeface="Calibri" panose="020F0502020204030204" pitchFamily="34" charset="0"/>
              </a:rPr>
              <a:t>data</a:t>
            </a:r>
            <a:r>
              <a:rPr lang="en-US" sz="1800" dirty="0">
                <a:solidFill>
                  <a:schemeClr val="tx1"/>
                </a:solidFill>
                <a:latin typeface="+mn-lt"/>
                <a:cs typeface="Calibri" panose="020F0502020204030204" pitchFamily="34" charset="0"/>
              </a:rPr>
              <a:t> relates to.</a:t>
            </a:r>
          </a:p>
          <a:p>
            <a:r>
              <a:rPr lang="en-US" sz="1800" b="1" i="0" dirty="0">
                <a:solidFill>
                  <a:schemeClr val="tx1"/>
                </a:solidFill>
                <a:effectLst/>
                <a:latin typeface="+mn-lt"/>
                <a:cs typeface="Calibri" panose="020F0502020204030204" pitchFamily="34" charset="0"/>
              </a:rPr>
              <a:t>Data</a:t>
            </a:r>
            <a:r>
              <a:rPr lang="en-US" sz="1800" b="0" i="0" dirty="0">
                <a:solidFill>
                  <a:schemeClr val="tx1"/>
                </a:solidFill>
                <a:effectLst/>
                <a:latin typeface="+mn-lt"/>
                <a:cs typeface="Calibri" panose="020F0502020204030204" pitchFamily="34" charset="0"/>
              </a:rPr>
              <a:t> </a:t>
            </a:r>
            <a:r>
              <a:rPr lang="en-US" sz="1800" b="1" dirty="0">
                <a:solidFill>
                  <a:schemeClr val="tx1"/>
                </a:solidFill>
                <a:latin typeface="+mn-lt"/>
                <a:cs typeface="Calibri" panose="020F0502020204030204" pitchFamily="34" charset="0"/>
              </a:rPr>
              <a:t>F</a:t>
            </a:r>
            <a:r>
              <a:rPr lang="en-US" sz="1800" b="1" i="0" dirty="0">
                <a:solidFill>
                  <a:schemeClr val="tx1"/>
                </a:solidFill>
                <a:effectLst/>
                <a:latin typeface="+mn-lt"/>
                <a:cs typeface="Calibri" panose="020F0502020204030204" pitchFamily="34" charset="0"/>
              </a:rPr>
              <a:t>iduciary</a:t>
            </a:r>
            <a:r>
              <a:rPr lang="en-US" sz="1800" b="0" i="0" dirty="0">
                <a:solidFill>
                  <a:schemeClr val="tx1"/>
                </a:solidFill>
                <a:effectLst/>
                <a:latin typeface="+mn-lt"/>
                <a:cs typeface="Calibri" panose="020F0502020204030204" pitchFamily="34" charset="0"/>
              </a:rPr>
              <a:t> is a person or business ( the service provider such as FB ) </a:t>
            </a:r>
            <a:r>
              <a:rPr lang="en-US" sz="1800" b="0" i="0" dirty="0">
                <a:solidFill>
                  <a:srgbClr val="222222"/>
                </a:solidFill>
                <a:effectLst/>
                <a:latin typeface="+mn-lt"/>
              </a:rPr>
              <a:t>who determines the purpose and manner of </a:t>
            </a:r>
            <a:r>
              <a:rPr lang="en-US" sz="1800" b="1" i="0" dirty="0">
                <a:solidFill>
                  <a:srgbClr val="222222"/>
                </a:solidFill>
                <a:effectLst/>
                <a:latin typeface="+mn-lt"/>
              </a:rPr>
              <a:t>data</a:t>
            </a:r>
            <a:r>
              <a:rPr lang="en-US" sz="1800" b="0" i="0" dirty="0">
                <a:solidFill>
                  <a:srgbClr val="222222"/>
                </a:solidFill>
                <a:effectLst/>
                <a:latin typeface="+mn-lt"/>
              </a:rPr>
              <a:t> processing</a:t>
            </a:r>
            <a:r>
              <a:rPr lang="en-US" sz="1800" dirty="0">
                <a:solidFill>
                  <a:schemeClr val="tx1"/>
                </a:solidFill>
                <a:latin typeface="+mn-lt"/>
                <a:cs typeface="Calibri" panose="020F0502020204030204" pitchFamily="34" charset="0"/>
              </a:rPr>
              <a:t> </a:t>
            </a:r>
            <a:r>
              <a:rPr lang="en-US" sz="1800" b="0" i="0" dirty="0">
                <a:solidFill>
                  <a:schemeClr val="tx1"/>
                </a:solidFill>
                <a:effectLst/>
                <a:latin typeface="+mn-lt"/>
                <a:cs typeface="Calibri" panose="020F0502020204030204" pitchFamily="34" charset="0"/>
              </a:rPr>
              <a:t>with an obligation to act in a trustworthy manner in the interest of another</a:t>
            </a:r>
          </a:p>
          <a:p>
            <a:r>
              <a:rPr lang="en-US" sz="1800" b="1" dirty="0">
                <a:solidFill>
                  <a:schemeClr val="tx1"/>
                </a:solidFill>
                <a:latin typeface="+mn-lt"/>
                <a:cs typeface="Calibri" panose="020F0502020204030204" pitchFamily="34" charset="0"/>
              </a:rPr>
              <a:t>Data Protection officer </a:t>
            </a:r>
            <a:r>
              <a:rPr lang="en-US" sz="1800" dirty="0">
                <a:solidFill>
                  <a:schemeClr val="tx1"/>
                </a:solidFill>
                <a:latin typeface="+mn-lt"/>
                <a:cs typeface="Calibri" panose="020F0502020204030204" pitchFamily="34" charset="0"/>
              </a:rPr>
              <a:t>: </a:t>
            </a:r>
            <a:r>
              <a:rPr lang="en-US" sz="2000" dirty="0">
                <a:solidFill>
                  <a:schemeClr val="tx1"/>
                </a:solidFill>
                <a:latin typeface="+mn-lt"/>
                <a:cs typeface="Calibri" panose="020F0502020204030204" pitchFamily="34" charset="0"/>
              </a:rPr>
              <a:t>DF must appoint DPO to </a:t>
            </a:r>
            <a:r>
              <a:rPr lang="en-US" sz="1600" b="0" i="0" dirty="0" err="1">
                <a:solidFill>
                  <a:srgbClr val="222222"/>
                </a:solidFill>
                <a:effectLst/>
                <a:latin typeface="arial" panose="020B0604020202020204" pitchFamily="34" charset="0"/>
              </a:rPr>
              <a:t>to</a:t>
            </a:r>
            <a:r>
              <a:rPr lang="en-US" sz="1600" b="0" i="0" dirty="0">
                <a:solidFill>
                  <a:srgbClr val="222222"/>
                </a:solidFill>
                <a:effectLst/>
                <a:latin typeface="arial" panose="020B0604020202020204" pitchFamily="34" charset="0"/>
              </a:rPr>
              <a:t> ensure that her </a:t>
            </a:r>
            <a:r>
              <a:rPr lang="en-US" sz="1600" b="0" i="0" dirty="0" err="1">
                <a:solidFill>
                  <a:srgbClr val="222222"/>
                </a:solidFill>
                <a:effectLst/>
                <a:latin typeface="arial" panose="020B0604020202020204" pitchFamily="34" charset="0"/>
              </a:rPr>
              <a:t>organisation</a:t>
            </a:r>
            <a:r>
              <a:rPr lang="en-US" sz="1600" b="0" i="0" dirty="0">
                <a:solidFill>
                  <a:srgbClr val="222222"/>
                </a:solidFill>
                <a:effectLst/>
                <a:latin typeface="arial" panose="020B0604020202020204" pitchFamily="34" charset="0"/>
              </a:rPr>
              <a:t> processes the personal </a:t>
            </a:r>
            <a:r>
              <a:rPr lang="en-US" sz="1600" b="1" i="0" dirty="0">
                <a:solidFill>
                  <a:srgbClr val="222222"/>
                </a:solidFill>
                <a:effectLst/>
                <a:latin typeface="arial" panose="020B0604020202020204" pitchFamily="34" charset="0"/>
              </a:rPr>
              <a:t>data</a:t>
            </a:r>
            <a:r>
              <a:rPr lang="en-US" sz="1600" b="0" i="0" dirty="0">
                <a:solidFill>
                  <a:srgbClr val="222222"/>
                </a:solidFill>
                <a:effectLst/>
                <a:latin typeface="arial" panose="020B0604020202020204" pitchFamily="34" charset="0"/>
              </a:rPr>
              <a:t> of its staff, customers, providers or any other individuals (also referred to as </a:t>
            </a:r>
            <a:r>
              <a:rPr lang="en-US" sz="1600" b="1" i="0" dirty="0">
                <a:solidFill>
                  <a:srgbClr val="222222"/>
                </a:solidFill>
                <a:effectLst/>
                <a:latin typeface="arial" panose="020B0604020202020204" pitchFamily="34" charset="0"/>
              </a:rPr>
              <a:t>data</a:t>
            </a:r>
            <a:r>
              <a:rPr lang="en-US" sz="1600" b="0" i="0" dirty="0">
                <a:solidFill>
                  <a:srgbClr val="222222"/>
                </a:solidFill>
                <a:effectLst/>
                <a:latin typeface="arial" panose="020B0604020202020204" pitchFamily="34" charset="0"/>
              </a:rPr>
              <a:t> subjects) in compliance with the applicable </a:t>
            </a:r>
            <a:r>
              <a:rPr lang="en-US" sz="1600" b="1" i="0" dirty="0">
                <a:solidFill>
                  <a:srgbClr val="222222"/>
                </a:solidFill>
                <a:effectLst/>
                <a:latin typeface="arial" panose="020B0604020202020204" pitchFamily="34" charset="0"/>
              </a:rPr>
              <a:t>data protection</a:t>
            </a:r>
            <a:r>
              <a:rPr lang="en-US" sz="1600" b="0" i="0" dirty="0">
                <a:solidFill>
                  <a:srgbClr val="222222"/>
                </a:solidFill>
                <a:effectLst/>
                <a:latin typeface="arial" panose="020B0604020202020204" pitchFamily="34" charset="0"/>
              </a:rPr>
              <a:t> rules</a:t>
            </a:r>
            <a:r>
              <a:rPr lang="en-US" sz="1400" b="0" i="0" dirty="0">
                <a:solidFill>
                  <a:srgbClr val="222222"/>
                </a:solidFill>
                <a:effectLst/>
                <a:latin typeface="arial" panose="020B0604020202020204" pitchFamily="34" charset="0"/>
              </a:rPr>
              <a:t>.</a:t>
            </a:r>
            <a:endParaRPr lang="en-US" sz="1800" b="0" i="0" dirty="0">
              <a:solidFill>
                <a:schemeClr val="tx1"/>
              </a:solidFill>
              <a:effectLst/>
              <a:latin typeface="+mn-lt"/>
              <a:cs typeface="Calibri" panose="020F0502020204030204" pitchFamily="34" charset="0"/>
            </a:endParaRPr>
          </a:p>
          <a:p>
            <a:r>
              <a:rPr lang="en-US" sz="1800" b="1" dirty="0">
                <a:solidFill>
                  <a:schemeClr val="tx1"/>
                </a:solidFill>
                <a:latin typeface="+mn-lt"/>
                <a:cs typeface="Calibri" panose="020F0502020204030204" pitchFamily="34" charset="0"/>
              </a:rPr>
              <a:t>Data Processor : who would process the data ( Cambridge Analytica)</a:t>
            </a:r>
            <a:endParaRPr lang="en-US" sz="1800" b="1" i="0" dirty="0">
              <a:solidFill>
                <a:schemeClr val="tx1"/>
              </a:solidFill>
              <a:effectLst/>
              <a:latin typeface="+mn-lt"/>
              <a:cs typeface="Calibri" panose="020F0502020204030204" pitchFamily="34" charset="0"/>
            </a:endParaRPr>
          </a:p>
          <a:p>
            <a:r>
              <a:rPr lang="en-US" sz="1800" b="1" dirty="0">
                <a:solidFill>
                  <a:schemeClr val="tx1"/>
                </a:solidFill>
                <a:latin typeface="+mn-lt"/>
                <a:cs typeface="Calibri" panose="020F0502020204030204" pitchFamily="34" charset="0"/>
              </a:rPr>
              <a:t>Rights of Data Principal : </a:t>
            </a:r>
            <a:r>
              <a:rPr lang="en-US" sz="1800" dirty="0">
                <a:solidFill>
                  <a:schemeClr val="tx1"/>
                </a:solidFill>
                <a:latin typeface="+mn-lt"/>
                <a:cs typeface="Calibri" panose="020F0502020204030204" pitchFamily="34" charset="0"/>
              </a:rPr>
              <a:t>Rights </a:t>
            </a:r>
            <a:r>
              <a:rPr lang="en-US" sz="1800" b="0" i="0" dirty="0">
                <a:solidFill>
                  <a:schemeClr val="tx1"/>
                </a:solidFill>
                <a:effectLst/>
                <a:latin typeface="+mn-lt"/>
                <a:cs typeface="Calibri" panose="020F0502020204030204" pitchFamily="34" charset="0"/>
              </a:rPr>
              <a:t>to strength an individual's inf. privacy, providing them with autonomy and control </a:t>
            </a:r>
          </a:p>
          <a:p>
            <a:r>
              <a:rPr lang="en-US" sz="1600" b="0" i="0" dirty="0">
                <a:solidFill>
                  <a:schemeClr val="tx1"/>
                </a:solidFill>
                <a:effectLst/>
                <a:latin typeface="+mn-lt"/>
              </a:rPr>
              <a:t>(the </a:t>
            </a:r>
            <a:r>
              <a:rPr lang="en-US" sz="1600" b="1" i="0" dirty="0">
                <a:solidFill>
                  <a:schemeClr val="tx1"/>
                </a:solidFill>
                <a:effectLst/>
                <a:latin typeface="+mn-lt"/>
              </a:rPr>
              <a:t>right</a:t>
            </a:r>
            <a:r>
              <a:rPr lang="en-US" sz="1600" b="0" i="0" dirty="0">
                <a:solidFill>
                  <a:schemeClr val="tx1"/>
                </a:solidFill>
                <a:effectLst/>
                <a:latin typeface="+mn-lt"/>
              </a:rPr>
              <a:t> to obtain a summary of their personal </a:t>
            </a:r>
            <a:r>
              <a:rPr lang="en-US" sz="1600" b="1" i="0" dirty="0">
                <a:solidFill>
                  <a:schemeClr val="tx1"/>
                </a:solidFill>
                <a:effectLst/>
                <a:latin typeface="+mn-lt"/>
              </a:rPr>
              <a:t>data</a:t>
            </a:r>
            <a:r>
              <a:rPr lang="en-US" sz="1600" b="0" i="0" dirty="0">
                <a:solidFill>
                  <a:schemeClr val="tx1"/>
                </a:solidFill>
                <a:effectLst/>
                <a:latin typeface="+mn-lt"/>
              </a:rPr>
              <a:t> held with the fiduciary, (ii) the </a:t>
            </a:r>
            <a:r>
              <a:rPr lang="en-US" sz="1600" b="1" i="0" dirty="0">
                <a:solidFill>
                  <a:schemeClr val="tx1"/>
                </a:solidFill>
                <a:effectLst/>
                <a:latin typeface="+mn-lt"/>
              </a:rPr>
              <a:t>right</a:t>
            </a:r>
            <a:r>
              <a:rPr lang="en-US" sz="1600" b="0" i="0" dirty="0">
                <a:solidFill>
                  <a:schemeClr val="tx1"/>
                </a:solidFill>
                <a:effectLst/>
                <a:latin typeface="+mn-lt"/>
              </a:rPr>
              <a:t> to seek correction of inaccurate personal </a:t>
            </a:r>
            <a:r>
              <a:rPr lang="en-US" sz="1600" b="1" i="0" dirty="0">
                <a:solidFill>
                  <a:schemeClr val="tx1"/>
                </a:solidFill>
                <a:effectLst/>
                <a:latin typeface="+mn-lt"/>
              </a:rPr>
              <a:t>data</a:t>
            </a:r>
            <a:r>
              <a:rPr lang="en-US" sz="1600" b="0" i="0" dirty="0">
                <a:solidFill>
                  <a:schemeClr val="tx1"/>
                </a:solidFill>
                <a:effectLst/>
                <a:latin typeface="+mn-lt"/>
              </a:rPr>
              <a:t>, and (iii) the </a:t>
            </a:r>
            <a:r>
              <a:rPr lang="en-US" sz="1600" b="1" i="0" dirty="0">
                <a:solidFill>
                  <a:schemeClr val="tx1"/>
                </a:solidFill>
                <a:effectLst/>
                <a:latin typeface="+mn-lt"/>
              </a:rPr>
              <a:t>right</a:t>
            </a:r>
            <a:r>
              <a:rPr lang="en-US" sz="1600" b="0" i="0" dirty="0">
                <a:solidFill>
                  <a:schemeClr val="tx1"/>
                </a:solidFill>
                <a:effectLst/>
                <a:latin typeface="+mn-lt"/>
              </a:rPr>
              <a:t> 'to be forgotten', which allows the </a:t>
            </a:r>
            <a:r>
              <a:rPr lang="en-US" sz="1600" b="1" i="0" dirty="0">
                <a:solidFill>
                  <a:schemeClr val="tx1"/>
                </a:solidFill>
                <a:effectLst/>
                <a:latin typeface="+mn-lt"/>
              </a:rPr>
              <a:t>data principal</a:t>
            </a:r>
            <a:r>
              <a:rPr lang="en-US" sz="1600" b="0" i="0" dirty="0">
                <a:solidFill>
                  <a:schemeClr val="tx1"/>
                </a:solidFill>
                <a:effectLst/>
                <a:latin typeface="+mn-lt"/>
              </a:rPr>
              <a:t> to restrict or prevent data misuse)</a:t>
            </a:r>
            <a:endParaRPr lang="en-US" sz="1600" b="0" i="0" dirty="0">
              <a:solidFill>
                <a:schemeClr val="tx1"/>
              </a:solidFill>
              <a:effectLst/>
              <a:latin typeface="+mn-lt"/>
              <a:cs typeface="Calibri" panose="020F0502020204030204" pitchFamily="34" charset="0"/>
            </a:endParaRPr>
          </a:p>
          <a:p>
            <a:r>
              <a:rPr lang="en-US" sz="1800" b="1" dirty="0">
                <a:solidFill>
                  <a:schemeClr val="tx1"/>
                </a:solidFill>
                <a:latin typeface="+mn-lt"/>
                <a:cs typeface="Calibri" panose="020F0502020204030204" pitchFamily="34" charset="0"/>
              </a:rPr>
              <a:t>DPA: I</a:t>
            </a:r>
            <a:r>
              <a:rPr lang="en-US" sz="1800" b="1" i="0" dirty="0">
                <a:solidFill>
                  <a:schemeClr val="tx1"/>
                </a:solidFill>
                <a:effectLst/>
                <a:latin typeface="+mn-lt"/>
                <a:cs typeface="Calibri" panose="020F0502020204030204" pitchFamily="34" charset="0"/>
              </a:rPr>
              <a:t>ndia</a:t>
            </a:r>
            <a:r>
              <a:rPr lang="en-US" sz="1800" b="0" i="0" dirty="0">
                <a:solidFill>
                  <a:schemeClr val="tx1"/>
                </a:solidFill>
                <a:effectLst/>
                <a:latin typeface="+mn-lt"/>
                <a:cs typeface="Calibri" panose="020F0502020204030204" pitchFamily="34" charset="0"/>
              </a:rPr>
              <a:t> does not have a national regulatory </a:t>
            </a:r>
            <a:r>
              <a:rPr lang="en-US" sz="1800" b="1" i="0" dirty="0">
                <a:solidFill>
                  <a:schemeClr val="tx1"/>
                </a:solidFill>
                <a:effectLst/>
                <a:latin typeface="+mn-lt"/>
                <a:cs typeface="Calibri" panose="020F0502020204030204" pitchFamily="34" charset="0"/>
              </a:rPr>
              <a:t>authority</a:t>
            </a:r>
            <a:r>
              <a:rPr lang="en-US" sz="1800" b="0" i="0" dirty="0">
                <a:solidFill>
                  <a:schemeClr val="tx1"/>
                </a:solidFill>
                <a:effectLst/>
                <a:latin typeface="+mn-lt"/>
                <a:cs typeface="Calibri" panose="020F0502020204030204" pitchFamily="34" charset="0"/>
              </a:rPr>
              <a:t> for </a:t>
            </a:r>
            <a:r>
              <a:rPr lang="en-US" sz="1800" b="1" i="0" dirty="0">
                <a:solidFill>
                  <a:schemeClr val="tx1"/>
                </a:solidFill>
                <a:effectLst/>
                <a:latin typeface="+mn-lt"/>
                <a:cs typeface="Calibri" panose="020F0502020204030204" pitchFamily="34" charset="0"/>
              </a:rPr>
              <a:t>protection</a:t>
            </a:r>
            <a:r>
              <a:rPr lang="en-US" sz="1800" b="0" i="0" dirty="0">
                <a:solidFill>
                  <a:schemeClr val="tx1"/>
                </a:solidFill>
                <a:effectLst/>
                <a:latin typeface="+mn-lt"/>
                <a:cs typeface="Calibri" panose="020F0502020204030204" pitchFamily="34" charset="0"/>
              </a:rPr>
              <a:t> of personal </a:t>
            </a:r>
            <a:r>
              <a:rPr lang="en-US" sz="1800" b="1" i="0" dirty="0">
                <a:solidFill>
                  <a:schemeClr val="tx1"/>
                </a:solidFill>
                <a:effectLst/>
                <a:latin typeface="+mn-lt"/>
                <a:cs typeface="Calibri" panose="020F0502020204030204" pitchFamily="34" charset="0"/>
              </a:rPr>
              <a:t>data</a:t>
            </a:r>
            <a:r>
              <a:rPr lang="en-US" sz="1800" b="0" i="0" dirty="0">
                <a:solidFill>
                  <a:schemeClr val="tx1"/>
                </a:solidFill>
                <a:effectLst/>
                <a:latin typeface="+mn-lt"/>
                <a:cs typeface="Calibri" panose="020F0502020204030204" pitchFamily="34" charset="0"/>
              </a:rPr>
              <a:t>. </a:t>
            </a:r>
            <a:r>
              <a:rPr lang="en-US" sz="1800" b="0" i="0" dirty="0" err="1">
                <a:solidFill>
                  <a:schemeClr val="tx1"/>
                </a:solidFill>
                <a:effectLst/>
                <a:latin typeface="+mn-lt"/>
                <a:cs typeface="Calibri" panose="020F0502020204030204" pitchFamily="34" charset="0"/>
              </a:rPr>
              <a:t>MeitY</a:t>
            </a:r>
            <a:r>
              <a:rPr lang="en-US" sz="1800" b="0" i="0" dirty="0">
                <a:solidFill>
                  <a:schemeClr val="tx1"/>
                </a:solidFill>
                <a:effectLst/>
                <a:latin typeface="+mn-lt"/>
                <a:cs typeface="Calibri" panose="020F0502020204030204" pitchFamily="34" charset="0"/>
              </a:rPr>
              <a:t> is responsible for administering the IT Act and issuing the rules and other clarifications under the IT Act.</a:t>
            </a:r>
            <a:endParaRPr lang="en-US" sz="1100" b="0" i="0" dirty="0">
              <a:solidFill>
                <a:srgbClr val="222222"/>
              </a:solidFill>
              <a:effectLst/>
              <a:latin typeface="arial" panose="020B0604020202020204" pitchFamily="34" charset="0"/>
            </a:endParaRPr>
          </a:p>
        </p:txBody>
      </p:sp>
      <p:sp>
        <p:nvSpPr>
          <p:cNvPr id="13" name="Google Shape;142;p18">
            <a:extLst>
              <a:ext uri="{FF2B5EF4-FFF2-40B4-BE49-F238E27FC236}">
                <a16:creationId xmlns:a16="http://schemas.microsoft.com/office/drawing/2014/main" id="{DF546C4D-E8B3-4355-B3C4-5961DEAA4780}"/>
              </a:ext>
            </a:extLst>
          </p:cNvPr>
          <p:cNvSpPr txBox="1"/>
          <p:nvPr/>
        </p:nvSpPr>
        <p:spPr>
          <a:xfrm>
            <a:off x="1516313" y="159360"/>
            <a:ext cx="6625652" cy="530188"/>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US" sz="2400" b="0" i="0" u="none" strike="noStrike" kern="0" cap="none" spc="0" normalizeH="0" baseline="0" noProof="0" dirty="0">
                <a:ln>
                  <a:noFill/>
                </a:ln>
                <a:solidFill>
                  <a:schemeClr val="tx1"/>
                </a:solidFill>
                <a:effectLst/>
                <a:uLnTx/>
                <a:uFillTx/>
                <a:latin typeface="Arial Black"/>
                <a:ea typeface="Arial Black"/>
                <a:cs typeface="Arial Black"/>
                <a:sym typeface="Arial Black"/>
              </a:rPr>
              <a:t>Some Basic Terms </a:t>
            </a:r>
            <a:endParaRPr kumimoji="0" sz="2800" b="0" i="0" u="none" strike="noStrike" kern="0" cap="none" spc="0" normalizeH="0" baseline="0" noProof="0" dirty="0">
              <a:ln>
                <a:noFill/>
              </a:ln>
              <a:solidFill>
                <a:schemeClr val="tx1"/>
              </a:solidFill>
              <a:effectLst/>
              <a:uLnTx/>
              <a:uFillTx/>
              <a:latin typeface="Arial Black"/>
              <a:ea typeface="Arial Black"/>
              <a:cs typeface="Arial Black"/>
              <a:sym typeface="Arial Black"/>
            </a:endParaRPr>
          </a:p>
        </p:txBody>
      </p:sp>
    </p:spTree>
    <p:extLst>
      <p:ext uri="{BB962C8B-B14F-4D97-AF65-F5344CB8AC3E}">
        <p14:creationId xmlns:p14="http://schemas.microsoft.com/office/powerpoint/2010/main" val="2751073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33"/>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18</a:t>
            </a:fld>
            <a:endParaRPr/>
          </a:p>
        </p:txBody>
      </p:sp>
      <p:pic>
        <p:nvPicPr>
          <p:cNvPr id="349" name="Google Shape;349;p33"/>
          <p:cNvPicPr preferRelativeResize="0"/>
          <p:nvPr/>
        </p:nvPicPr>
        <p:blipFill rotWithShape="1">
          <a:blip r:embed="rId3">
            <a:alphaModFix/>
          </a:blip>
          <a:srcRect l="25132" t="30303" r="23520" b="17417"/>
          <a:stretch/>
        </p:blipFill>
        <p:spPr>
          <a:xfrm>
            <a:off x="179882" y="1483022"/>
            <a:ext cx="8754256" cy="5186598"/>
          </a:xfrm>
          <a:prstGeom prst="rect">
            <a:avLst/>
          </a:prstGeom>
          <a:noFill/>
          <a:ln>
            <a:noFill/>
          </a:ln>
        </p:spPr>
      </p:pic>
      <p:sp>
        <p:nvSpPr>
          <p:cNvPr id="350" name="Google Shape;350;p33"/>
          <p:cNvSpPr txBox="1"/>
          <p:nvPr/>
        </p:nvSpPr>
        <p:spPr>
          <a:xfrm>
            <a:off x="1049311" y="794479"/>
            <a:ext cx="7225258" cy="494675"/>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 sz="3200" b="0" i="0" u="none" strike="noStrike" cap="none" dirty="0">
                <a:solidFill>
                  <a:schemeClr val="tx1"/>
                </a:solidFill>
                <a:latin typeface="Arial Black"/>
                <a:ea typeface="Arial Black"/>
                <a:cs typeface="Arial Black"/>
                <a:sym typeface="Arial Black"/>
              </a:rPr>
              <a:t>Key Features of PDP 2019</a:t>
            </a:r>
            <a:endParaRPr sz="3200" b="0" i="0" u="none" strike="noStrike" cap="none" dirty="0">
              <a:solidFill>
                <a:schemeClr val="tx1"/>
              </a:solidFill>
              <a:latin typeface="Arial Black"/>
              <a:ea typeface="Arial Black"/>
              <a:cs typeface="Arial Black"/>
              <a:sym typeface="Arial Black"/>
            </a:endParaRPr>
          </a:p>
        </p:txBody>
      </p:sp>
      <p:sp>
        <p:nvSpPr>
          <p:cNvPr id="351" name="Google Shape;351;p33"/>
          <p:cNvSpPr txBox="1"/>
          <p:nvPr/>
        </p:nvSpPr>
        <p:spPr>
          <a:xfrm>
            <a:off x="179882" y="6550223"/>
            <a:ext cx="7180289"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1200" b="0" i="1" u="none" strike="noStrike" cap="none">
                <a:solidFill>
                  <a:schemeClr val="accent5"/>
                </a:solidFill>
                <a:latin typeface="Arial"/>
                <a:ea typeface="Arial"/>
                <a:cs typeface="Arial"/>
                <a:sym typeface="Arial"/>
              </a:rPr>
              <a:t>Source: Deloitte Report (2020)  on Draft Personal Data Protection Bill, 2019</a:t>
            </a:r>
            <a:endParaRPr sz="1200" b="0" i="1" u="none" strike="noStrike" cap="none">
              <a:solidFill>
                <a:schemeClr val="accent5"/>
              </a:solidFill>
              <a:latin typeface="Arial"/>
              <a:ea typeface="Arial"/>
              <a:cs typeface="Arial"/>
              <a:sym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83"/>
        <p:cNvGrpSpPr/>
        <p:nvPr/>
      </p:nvGrpSpPr>
      <p:grpSpPr>
        <a:xfrm>
          <a:off x="0" y="0"/>
          <a:ext cx="0" cy="0"/>
          <a:chOff x="0" y="0"/>
          <a:chExt cx="0" cy="0"/>
        </a:xfrm>
      </p:grpSpPr>
      <p:sp>
        <p:nvSpPr>
          <p:cNvPr id="284" name="Google Shape;284;p31"/>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285" name="Google Shape;285;p31"/>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19</a:t>
            </a:fld>
            <a:endParaRPr>
              <a:solidFill>
                <a:srgbClr val="888888"/>
              </a:solidFill>
            </a:endParaRPr>
          </a:p>
        </p:txBody>
      </p:sp>
      <p:grpSp>
        <p:nvGrpSpPr>
          <p:cNvPr id="286" name="Google Shape;286;p31"/>
          <p:cNvGrpSpPr/>
          <p:nvPr/>
        </p:nvGrpSpPr>
        <p:grpSpPr>
          <a:xfrm>
            <a:off x="172267" y="1886701"/>
            <a:ext cx="1653405" cy="4518279"/>
            <a:chOff x="1118198" y="283725"/>
            <a:chExt cx="2090852" cy="4076400"/>
          </a:xfrm>
        </p:grpSpPr>
        <p:sp>
          <p:nvSpPr>
            <p:cNvPr id="287" name="Google Shape;287;p31"/>
            <p:cNvSpPr/>
            <p:nvPr/>
          </p:nvSpPr>
          <p:spPr>
            <a:xfrm>
              <a:off x="1178650" y="283725"/>
              <a:ext cx="2030400" cy="4076400"/>
            </a:xfrm>
            <a:prstGeom prst="rect">
              <a:avLst/>
            </a:prstGeom>
            <a:solidFill>
              <a:srgbClr val="C55A11"/>
            </a:solidFill>
            <a:ln w="9525" cap="flat" cmpd="sng">
              <a:solidFill>
                <a:srgbClr val="833C0B"/>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Calibri"/>
                <a:ea typeface="Calibri"/>
                <a:cs typeface="Calibri"/>
                <a:sym typeface="Calibri"/>
              </a:endParaRPr>
            </a:p>
          </p:txBody>
        </p:sp>
        <p:sp>
          <p:nvSpPr>
            <p:cNvPr id="288" name="Google Shape;288;p31"/>
            <p:cNvSpPr/>
            <p:nvPr/>
          </p:nvSpPr>
          <p:spPr>
            <a:xfrm>
              <a:off x="1118198" y="341748"/>
              <a:ext cx="2030400" cy="3866100"/>
            </a:xfrm>
            <a:prstGeom prst="rect">
              <a:avLst/>
            </a:prstGeom>
            <a:solidFill>
              <a:srgbClr val="FFFFFF"/>
            </a:solidFill>
            <a:ln w="19050" cap="flat" cmpd="sng">
              <a:solidFill>
                <a:srgbClr val="833C0B"/>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Calibri"/>
                <a:ea typeface="Calibri"/>
                <a:cs typeface="Calibri"/>
                <a:sym typeface="Calibri"/>
              </a:endParaRPr>
            </a:p>
          </p:txBody>
        </p:sp>
        <p:sp>
          <p:nvSpPr>
            <p:cNvPr id="289" name="Google Shape;289;p31"/>
            <p:cNvSpPr/>
            <p:nvPr/>
          </p:nvSpPr>
          <p:spPr>
            <a:xfrm>
              <a:off x="1233858" y="1280023"/>
              <a:ext cx="1840794" cy="2807231"/>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The Bill governs the processing of personal data by: </a:t>
              </a:r>
              <a:endParaRPr b="0" i="0" u="none" strike="noStrike" cap="none" dirty="0">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(i) govt </a:t>
              </a:r>
              <a:endParaRPr b="0" i="0" u="none" strike="noStrike" cap="none" dirty="0">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(ii) companies incorporated in India</a:t>
              </a:r>
              <a:endParaRPr b="0" i="0" u="none" strike="noStrike" cap="none" dirty="0">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(iii) foreign</a:t>
              </a:r>
              <a:endParaRPr b="0" i="0" u="none" strike="noStrike" cap="none" dirty="0">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companies dealing with personal data of individuals in India</a:t>
              </a:r>
              <a:r>
                <a:rPr lang="en" sz="1200" b="0" i="0" u="none" strike="noStrike" cap="none" dirty="0">
                  <a:solidFill>
                    <a:schemeClr val="dk1"/>
                  </a:solidFill>
                  <a:latin typeface="Calibri"/>
                  <a:ea typeface="Calibri"/>
                  <a:cs typeface="Calibri"/>
                  <a:sym typeface="Calibri"/>
                </a:rPr>
                <a:t>.</a:t>
              </a:r>
              <a:endParaRPr sz="1200" b="0" i="0" u="none" strike="noStrike" cap="none" dirty="0">
                <a:solidFill>
                  <a:schemeClr val="dk1"/>
                </a:solidFill>
                <a:latin typeface="Calibri"/>
                <a:ea typeface="Calibri"/>
                <a:cs typeface="Calibri"/>
                <a:sym typeface="Calibri"/>
              </a:endParaRPr>
            </a:p>
          </p:txBody>
        </p:sp>
        <p:sp>
          <p:nvSpPr>
            <p:cNvPr id="290" name="Google Shape;290;p31"/>
            <p:cNvSpPr/>
            <p:nvPr/>
          </p:nvSpPr>
          <p:spPr>
            <a:xfrm>
              <a:off x="1233858" y="625138"/>
              <a:ext cx="1815000" cy="371495"/>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Applicability</a:t>
              </a:r>
              <a:endParaRPr sz="1600" b="0" i="0" u="none" strike="noStrike" cap="none">
                <a:solidFill>
                  <a:schemeClr val="dk1"/>
                </a:solidFill>
                <a:latin typeface="Calibri"/>
                <a:ea typeface="Calibri"/>
                <a:cs typeface="Calibri"/>
                <a:sym typeface="Calibri"/>
              </a:endParaRPr>
            </a:p>
          </p:txBody>
        </p:sp>
      </p:grpSp>
      <p:grpSp>
        <p:nvGrpSpPr>
          <p:cNvPr id="291" name="Google Shape;291;p31"/>
          <p:cNvGrpSpPr/>
          <p:nvPr/>
        </p:nvGrpSpPr>
        <p:grpSpPr>
          <a:xfrm>
            <a:off x="1895980" y="1875811"/>
            <a:ext cx="1633107" cy="4518279"/>
            <a:chOff x="1116016" y="283725"/>
            <a:chExt cx="2093034" cy="4076400"/>
          </a:xfrm>
        </p:grpSpPr>
        <p:sp>
          <p:nvSpPr>
            <p:cNvPr id="292" name="Google Shape;292;p31"/>
            <p:cNvSpPr/>
            <p:nvPr/>
          </p:nvSpPr>
          <p:spPr>
            <a:xfrm>
              <a:off x="1178650" y="283725"/>
              <a:ext cx="2030400" cy="4076400"/>
            </a:xfrm>
            <a:prstGeom prst="rect">
              <a:avLst/>
            </a:prstGeom>
            <a:solidFill>
              <a:srgbClr val="C55A11"/>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Calibri"/>
                <a:ea typeface="Calibri"/>
                <a:cs typeface="Calibri"/>
                <a:sym typeface="Calibri"/>
              </a:endParaRPr>
            </a:p>
          </p:txBody>
        </p:sp>
        <p:sp>
          <p:nvSpPr>
            <p:cNvPr id="293" name="Google Shape;293;p31"/>
            <p:cNvSpPr/>
            <p:nvPr/>
          </p:nvSpPr>
          <p:spPr>
            <a:xfrm>
              <a:off x="1118196" y="341748"/>
              <a:ext cx="2030401" cy="3866100"/>
            </a:xfrm>
            <a:prstGeom prst="rect">
              <a:avLst/>
            </a:prstGeom>
            <a:solidFill>
              <a:srgbClr val="FFFFFF"/>
            </a:solidFill>
            <a:ln w="19050" cap="flat" cmpd="sng">
              <a:solidFill>
                <a:srgbClr val="833C0B"/>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Calibri"/>
                <a:ea typeface="Calibri"/>
                <a:cs typeface="Calibri"/>
                <a:sym typeface="Calibri"/>
              </a:endParaRPr>
            </a:p>
          </p:txBody>
        </p:sp>
        <p:sp>
          <p:nvSpPr>
            <p:cNvPr id="294" name="Google Shape;294;p31"/>
            <p:cNvSpPr/>
            <p:nvPr/>
          </p:nvSpPr>
          <p:spPr>
            <a:xfrm>
              <a:off x="1116016" y="1006458"/>
              <a:ext cx="2074184" cy="2960960"/>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Transparency</a:t>
              </a:r>
              <a:endParaRPr b="0" i="0" u="none" strike="noStrike" cap="none" dirty="0">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&amp; accountability measures: </a:t>
              </a:r>
              <a:endParaRPr b="0" i="0" u="none" strike="noStrike" cap="none" dirty="0">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(i) implementing security safeguards (such as data</a:t>
              </a:r>
              <a:endParaRPr b="0" i="0" u="none" strike="noStrike" cap="none" dirty="0">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encryption and preventing misuse of data)</a:t>
              </a:r>
            </a:p>
            <a:p>
              <a:pPr marL="0" marR="0" lvl="0" indent="0" algn="just" rtl="0">
                <a:lnSpc>
                  <a:spcPct val="100000"/>
                </a:lnSpc>
                <a:spcBef>
                  <a:spcPts val="0"/>
                </a:spcBef>
                <a:spcAft>
                  <a:spcPts val="0"/>
                </a:spcAft>
                <a:buClr>
                  <a:srgbClr val="000000"/>
                </a:buClr>
                <a:buSzPts val="1200"/>
                <a:buFont typeface="Arial"/>
                <a:buNone/>
              </a:pPr>
              <a:endParaRPr b="0" i="0" u="none" strike="noStrike" cap="none" dirty="0">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b="0" i="0" u="none" strike="noStrike" cap="none" dirty="0">
                  <a:solidFill>
                    <a:schemeClr val="dk1"/>
                  </a:solidFill>
                  <a:latin typeface="Calibri"/>
                  <a:ea typeface="Calibri"/>
                  <a:cs typeface="Calibri"/>
                  <a:sym typeface="Calibri"/>
                </a:rPr>
                <a:t>(ii) instituting grievance redressal mechanisms to address complaints of individuals</a:t>
              </a:r>
              <a:r>
                <a:rPr lang="en" sz="1200" b="0" i="0" u="none" strike="noStrike" cap="none" dirty="0">
                  <a:solidFill>
                    <a:schemeClr val="dk1"/>
                  </a:solidFill>
                  <a:latin typeface="Calibri"/>
                  <a:ea typeface="Calibri"/>
                  <a:cs typeface="Calibri"/>
                  <a:sym typeface="Calibri"/>
                </a:rPr>
                <a:t>.</a:t>
              </a:r>
              <a:endParaRPr sz="1200" b="0" i="0" u="none" strike="noStrike" cap="none" dirty="0">
                <a:solidFill>
                  <a:schemeClr val="dk1"/>
                </a:solidFill>
                <a:latin typeface="Calibri"/>
                <a:ea typeface="Calibri"/>
                <a:cs typeface="Calibri"/>
                <a:sym typeface="Calibri"/>
              </a:endParaRPr>
            </a:p>
          </p:txBody>
        </p:sp>
        <p:sp>
          <p:nvSpPr>
            <p:cNvPr id="295" name="Google Shape;295;p31"/>
            <p:cNvSpPr/>
            <p:nvPr/>
          </p:nvSpPr>
          <p:spPr>
            <a:xfrm>
              <a:off x="1189088" y="508286"/>
              <a:ext cx="1984283" cy="615251"/>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Obligations of Data Fiduciary</a:t>
              </a:r>
              <a:endParaRPr sz="1600" b="0" i="0" u="none" strike="noStrike" cap="none">
                <a:solidFill>
                  <a:schemeClr val="dk1"/>
                </a:solidFill>
                <a:latin typeface="Calibri"/>
                <a:ea typeface="Calibri"/>
                <a:cs typeface="Calibri"/>
                <a:sym typeface="Calibri"/>
              </a:endParaRPr>
            </a:p>
          </p:txBody>
        </p:sp>
      </p:grpSp>
      <p:grpSp>
        <p:nvGrpSpPr>
          <p:cNvPr id="296" name="Google Shape;296;p31"/>
          <p:cNvGrpSpPr/>
          <p:nvPr/>
        </p:nvGrpSpPr>
        <p:grpSpPr>
          <a:xfrm>
            <a:off x="3563271" y="1875812"/>
            <a:ext cx="1867014" cy="4518278"/>
            <a:chOff x="1149583" y="283725"/>
            <a:chExt cx="2059467" cy="4076400"/>
          </a:xfrm>
        </p:grpSpPr>
        <p:sp>
          <p:nvSpPr>
            <p:cNvPr id="297" name="Google Shape;297;p31"/>
            <p:cNvSpPr/>
            <p:nvPr/>
          </p:nvSpPr>
          <p:spPr>
            <a:xfrm>
              <a:off x="1178650" y="283725"/>
              <a:ext cx="2030400" cy="4076400"/>
            </a:xfrm>
            <a:prstGeom prst="rect">
              <a:avLst/>
            </a:prstGeom>
            <a:solidFill>
              <a:srgbClr val="C55A11"/>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298" name="Google Shape;298;p31"/>
            <p:cNvSpPr/>
            <p:nvPr/>
          </p:nvSpPr>
          <p:spPr>
            <a:xfrm>
              <a:off x="1149583" y="349379"/>
              <a:ext cx="2030400" cy="3834900"/>
            </a:xfrm>
            <a:prstGeom prst="rect">
              <a:avLst/>
            </a:prstGeom>
            <a:solidFill>
              <a:srgbClr val="FFFFFF"/>
            </a:solidFill>
            <a:ln w="19050" cap="flat" cmpd="sng">
              <a:solidFill>
                <a:srgbClr val="833C0B"/>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299" name="Google Shape;299;p31"/>
            <p:cNvSpPr/>
            <p:nvPr/>
          </p:nvSpPr>
          <p:spPr>
            <a:xfrm>
              <a:off x="1165435" y="1088883"/>
              <a:ext cx="1989706" cy="3143609"/>
            </a:xfrm>
            <a:prstGeom prst="rect">
              <a:avLst/>
            </a:prstGeom>
            <a:noFill/>
            <a:ln>
              <a:noFill/>
            </a:ln>
          </p:spPr>
          <p:txBody>
            <a:bodyPr spcFirstLastPara="1" wrap="square" lIns="70325" tIns="70325" rIns="70325" bIns="70325" anchor="t" anchorCtr="0">
              <a:noAutofit/>
            </a:bodyPr>
            <a:lstStyle/>
            <a:p>
              <a:pPr marL="0" marR="0" lvl="0" indent="0" algn="just" rtl="0">
                <a:lnSpc>
                  <a:spcPct val="115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 obtain confirmation from the fiduciary on processing of personal data </a:t>
              </a:r>
              <a:endParaRPr sz="1200" b="0" i="0" u="none" strike="noStrike" cap="none">
                <a:solidFill>
                  <a:schemeClr val="dk1"/>
                </a:solidFill>
                <a:latin typeface="Calibri"/>
                <a:ea typeface="Calibri"/>
                <a:cs typeface="Calibri"/>
                <a:sym typeface="Calibri"/>
              </a:endParaRPr>
            </a:p>
            <a:p>
              <a:pPr marL="0" marR="0" lvl="0" indent="0" algn="just" rtl="0">
                <a:lnSpc>
                  <a:spcPct val="115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(ii) Seek correction of inaccurate, incomplete, or out-of-date personal data, </a:t>
              </a:r>
              <a:endParaRPr sz="1200" b="0" i="0" u="none" strike="noStrike" cap="none">
                <a:solidFill>
                  <a:schemeClr val="dk1"/>
                </a:solidFill>
                <a:latin typeface="Calibri"/>
                <a:ea typeface="Calibri"/>
                <a:cs typeface="Calibri"/>
                <a:sym typeface="Calibri"/>
              </a:endParaRPr>
            </a:p>
            <a:p>
              <a:pPr marL="0" marR="0" lvl="0" indent="0" algn="just" rtl="0">
                <a:lnSpc>
                  <a:spcPct val="115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(iii) have personal data Transferred to any other data fiduciary in certain circumstances, (iv) restrict continuing</a:t>
              </a:r>
              <a:endParaRPr sz="1200" b="0" i="0" u="none" strike="noStrike" cap="none">
                <a:solidFill>
                  <a:schemeClr val="dk1"/>
                </a:solidFill>
                <a:latin typeface="Calibri"/>
                <a:ea typeface="Calibri"/>
                <a:cs typeface="Calibri"/>
                <a:sym typeface="Calibri"/>
              </a:endParaRPr>
            </a:p>
            <a:p>
              <a:pPr marL="0" marR="0" lvl="0" indent="0" algn="just" rtl="0">
                <a:lnSpc>
                  <a:spcPct val="115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disclosure of their personal data by a fiduciary, if no longer necessary </a:t>
              </a:r>
              <a:endParaRPr sz="1200" b="0" i="0" u="none" strike="noStrike" cap="none">
                <a:solidFill>
                  <a:schemeClr val="dk1"/>
                </a:solidFill>
                <a:latin typeface="Calibri"/>
                <a:ea typeface="Calibri"/>
                <a:cs typeface="Calibri"/>
                <a:sym typeface="Calibri"/>
              </a:endParaRPr>
            </a:p>
          </p:txBody>
        </p:sp>
        <p:sp>
          <p:nvSpPr>
            <p:cNvPr id="300" name="Google Shape;300;p31"/>
            <p:cNvSpPr/>
            <p:nvPr/>
          </p:nvSpPr>
          <p:spPr>
            <a:xfrm>
              <a:off x="1299366" y="470438"/>
              <a:ext cx="1749600" cy="567992"/>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Rights of Individual</a:t>
              </a:r>
              <a:endParaRPr sz="1600" b="0" i="0" u="none" strike="noStrike" cap="none">
                <a:solidFill>
                  <a:schemeClr val="dk1"/>
                </a:solidFill>
                <a:latin typeface="Calibri"/>
                <a:ea typeface="Calibri"/>
                <a:cs typeface="Calibri"/>
                <a:sym typeface="Calibri"/>
              </a:endParaRPr>
            </a:p>
          </p:txBody>
        </p:sp>
      </p:grpSp>
      <p:grpSp>
        <p:nvGrpSpPr>
          <p:cNvPr id="301" name="Google Shape;301;p31"/>
          <p:cNvGrpSpPr/>
          <p:nvPr/>
        </p:nvGrpSpPr>
        <p:grpSpPr>
          <a:xfrm>
            <a:off x="5429844" y="1838077"/>
            <a:ext cx="1623615" cy="4518278"/>
            <a:chOff x="1118193" y="283725"/>
            <a:chExt cx="2090857" cy="4076400"/>
          </a:xfrm>
        </p:grpSpPr>
        <p:sp>
          <p:nvSpPr>
            <p:cNvPr id="302" name="Google Shape;302;p31"/>
            <p:cNvSpPr/>
            <p:nvPr/>
          </p:nvSpPr>
          <p:spPr>
            <a:xfrm>
              <a:off x="1178650" y="283725"/>
              <a:ext cx="2030400" cy="4076400"/>
            </a:xfrm>
            <a:prstGeom prst="rect">
              <a:avLst/>
            </a:prstGeom>
            <a:solidFill>
              <a:srgbClr val="C55A11"/>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Calibri"/>
                <a:ea typeface="Calibri"/>
                <a:cs typeface="Calibri"/>
                <a:sym typeface="Calibri"/>
              </a:endParaRPr>
            </a:p>
          </p:txBody>
        </p:sp>
        <p:sp>
          <p:nvSpPr>
            <p:cNvPr id="303" name="Google Shape;303;p31"/>
            <p:cNvSpPr/>
            <p:nvPr/>
          </p:nvSpPr>
          <p:spPr>
            <a:xfrm>
              <a:off x="1118193" y="341748"/>
              <a:ext cx="2030400" cy="3828600"/>
            </a:xfrm>
            <a:prstGeom prst="rect">
              <a:avLst/>
            </a:prstGeom>
            <a:solidFill>
              <a:srgbClr val="FFFFFF"/>
            </a:solidFill>
            <a:ln w="19050" cap="flat" cmpd="sng">
              <a:solidFill>
                <a:srgbClr val="833C0B"/>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50"/>
                <a:buFont typeface="Arial"/>
                <a:buNone/>
              </a:pPr>
              <a:endParaRPr sz="1050" b="0" i="0" u="none" strike="noStrike" cap="none">
                <a:solidFill>
                  <a:srgbClr val="000000"/>
                </a:solidFill>
                <a:latin typeface="Calibri"/>
                <a:ea typeface="Calibri"/>
                <a:cs typeface="Calibri"/>
                <a:sym typeface="Calibri"/>
              </a:endParaRPr>
            </a:p>
          </p:txBody>
        </p:sp>
        <p:sp>
          <p:nvSpPr>
            <p:cNvPr id="304" name="Google Shape;304;p31"/>
            <p:cNvSpPr/>
            <p:nvPr/>
          </p:nvSpPr>
          <p:spPr>
            <a:xfrm>
              <a:off x="1213156" y="1450815"/>
              <a:ext cx="1959477" cy="2604095"/>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The Bill allows processing of data by fiduciaries only</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if consent is provided by the individual.</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Exceptions:</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 if required by the State for providing</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benefits to the individual, (ii) legal proceedings,</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(iii) to respond to a medical emergency.</a:t>
              </a:r>
              <a:endParaRPr sz="1200" b="0" i="0" u="none" strike="noStrike" cap="none">
                <a:solidFill>
                  <a:schemeClr val="dk1"/>
                </a:solidFill>
                <a:latin typeface="Calibri"/>
                <a:ea typeface="Calibri"/>
                <a:cs typeface="Calibri"/>
                <a:sym typeface="Calibri"/>
              </a:endParaRPr>
            </a:p>
          </p:txBody>
        </p:sp>
        <p:sp>
          <p:nvSpPr>
            <p:cNvPr id="305" name="Google Shape;305;p31"/>
            <p:cNvSpPr/>
            <p:nvPr/>
          </p:nvSpPr>
          <p:spPr>
            <a:xfrm>
              <a:off x="1178652" y="417914"/>
              <a:ext cx="2028486" cy="743677"/>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Grounds for processing personal data</a:t>
              </a:r>
              <a:endParaRPr sz="1600" b="0" i="0" u="none" strike="noStrike" cap="none">
                <a:solidFill>
                  <a:schemeClr val="dk1"/>
                </a:solidFill>
                <a:latin typeface="Calibri"/>
                <a:ea typeface="Calibri"/>
                <a:cs typeface="Calibri"/>
                <a:sym typeface="Calibri"/>
              </a:endParaRPr>
            </a:p>
          </p:txBody>
        </p:sp>
      </p:grpSp>
      <p:grpSp>
        <p:nvGrpSpPr>
          <p:cNvPr id="306" name="Google Shape;306;p31"/>
          <p:cNvGrpSpPr/>
          <p:nvPr/>
        </p:nvGrpSpPr>
        <p:grpSpPr>
          <a:xfrm>
            <a:off x="7025180" y="1838077"/>
            <a:ext cx="2027498" cy="4609828"/>
            <a:chOff x="1118225" y="283725"/>
            <a:chExt cx="2090825" cy="4158997"/>
          </a:xfrm>
        </p:grpSpPr>
        <p:sp>
          <p:nvSpPr>
            <p:cNvPr id="307" name="Google Shape;307;p31"/>
            <p:cNvSpPr/>
            <p:nvPr/>
          </p:nvSpPr>
          <p:spPr>
            <a:xfrm>
              <a:off x="1178650" y="283725"/>
              <a:ext cx="2030400" cy="4076400"/>
            </a:xfrm>
            <a:prstGeom prst="rect">
              <a:avLst/>
            </a:prstGeom>
            <a:solidFill>
              <a:srgbClr val="C55A11"/>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308" name="Google Shape;308;p31"/>
            <p:cNvSpPr/>
            <p:nvPr/>
          </p:nvSpPr>
          <p:spPr>
            <a:xfrm>
              <a:off x="1118225" y="341748"/>
              <a:ext cx="2030400" cy="3803400"/>
            </a:xfrm>
            <a:prstGeom prst="rect">
              <a:avLst/>
            </a:prstGeom>
            <a:solidFill>
              <a:srgbClr val="FFFFFF"/>
            </a:solidFill>
            <a:ln w="19050" cap="flat" cmpd="sng">
              <a:solidFill>
                <a:srgbClr val="1D7E74"/>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rgbClr val="000000"/>
                </a:solidFill>
                <a:latin typeface="Calibri"/>
                <a:ea typeface="Calibri"/>
                <a:cs typeface="Calibri"/>
                <a:sym typeface="Calibri"/>
              </a:endParaRPr>
            </a:p>
          </p:txBody>
        </p:sp>
        <p:sp>
          <p:nvSpPr>
            <p:cNvPr id="309" name="Google Shape;309;p31"/>
            <p:cNvSpPr/>
            <p:nvPr/>
          </p:nvSpPr>
          <p:spPr>
            <a:xfrm>
              <a:off x="1185988" y="1245767"/>
              <a:ext cx="2003513" cy="3196955"/>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Include intermediaries which enable</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online interaction between users and allow for sharing of information. </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Intermediaries with above a notified threshold, and</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whose actions can impact electoral democracy or</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public order, have certain obligations, which include providing a voluntary user verification mechanism for users in India.</a:t>
              </a:r>
              <a:endParaRPr sz="1200" b="0" i="0" u="none" strike="noStrike" cap="none">
                <a:solidFill>
                  <a:schemeClr val="dk1"/>
                </a:solidFill>
                <a:latin typeface="Calibri"/>
                <a:ea typeface="Calibri"/>
                <a:cs typeface="Calibri"/>
                <a:sym typeface="Calibri"/>
              </a:endParaRPr>
            </a:p>
          </p:txBody>
        </p:sp>
        <p:sp>
          <p:nvSpPr>
            <p:cNvPr id="310" name="Google Shape;310;p31"/>
            <p:cNvSpPr/>
            <p:nvPr/>
          </p:nvSpPr>
          <p:spPr>
            <a:xfrm>
              <a:off x="1217928" y="411303"/>
              <a:ext cx="1975201" cy="594914"/>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Social media intermediaries</a:t>
              </a:r>
              <a:endParaRPr sz="1600" b="0" i="0" u="none" strike="noStrike" cap="none">
                <a:solidFill>
                  <a:schemeClr val="dk1"/>
                </a:solidFill>
                <a:latin typeface="Calibri"/>
                <a:ea typeface="Calibri"/>
                <a:cs typeface="Calibri"/>
                <a:sym typeface="Calibri"/>
              </a:endParaRPr>
            </a:p>
          </p:txBody>
        </p:sp>
      </p:grpSp>
      <p:sp>
        <p:nvSpPr>
          <p:cNvPr id="311" name="Google Shape;311;p31"/>
          <p:cNvSpPr txBox="1"/>
          <p:nvPr/>
        </p:nvSpPr>
        <p:spPr>
          <a:xfrm>
            <a:off x="582530" y="755470"/>
            <a:ext cx="7854846" cy="560900"/>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 sz="3200" b="0" i="0" u="none" strike="noStrike" cap="none" dirty="0">
                <a:solidFill>
                  <a:schemeClr val="tx1"/>
                </a:solidFill>
                <a:latin typeface="Arial Black"/>
                <a:ea typeface="Arial Black"/>
                <a:cs typeface="Arial Black"/>
                <a:sym typeface="Arial Black"/>
              </a:rPr>
              <a:t>Personal Data Protection Bill 2019</a:t>
            </a:r>
            <a:endParaRPr sz="3200" b="0" i="0" u="none" strike="noStrike" cap="none">
              <a:solidFill>
                <a:schemeClr val="tx1"/>
              </a:solidFill>
              <a:latin typeface="Arial Black"/>
              <a:ea typeface="Arial Black"/>
              <a:cs typeface="Arial Black"/>
              <a:sym typeface="Arial Black"/>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p18"/>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2</a:t>
            </a:fld>
            <a:endParaRPr>
              <a:solidFill>
                <a:srgbClr val="888888"/>
              </a:solidFill>
            </a:endParaRPr>
          </a:p>
        </p:txBody>
      </p:sp>
      <p:grpSp>
        <p:nvGrpSpPr>
          <p:cNvPr id="115" name="Google Shape;115;p18"/>
          <p:cNvGrpSpPr/>
          <p:nvPr/>
        </p:nvGrpSpPr>
        <p:grpSpPr>
          <a:xfrm>
            <a:off x="371595" y="1689408"/>
            <a:ext cx="8558123" cy="4484940"/>
            <a:chOff x="152656" y="1059712"/>
            <a:chExt cx="9309674" cy="5176799"/>
          </a:xfrm>
        </p:grpSpPr>
        <p:grpSp>
          <p:nvGrpSpPr>
            <p:cNvPr id="116" name="Google Shape;116;p18"/>
            <p:cNvGrpSpPr/>
            <p:nvPr/>
          </p:nvGrpSpPr>
          <p:grpSpPr>
            <a:xfrm>
              <a:off x="159404" y="4065051"/>
              <a:ext cx="5628260" cy="2054364"/>
              <a:chOff x="1544756" y="1691451"/>
              <a:chExt cx="3659786" cy="1206180"/>
            </a:xfrm>
          </p:grpSpPr>
          <p:sp>
            <p:nvSpPr>
              <p:cNvPr id="117" name="Google Shape;117;p18"/>
              <p:cNvSpPr/>
              <p:nvPr/>
            </p:nvSpPr>
            <p:spPr>
              <a:xfrm flipH="1">
                <a:off x="2020963" y="1691451"/>
                <a:ext cx="3183579" cy="416296"/>
              </a:xfrm>
              <a:prstGeom prst="rect">
                <a:avLst/>
              </a:prstGeom>
              <a:solidFill>
                <a:srgbClr val="FFD966"/>
              </a:solidFill>
              <a:ln w="9525" cap="flat" cmpd="sng">
                <a:solidFill>
                  <a:srgbClr val="C55A1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GB" sz="1800" b="0" i="0" u="none" strike="noStrike" cap="none" dirty="0">
                    <a:solidFill>
                      <a:schemeClr val="dk1"/>
                    </a:solidFill>
                    <a:latin typeface="Arial"/>
                    <a:ea typeface="Arial"/>
                    <a:cs typeface="Arial"/>
                    <a:sym typeface="Arial"/>
                  </a:rPr>
                  <a:t>Understanding GDPR</a:t>
                </a:r>
                <a:endParaRPr sz="1800" b="0" i="0" u="none" strike="noStrike" cap="none">
                  <a:solidFill>
                    <a:schemeClr val="dk1"/>
                  </a:solidFill>
                  <a:latin typeface="Arial"/>
                  <a:ea typeface="Arial"/>
                  <a:cs typeface="Arial"/>
                  <a:sym typeface="Arial"/>
                </a:endParaRPr>
              </a:p>
            </p:txBody>
          </p:sp>
          <p:sp>
            <p:nvSpPr>
              <p:cNvPr id="118" name="Google Shape;118;p18"/>
              <p:cNvSpPr/>
              <p:nvPr/>
            </p:nvSpPr>
            <p:spPr>
              <a:xfrm>
                <a:off x="2134784" y="2401731"/>
                <a:ext cx="1332745" cy="495900"/>
              </a:xfrm>
              <a:prstGeom prst="rect">
                <a:avLst/>
              </a:prstGeom>
              <a:noFill/>
              <a:ln w="9525" cap="flat" cmpd="sng">
                <a:solidFill>
                  <a:srgbClr val="C55A11"/>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15000"/>
                  </a:lnSpc>
                  <a:spcBef>
                    <a:spcPts val="0"/>
                  </a:spcBef>
                  <a:spcAft>
                    <a:spcPts val="0"/>
                  </a:spcAft>
                  <a:buClr>
                    <a:schemeClr val="dk1"/>
                  </a:buClr>
                  <a:buSzPts val="2000"/>
                  <a:buFont typeface="Calibri"/>
                  <a:buNone/>
                </a:pPr>
                <a:endParaRPr sz="2000" b="0" i="0" u="none" strike="noStrike" cap="none">
                  <a:solidFill>
                    <a:srgbClr val="FFFFFF"/>
                  </a:solidFill>
                  <a:latin typeface="Calibri"/>
                  <a:ea typeface="Calibri"/>
                  <a:cs typeface="Calibri"/>
                  <a:sym typeface="Calibri"/>
                </a:endParaRPr>
              </a:p>
            </p:txBody>
          </p:sp>
          <p:sp>
            <p:nvSpPr>
              <p:cNvPr id="119" name="Google Shape;119;p18"/>
              <p:cNvSpPr/>
              <p:nvPr/>
            </p:nvSpPr>
            <p:spPr>
              <a:xfrm>
                <a:off x="1544756" y="1691451"/>
                <a:ext cx="427706" cy="416296"/>
              </a:xfrm>
              <a:prstGeom prst="rect">
                <a:avLst/>
              </a:prstGeom>
              <a:solidFill>
                <a:srgbClr val="FFD966"/>
              </a:solidFill>
              <a:ln w="9525" cap="flat" cmpd="sng">
                <a:solidFill>
                  <a:srgbClr val="C55A1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600"/>
                  <a:buFont typeface="Calibri"/>
                  <a:buNone/>
                </a:pPr>
                <a:r>
                  <a:rPr lang="en" sz="2600" b="0" i="0" u="none" strike="noStrike" cap="none">
                    <a:solidFill>
                      <a:schemeClr val="dk1"/>
                    </a:solidFill>
                    <a:latin typeface="Calibri"/>
                    <a:ea typeface="Calibri"/>
                    <a:cs typeface="Calibri"/>
                    <a:sym typeface="Calibri"/>
                  </a:rPr>
                  <a:t>05</a:t>
                </a:r>
                <a:endParaRPr sz="2600" b="0" i="0" u="none" strike="noStrike" cap="none">
                  <a:solidFill>
                    <a:schemeClr val="dk1"/>
                  </a:solidFill>
                  <a:latin typeface="Calibri"/>
                  <a:ea typeface="Calibri"/>
                  <a:cs typeface="Calibri"/>
                  <a:sym typeface="Calibri"/>
                </a:endParaRPr>
              </a:p>
            </p:txBody>
          </p:sp>
        </p:grpSp>
        <p:grpSp>
          <p:nvGrpSpPr>
            <p:cNvPr id="120" name="Google Shape;120;p18"/>
            <p:cNvGrpSpPr/>
            <p:nvPr/>
          </p:nvGrpSpPr>
          <p:grpSpPr>
            <a:xfrm>
              <a:off x="152656" y="3243544"/>
              <a:ext cx="5664130" cy="610525"/>
              <a:chOff x="1561669" y="1670996"/>
              <a:chExt cx="3683112" cy="401212"/>
            </a:xfrm>
          </p:grpSpPr>
          <p:sp>
            <p:nvSpPr>
              <p:cNvPr id="121" name="Google Shape;121;p18"/>
              <p:cNvSpPr/>
              <p:nvPr/>
            </p:nvSpPr>
            <p:spPr>
              <a:xfrm flipH="1">
                <a:off x="2046861" y="1670996"/>
                <a:ext cx="3197920" cy="389546"/>
              </a:xfrm>
              <a:prstGeom prst="rect">
                <a:avLst/>
              </a:prstGeom>
              <a:solidFill>
                <a:srgbClr val="FFD966"/>
              </a:solidFill>
              <a:ln w="9525" cap="flat" cmpd="sng">
                <a:solidFill>
                  <a:srgbClr val="C55A11"/>
                </a:solidFill>
                <a:prstDash val="solid"/>
                <a:miter lim="800000"/>
                <a:headEnd type="none" w="sm" len="sm"/>
                <a:tailEnd type="none" w="sm" len="sm"/>
              </a:ln>
            </p:spPr>
            <p:txBody>
              <a:bodyPr spcFirstLastPara="1" wrap="square" lIns="91425" tIns="91425" rIns="91425" bIns="91425" anchor="ctr" anchorCtr="0">
                <a:noAutofit/>
              </a:bodyPr>
              <a:lstStyle/>
              <a:p>
                <a:pPr lvl="0">
                  <a:buSzPts val="1800"/>
                </a:pPr>
                <a:r>
                  <a:rPr lang="en-US" sz="1800" dirty="0" err="1">
                    <a:solidFill>
                      <a:schemeClr val="dk1"/>
                    </a:solidFill>
                    <a:sym typeface="Arial Black"/>
                  </a:rPr>
                  <a:t>Puttaswamy</a:t>
                </a:r>
                <a:r>
                  <a:rPr lang="en-US" sz="1800" dirty="0">
                    <a:solidFill>
                      <a:schemeClr val="dk1"/>
                    </a:solidFill>
                    <a:sym typeface="Arial Black"/>
                  </a:rPr>
                  <a:t> case</a:t>
                </a:r>
                <a:endParaRPr lang="en-GB" sz="1800" dirty="0">
                  <a:solidFill>
                    <a:schemeClr val="dk1"/>
                  </a:solidFill>
                </a:endParaRPr>
              </a:p>
            </p:txBody>
          </p:sp>
          <p:sp>
            <p:nvSpPr>
              <p:cNvPr id="122" name="Google Shape;122;p18"/>
              <p:cNvSpPr/>
              <p:nvPr/>
            </p:nvSpPr>
            <p:spPr>
              <a:xfrm>
                <a:off x="1561669" y="1670998"/>
                <a:ext cx="429524" cy="401210"/>
              </a:xfrm>
              <a:prstGeom prst="rect">
                <a:avLst/>
              </a:prstGeom>
              <a:solidFill>
                <a:srgbClr val="FFD966"/>
              </a:solidFill>
              <a:ln w="9525" cap="flat" cmpd="sng">
                <a:solidFill>
                  <a:srgbClr val="C55A1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600"/>
                  <a:buFont typeface="Calibri"/>
                  <a:buNone/>
                </a:pPr>
                <a:r>
                  <a:rPr lang="en" sz="2600" b="0" i="0" u="none" strike="noStrike" cap="none">
                    <a:solidFill>
                      <a:schemeClr val="dk1"/>
                    </a:solidFill>
                    <a:latin typeface="Calibri"/>
                    <a:ea typeface="Calibri"/>
                    <a:cs typeface="Calibri"/>
                    <a:sym typeface="Calibri"/>
                  </a:rPr>
                  <a:t>04</a:t>
                </a:r>
                <a:endParaRPr sz="2600" b="0" i="0" u="none" strike="noStrike" cap="none">
                  <a:solidFill>
                    <a:schemeClr val="dk1"/>
                  </a:solidFill>
                  <a:latin typeface="Calibri"/>
                  <a:ea typeface="Calibri"/>
                  <a:cs typeface="Calibri"/>
                  <a:sym typeface="Calibri"/>
                </a:endParaRPr>
              </a:p>
            </p:txBody>
          </p:sp>
        </p:grpSp>
        <p:grpSp>
          <p:nvGrpSpPr>
            <p:cNvPr id="123" name="Google Shape;123;p18"/>
            <p:cNvGrpSpPr/>
            <p:nvPr/>
          </p:nvGrpSpPr>
          <p:grpSpPr>
            <a:xfrm>
              <a:off x="157170" y="2479315"/>
              <a:ext cx="5681824" cy="550447"/>
              <a:chOff x="1568789" y="2018571"/>
              <a:chExt cx="3717147" cy="326285"/>
            </a:xfrm>
          </p:grpSpPr>
          <p:sp>
            <p:nvSpPr>
              <p:cNvPr id="124" name="Google Shape;124;p18"/>
              <p:cNvSpPr/>
              <p:nvPr/>
            </p:nvSpPr>
            <p:spPr>
              <a:xfrm flipH="1">
                <a:off x="2068514" y="2023557"/>
                <a:ext cx="3217422" cy="321299"/>
              </a:xfrm>
              <a:prstGeom prst="rect">
                <a:avLst/>
              </a:prstGeom>
              <a:solidFill>
                <a:srgbClr val="FFD966"/>
              </a:solidFill>
              <a:ln w="9525" cap="flat" cmpd="sng">
                <a:solidFill>
                  <a:srgbClr val="C55A11"/>
                </a:solidFill>
                <a:prstDash val="solid"/>
                <a:miter lim="800000"/>
                <a:headEnd type="none" w="sm" len="sm"/>
                <a:tailEnd type="none" w="sm" len="sm"/>
              </a:ln>
            </p:spPr>
            <p:txBody>
              <a:bodyPr spcFirstLastPara="1" wrap="square" lIns="91425" tIns="91425" rIns="91425" bIns="91425" anchor="ctr" anchorCtr="0">
                <a:noAutofit/>
              </a:bodyPr>
              <a:lstStyle/>
              <a:p>
                <a:pPr lvl="0">
                  <a:buSzPts val="1800"/>
                </a:pPr>
                <a:r>
                  <a:rPr lang="en-GB" sz="1800" dirty="0">
                    <a:solidFill>
                      <a:schemeClr val="dk1"/>
                    </a:solidFill>
                  </a:rPr>
                  <a:t>Personal Data Protection Bill 2019</a:t>
                </a:r>
              </a:p>
            </p:txBody>
          </p:sp>
          <p:sp>
            <p:nvSpPr>
              <p:cNvPr id="125" name="Google Shape;125;p18"/>
              <p:cNvSpPr/>
              <p:nvPr/>
            </p:nvSpPr>
            <p:spPr>
              <a:xfrm>
                <a:off x="1568789" y="2018571"/>
                <a:ext cx="442335" cy="319758"/>
              </a:xfrm>
              <a:prstGeom prst="rect">
                <a:avLst/>
              </a:prstGeom>
              <a:solidFill>
                <a:srgbClr val="FFD966"/>
              </a:solidFill>
              <a:ln w="9525" cap="flat" cmpd="sng">
                <a:solidFill>
                  <a:srgbClr val="C55A1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600"/>
                  <a:buFont typeface="Calibri"/>
                  <a:buNone/>
                </a:pPr>
                <a:r>
                  <a:rPr lang="en" sz="2600" b="0" i="0" u="none" strike="noStrike" cap="none">
                    <a:solidFill>
                      <a:schemeClr val="dk1"/>
                    </a:solidFill>
                    <a:latin typeface="Calibri"/>
                    <a:ea typeface="Calibri"/>
                    <a:cs typeface="Calibri"/>
                    <a:sym typeface="Calibri"/>
                  </a:rPr>
                  <a:t>03</a:t>
                </a:r>
                <a:endParaRPr sz="2600" b="0" i="0" u="none" strike="noStrike" cap="none">
                  <a:solidFill>
                    <a:schemeClr val="dk1"/>
                  </a:solidFill>
                  <a:latin typeface="Calibri"/>
                  <a:ea typeface="Calibri"/>
                  <a:cs typeface="Calibri"/>
                  <a:sym typeface="Calibri"/>
                </a:endParaRPr>
              </a:p>
            </p:txBody>
          </p:sp>
        </p:grpSp>
        <p:grpSp>
          <p:nvGrpSpPr>
            <p:cNvPr id="126" name="Google Shape;126;p18"/>
            <p:cNvGrpSpPr/>
            <p:nvPr/>
          </p:nvGrpSpPr>
          <p:grpSpPr>
            <a:xfrm>
              <a:off x="181465" y="1737799"/>
              <a:ext cx="5657524" cy="496467"/>
              <a:chOff x="1568698" y="2099445"/>
              <a:chExt cx="3715188" cy="372723"/>
            </a:xfrm>
          </p:grpSpPr>
          <p:sp>
            <p:nvSpPr>
              <p:cNvPr id="127" name="Google Shape;127;p18"/>
              <p:cNvSpPr/>
              <p:nvPr/>
            </p:nvSpPr>
            <p:spPr>
              <a:xfrm flipH="1">
                <a:off x="2062921" y="2099445"/>
                <a:ext cx="3220965" cy="372723"/>
              </a:xfrm>
              <a:prstGeom prst="rect">
                <a:avLst/>
              </a:prstGeom>
              <a:solidFill>
                <a:srgbClr val="FFD966"/>
              </a:solidFill>
              <a:ln w="9525" cap="flat" cmpd="sng">
                <a:solidFill>
                  <a:srgbClr val="C55A1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dirty="0">
                    <a:solidFill>
                      <a:schemeClr val="dk1"/>
                    </a:solidFill>
                    <a:latin typeface="Calibri"/>
                    <a:ea typeface="Calibri"/>
                    <a:cs typeface="Calibri"/>
                    <a:sym typeface="Calibri"/>
                  </a:rPr>
                  <a:t>Data Privacy</a:t>
                </a:r>
                <a:endParaRPr sz="1800" b="0" i="0" u="none" strike="noStrike" cap="none">
                  <a:solidFill>
                    <a:schemeClr val="dk1"/>
                  </a:solidFill>
                  <a:latin typeface="Calibri"/>
                  <a:ea typeface="Calibri"/>
                  <a:cs typeface="Calibri"/>
                  <a:sym typeface="Calibri"/>
                </a:endParaRPr>
              </a:p>
            </p:txBody>
          </p:sp>
          <p:sp>
            <p:nvSpPr>
              <p:cNvPr id="128" name="Google Shape;128;p18"/>
              <p:cNvSpPr/>
              <p:nvPr/>
            </p:nvSpPr>
            <p:spPr>
              <a:xfrm>
                <a:off x="1568698" y="2109396"/>
                <a:ext cx="440528" cy="353950"/>
              </a:xfrm>
              <a:prstGeom prst="rect">
                <a:avLst/>
              </a:prstGeom>
              <a:solidFill>
                <a:srgbClr val="FFD966"/>
              </a:solidFill>
              <a:ln w="9525" cap="flat" cmpd="sng">
                <a:solidFill>
                  <a:srgbClr val="C55A1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600"/>
                  <a:buFont typeface="Calibri"/>
                  <a:buNone/>
                </a:pPr>
                <a:r>
                  <a:rPr lang="en" sz="2600" b="0" i="0" u="none" strike="noStrike" cap="none">
                    <a:solidFill>
                      <a:schemeClr val="dk1"/>
                    </a:solidFill>
                    <a:latin typeface="Calibri"/>
                    <a:ea typeface="Calibri"/>
                    <a:cs typeface="Calibri"/>
                    <a:sym typeface="Calibri"/>
                  </a:rPr>
                  <a:t>02</a:t>
                </a:r>
                <a:endParaRPr sz="2600" b="0" i="0" u="none" strike="noStrike" cap="none">
                  <a:solidFill>
                    <a:schemeClr val="dk1"/>
                  </a:solidFill>
                  <a:latin typeface="Calibri"/>
                  <a:ea typeface="Calibri"/>
                  <a:cs typeface="Calibri"/>
                  <a:sym typeface="Calibri"/>
                </a:endParaRPr>
              </a:p>
            </p:txBody>
          </p:sp>
        </p:grpSp>
        <p:grpSp>
          <p:nvGrpSpPr>
            <p:cNvPr id="129" name="Google Shape;129;p18"/>
            <p:cNvGrpSpPr/>
            <p:nvPr/>
          </p:nvGrpSpPr>
          <p:grpSpPr>
            <a:xfrm>
              <a:off x="181390" y="1059712"/>
              <a:ext cx="5686187" cy="483682"/>
              <a:chOff x="1580374" y="2288349"/>
              <a:chExt cx="3690791" cy="372206"/>
            </a:xfrm>
          </p:grpSpPr>
          <p:sp>
            <p:nvSpPr>
              <p:cNvPr id="130" name="Google Shape;130;p18"/>
              <p:cNvSpPr/>
              <p:nvPr/>
            </p:nvSpPr>
            <p:spPr>
              <a:xfrm flipH="1">
                <a:off x="2071750" y="2288349"/>
                <a:ext cx="3199415" cy="372206"/>
              </a:xfrm>
              <a:prstGeom prst="rect">
                <a:avLst/>
              </a:prstGeom>
              <a:solidFill>
                <a:srgbClr val="FFD966"/>
              </a:solidFill>
              <a:ln w="9525" cap="flat" cmpd="sng">
                <a:solidFill>
                  <a:srgbClr val="C55A11"/>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b="0" i="0" u="none" strike="noStrike" cap="none" dirty="0">
                    <a:solidFill>
                      <a:schemeClr val="dk1"/>
                    </a:solidFill>
                    <a:latin typeface="Calibri"/>
                    <a:ea typeface="Calibri"/>
                    <a:cs typeface="Calibri"/>
                    <a:sym typeface="Calibri"/>
                  </a:rPr>
                  <a:t>Type of Data</a:t>
                </a:r>
                <a:endParaRPr sz="1800" b="0" i="0" u="none" strike="noStrike" cap="none">
                  <a:solidFill>
                    <a:schemeClr val="dk1"/>
                  </a:solidFill>
                  <a:latin typeface="Calibri"/>
                  <a:ea typeface="Calibri"/>
                  <a:cs typeface="Calibri"/>
                  <a:sym typeface="Calibri"/>
                </a:endParaRPr>
              </a:p>
            </p:txBody>
          </p:sp>
          <p:sp>
            <p:nvSpPr>
              <p:cNvPr id="131" name="Google Shape;131;p18"/>
              <p:cNvSpPr/>
              <p:nvPr/>
            </p:nvSpPr>
            <p:spPr>
              <a:xfrm>
                <a:off x="1580374" y="2290009"/>
                <a:ext cx="441373" cy="370544"/>
              </a:xfrm>
              <a:prstGeom prst="rect">
                <a:avLst/>
              </a:prstGeom>
              <a:solidFill>
                <a:srgbClr val="FFD966"/>
              </a:solidFill>
              <a:ln w="9525" cap="flat" cmpd="sng">
                <a:solidFill>
                  <a:srgbClr val="C55A11"/>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600"/>
                  <a:buFont typeface="Calibri"/>
                  <a:buNone/>
                </a:pPr>
                <a:r>
                  <a:rPr lang="en" sz="2600" b="0" i="0" u="none" strike="noStrike" cap="none">
                    <a:solidFill>
                      <a:schemeClr val="dk1"/>
                    </a:solidFill>
                    <a:latin typeface="Calibri"/>
                    <a:ea typeface="Calibri"/>
                    <a:cs typeface="Calibri"/>
                    <a:sym typeface="Calibri"/>
                  </a:rPr>
                  <a:t>01</a:t>
                </a:r>
                <a:endParaRPr sz="2600" b="0" i="0" u="none" strike="noStrike" cap="none">
                  <a:solidFill>
                    <a:schemeClr val="dk1"/>
                  </a:solidFill>
                  <a:latin typeface="Calibri"/>
                  <a:ea typeface="Calibri"/>
                  <a:cs typeface="Calibri"/>
                  <a:sym typeface="Calibri"/>
                </a:endParaRPr>
              </a:p>
            </p:txBody>
          </p:sp>
        </p:grpSp>
        <p:pic>
          <p:nvPicPr>
            <p:cNvPr id="132" name="Google Shape;132;p18"/>
            <p:cNvPicPr preferRelativeResize="0"/>
            <p:nvPr/>
          </p:nvPicPr>
          <p:blipFill rotWithShape="1">
            <a:blip r:embed="rId3">
              <a:alphaModFix/>
            </a:blip>
            <a:srcRect/>
            <a:stretch/>
          </p:blipFill>
          <p:spPr>
            <a:xfrm flipH="1">
              <a:off x="6132222" y="1088661"/>
              <a:ext cx="3330108" cy="5147850"/>
            </a:xfrm>
            <a:prstGeom prst="rect">
              <a:avLst/>
            </a:prstGeom>
            <a:noFill/>
            <a:ln w="19050" cap="flat" cmpd="sng">
              <a:solidFill>
                <a:srgbClr val="C55A11"/>
              </a:solidFill>
              <a:prstDash val="solid"/>
              <a:round/>
              <a:headEnd type="none" w="sm" len="sm"/>
              <a:tailEnd type="none" w="sm" len="sm"/>
            </a:ln>
          </p:spPr>
        </p:pic>
      </p:grpSp>
      <p:sp>
        <p:nvSpPr>
          <p:cNvPr id="133" name="Google Shape;133;p18"/>
          <p:cNvSpPr/>
          <p:nvPr/>
        </p:nvSpPr>
        <p:spPr>
          <a:xfrm>
            <a:off x="3571868" y="1000108"/>
            <a:ext cx="2082621" cy="64633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600"/>
              <a:buFont typeface="Arial"/>
              <a:buNone/>
            </a:pPr>
            <a:r>
              <a:rPr lang="en" sz="3600" b="1" i="0" u="none" strike="noStrike" cap="none" dirty="0">
                <a:solidFill>
                  <a:schemeClr val="tx1"/>
                </a:solidFill>
                <a:latin typeface="Arial Black"/>
                <a:ea typeface="Arial Black"/>
                <a:cs typeface="Arial Black"/>
                <a:sym typeface="Arial Black"/>
              </a:rPr>
              <a:t>Agenda</a:t>
            </a:r>
            <a:endParaRPr sz="3600" b="0" i="0" u="none" strike="noStrike" cap="none">
              <a:solidFill>
                <a:schemeClr val="tx1"/>
              </a:solidFill>
              <a:latin typeface="Calibri"/>
              <a:ea typeface="Calibri"/>
              <a:cs typeface="Calibri"/>
              <a:sym typeface="Calibri"/>
            </a:endParaRPr>
          </a:p>
        </p:txBody>
      </p:sp>
      <p:sp>
        <p:nvSpPr>
          <p:cNvPr id="134" name="Google Shape;134;p18"/>
          <p:cNvSpPr/>
          <p:nvPr/>
        </p:nvSpPr>
        <p:spPr>
          <a:xfrm flipH="1">
            <a:off x="1072112" y="5085455"/>
            <a:ext cx="4520954" cy="517852"/>
          </a:xfrm>
          <a:prstGeom prst="rect">
            <a:avLst/>
          </a:prstGeom>
          <a:solidFill>
            <a:srgbClr val="FFD966"/>
          </a:solidFill>
          <a:ln w="9525" cap="flat" cmpd="sng">
            <a:solidFill>
              <a:schemeClr val="accent4"/>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800"/>
              <a:buFont typeface="Arial"/>
              <a:buNone/>
            </a:pPr>
            <a:r>
              <a:rPr lang="en" sz="1800" dirty="0">
                <a:solidFill>
                  <a:schemeClr val="dk1"/>
                </a:solidFill>
              </a:rPr>
              <a:t>Concluding Remark</a:t>
            </a:r>
            <a:endParaRPr sz="1800" b="0" i="0" u="none" strike="noStrike" cap="none">
              <a:solidFill>
                <a:schemeClr val="dk1"/>
              </a:solidFill>
              <a:latin typeface="Arial"/>
              <a:ea typeface="Arial"/>
              <a:cs typeface="Arial"/>
              <a:sym typeface="Arial"/>
            </a:endParaRPr>
          </a:p>
        </p:txBody>
      </p:sp>
      <p:sp>
        <p:nvSpPr>
          <p:cNvPr id="135" name="Google Shape;135;p18"/>
          <p:cNvSpPr/>
          <p:nvPr/>
        </p:nvSpPr>
        <p:spPr>
          <a:xfrm>
            <a:off x="369924" y="5078167"/>
            <a:ext cx="621546" cy="525139"/>
          </a:xfrm>
          <a:prstGeom prst="rect">
            <a:avLst/>
          </a:prstGeom>
          <a:solidFill>
            <a:srgbClr val="FFD966"/>
          </a:solidFill>
          <a:ln w="9525" cap="flat" cmpd="sng">
            <a:solidFill>
              <a:schemeClr val="accent4"/>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600"/>
              <a:buFont typeface="Calibri"/>
              <a:buNone/>
            </a:pPr>
            <a:r>
              <a:rPr lang="en" sz="2600" b="0" i="0" u="none" strike="noStrike" cap="none">
                <a:solidFill>
                  <a:schemeClr val="dk1"/>
                </a:solidFill>
                <a:latin typeface="Calibri"/>
                <a:ea typeface="Calibri"/>
                <a:cs typeface="Calibri"/>
                <a:sym typeface="Calibri"/>
              </a:rPr>
              <a:t>06</a:t>
            </a:r>
            <a:endParaRPr sz="2600" b="0" i="0" u="none" strike="noStrike" cap="none">
              <a:solidFill>
                <a:schemeClr val="dk1"/>
              </a:solidFill>
              <a:latin typeface="Calibri"/>
              <a:ea typeface="Calibri"/>
              <a:cs typeface="Calibri"/>
              <a:sym typeface="Calibri"/>
            </a:endParaRPr>
          </a:p>
        </p:txBody>
      </p:sp>
      <p:sp>
        <p:nvSpPr>
          <p:cNvPr id="136" name="Google Shape;136;p18"/>
          <p:cNvSpPr/>
          <p:nvPr/>
        </p:nvSpPr>
        <p:spPr>
          <a:xfrm flipH="1">
            <a:off x="1072112" y="5682102"/>
            <a:ext cx="4520954" cy="469594"/>
          </a:xfrm>
          <a:prstGeom prst="rect">
            <a:avLst/>
          </a:prstGeom>
          <a:solidFill>
            <a:srgbClr val="FFD966"/>
          </a:solidFill>
          <a:ln w="9525" cap="flat" cmpd="sng">
            <a:solidFill>
              <a:schemeClr val="accent4"/>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just" rtl="0">
              <a:lnSpc>
                <a:spcPct val="150000"/>
              </a:lnSpc>
              <a:spcBef>
                <a:spcPts val="0"/>
              </a:spcBef>
              <a:spcAft>
                <a:spcPts val="0"/>
              </a:spcAft>
              <a:buClr>
                <a:srgbClr val="000000"/>
              </a:buClr>
              <a:buSzPts val="1800"/>
              <a:buFont typeface="Arial"/>
              <a:buNone/>
            </a:pPr>
            <a:r>
              <a:rPr lang="en" sz="1800" b="0" i="0" u="none" strike="noStrike" cap="none" dirty="0">
                <a:solidFill>
                  <a:schemeClr val="dk1"/>
                </a:solidFill>
                <a:latin typeface="Arial"/>
                <a:ea typeface="Arial"/>
                <a:cs typeface="Arial"/>
                <a:sym typeface="Arial"/>
              </a:rPr>
              <a:t>Way Forward</a:t>
            </a:r>
            <a:endParaRPr sz="1400" b="0" i="0" u="none" strike="noStrike" cap="none">
              <a:solidFill>
                <a:srgbClr val="000000"/>
              </a:solidFill>
              <a:latin typeface="Arial"/>
              <a:ea typeface="Arial"/>
              <a:cs typeface="Arial"/>
              <a:sym typeface="Arial"/>
            </a:endParaRPr>
          </a:p>
        </p:txBody>
      </p:sp>
      <p:sp>
        <p:nvSpPr>
          <p:cNvPr id="137" name="Google Shape;137;p18"/>
          <p:cNvSpPr/>
          <p:nvPr/>
        </p:nvSpPr>
        <p:spPr>
          <a:xfrm>
            <a:off x="369924" y="5674815"/>
            <a:ext cx="621546" cy="467342"/>
          </a:xfrm>
          <a:prstGeom prst="rect">
            <a:avLst/>
          </a:prstGeom>
          <a:solidFill>
            <a:srgbClr val="FFD966"/>
          </a:solidFill>
          <a:ln w="9525" cap="flat" cmpd="sng">
            <a:solidFill>
              <a:schemeClr val="accent4"/>
            </a:solidFill>
            <a:prstDash val="solid"/>
            <a:miter lim="800000"/>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chemeClr val="dk1"/>
              </a:buClr>
              <a:buSzPts val="2600"/>
              <a:buFont typeface="Calibri"/>
              <a:buNone/>
            </a:pPr>
            <a:r>
              <a:rPr lang="en" sz="2600" b="0" i="0" u="none" strike="noStrike" cap="none">
                <a:solidFill>
                  <a:schemeClr val="dk1"/>
                </a:solidFill>
                <a:latin typeface="Calibri"/>
                <a:ea typeface="Calibri"/>
                <a:cs typeface="Calibri"/>
                <a:sym typeface="Calibri"/>
              </a:rPr>
              <a:t>07</a:t>
            </a:r>
            <a:endParaRPr sz="2600" b="0" i="0" u="none" strike="noStrike" cap="none">
              <a:solidFill>
                <a:schemeClr val="dk1"/>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32"/>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317" name="Google Shape;317;p32"/>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20</a:t>
            </a:fld>
            <a:endParaRPr>
              <a:solidFill>
                <a:srgbClr val="888888"/>
              </a:solidFill>
            </a:endParaRPr>
          </a:p>
        </p:txBody>
      </p:sp>
      <p:sp>
        <p:nvSpPr>
          <p:cNvPr id="318" name="Google Shape;318;p32"/>
          <p:cNvSpPr txBox="1">
            <a:spLocks noGrp="1"/>
          </p:cNvSpPr>
          <p:nvPr>
            <p:ph type="title"/>
          </p:nvPr>
        </p:nvSpPr>
        <p:spPr>
          <a:xfrm>
            <a:off x="771310" y="1039498"/>
            <a:ext cx="7865273" cy="1029051"/>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lvl="0" indent="0" algn="ctr" rtl="0">
              <a:lnSpc>
                <a:spcPct val="100000"/>
              </a:lnSpc>
              <a:spcBef>
                <a:spcPts val="0"/>
              </a:spcBef>
              <a:spcAft>
                <a:spcPts val="0"/>
              </a:spcAft>
              <a:buClr>
                <a:srgbClr val="6C0000"/>
              </a:buClr>
              <a:buSzPts val="3000"/>
              <a:buFont typeface="Arial Black"/>
              <a:buNone/>
            </a:pPr>
            <a:r>
              <a:rPr lang="en" sz="2800" dirty="0">
                <a:solidFill>
                  <a:schemeClr val="tx1"/>
                </a:solidFill>
                <a:latin typeface="Arial Black"/>
                <a:ea typeface="Arial Black"/>
                <a:cs typeface="Arial Black"/>
                <a:sym typeface="Arial Black"/>
              </a:rPr>
              <a:t>Features of Personal Data Protection Bill 2019</a:t>
            </a:r>
            <a:endParaRPr sz="2800">
              <a:solidFill>
                <a:schemeClr val="tx1"/>
              </a:solidFill>
              <a:latin typeface="Arial Black"/>
              <a:ea typeface="Arial Black"/>
              <a:cs typeface="Arial Black"/>
              <a:sym typeface="Arial Black"/>
            </a:endParaRPr>
          </a:p>
        </p:txBody>
      </p:sp>
      <p:grpSp>
        <p:nvGrpSpPr>
          <p:cNvPr id="319" name="Google Shape;319;p32"/>
          <p:cNvGrpSpPr/>
          <p:nvPr/>
        </p:nvGrpSpPr>
        <p:grpSpPr>
          <a:xfrm>
            <a:off x="176414" y="2134877"/>
            <a:ext cx="1657088" cy="4080780"/>
            <a:chOff x="1118198" y="283725"/>
            <a:chExt cx="2090852" cy="4076400"/>
          </a:xfrm>
        </p:grpSpPr>
        <p:sp>
          <p:nvSpPr>
            <p:cNvPr id="320" name="Google Shape;320;p32"/>
            <p:cNvSpPr/>
            <p:nvPr/>
          </p:nvSpPr>
          <p:spPr>
            <a:xfrm>
              <a:off x="1435555" y="283725"/>
              <a:ext cx="1773495" cy="4076400"/>
            </a:xfrm>
            <a:prstGeom prst="rect">
              <a:avLst/>
            </a:prstGeom>
            <a:solidFill>
              <a:srgbClr val="C55A11"/>
            </a:solidFill>
            <a:ln w="9525" cap="flat" cmpd="sng">
              <a:solidFill>
                <a:srgbClr val="6C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just"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21" name="Google Shape;321;p32"/>
            <p:cNvSpPr/>
            <p:nvPr/>
          </p:nvSpPr>
          <p:spPr>
            <a:xfrm>
              <a:off x="1118198" y="341748"/>
              <a:ext cx="2030400" cy="3866100"/>
            </a:xfrm>
            <a:prstGeom prst="rect">
              <a:avLst/>
            </a:prstGeom>
            <a:solidFill>
              <a:srgbClr val="FFFFFF"/>
            </a:solidFill>
            <a:ln w="19050" cap="flat" cmpd="sng">
              <a:solidFill>
                <a:srgbClr val="6C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just"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22" name="Google Shape;322;p32"/>
            <p:cNvSpPr/>
            <p:nvPr/>
          </p:nvSpPr>
          <p:spPr>
            <a:xfrm>
              <a:off x="1197000" y="1389334"/>
              <a:ext cx="1874127" cy="2755800"/>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 take steps to protect the interests of individuals </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(ii)prevent misuse of personal data, (iii) ensure compliance with the Bill. </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Orders of the</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Authority can be appealed to an Appellate Tribunal.  Appeals from the Tribunal will go to</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the Supreme Court.</a:t>
              </a:r>
              <a:endParaRPr sz="1200" b="0" i="0" u="none" strike="noStrike" cap="none">
                <a:solidFill>
                  <a:schemeClr val="dk1"/>
                </a:solidFill>
                <a:latin typeface="Calibri"/>
                <a:ea typeface="Calibri"/>
                <a:cs typeface="Calibri"/>
                <a:sym typeface="Calibri"/>
              </a:endParaRPr>
            </a:p>
          </p:txBody>
        </p:sp>
        <p:sp>
          <p:nvSpPr>
            <p:cNvPr id="323" name="Google Shape;323;p32"/>
            <p:cNvSpPr/>
            <p:nvPr/>
          </p:nvSpPr>
          <p:spPr>
            <a:xfrm>
              <a:off x="1233857" y="470589"/>
              <a:ext cx="1924934" cy="675000"/>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Data Protection Authority</a:t>
              </a:r>
              <a:endParaRPr sz="1600" b="1" i="0" u="none" strike="noStrike" cap="none">
                <a:solidFill>
                  <a:schemeClr val="dk1"/>
                </a:solidFill>
                <a:latin typeface="Calibri"/>
                <a:ea typeface="Calibri"/>
                <a:cs typeface="Calibri"/>
                <a:sym typeface="Calibri"/>
              </a:endParaRPr>
            </a:p>
          </p:txBody>
        </p:sp>
      </p:grpSp>
      <p:grpSp>
        <p:nvGrpSpPr>
          <p:cNvPr id="324" name="Google Shape;324;p32"/>
          <p:cNvGrpSpPr/>
          <p:nvPr/>
        </p:nvGrpSpPr>
        <p:grpSpPr>
          <a:xfrm>
            <a:off x="1929111" y="2134877"/>
            <a:ext cx="1640607" cy="4080780"/>
            <a:chOff x="1089777" y="283725"/>
            <a:chExt cx="2119273" cy="4076400"/>
          </a:xfrm>
        </p:grpSpPr>
        <p:sp>
          <p:nvSpPr>
            <p:cNvPr id="325" name="Google Shape;325;p32"/>
            <p:cNvSpPr/>
            <p:nvPr/>
          </p:nvSpPr>
          <p:spPr>
            <a:xfrm>
              <a:off x="1178650" y="283725"/>
              <a:ext cx="2030400" cy="4076400"/>
            </a:xfrm>
            <a:prstGeom prst="rect">
              <a:avLst/>
            </a:prstGeom>
            <a:solidFill>
              <a:srgbClr val="C55A11"/>
            </a:solidFill>
            <a:ln w="9525" cap="flat" cmpd="sng">
              <a:solidFill>
                <a:srgbClr val="6C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26" name="Google Shape;326;p32"/>
            <p:cNvSpPr/>
            <p:nvPr/>
          </p:nvSpPr>
          <p:spPr>
            <a:xfrm>
              <a:off x="1089777" y="341748"/>
              <a:ext cx="2058819" cy="3866100"/>
            </a:xfrm>
            <a:prstGeom prst="rect">
              <a:avLst/>
            </a:prstGeom>
            <a:solidFill>
              <a:srgbClr val="FFFFFF"/>
            </a:solidFill>
            <a:ln w="19050" cap="flat" cmpd="sng">
              <a:solidFill>
                <a:srgbClr val="6C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27" name="Google Shape;327;p32"/>
            <p:cNvSpPr/>
            <p:nvPr/>
          </p:nvSpPr>
          <p:spPr>
            <a:xfrm>
              <a:off x="1286350" y="1390973"/>
              <a:ext cx="1815000" cy="2739900"/>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Providing</a:t>
              </a:r>
              <a:endParaRPr sz="11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information/advice to the data fiduciary on matters / obligations under the act. Monitoring</a:t>
              </a:r>
              <a:endParaRPr sz="11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personal data activities. Providing advice to carry</a:t>
              </a:r>
              <a:endParaRPr sz="11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out data protection impact etc. Also includes maintenance of inventory of records to be maintained under data fiduciaries.</a:t>
              </a:r>
              <a:endParaRPr sz="1100" b="0" i="0" u="none" strike="noStrike" cap="none">
                <a:solidFill>
                  <a:schemeClr val="dk1"/>
                </a:solidFill>
                <a:latin typeface="Calibri"/>
                <a:ea typeface="Calibri"/>
                <a:cs typeface="Calibri"/>
                <a:sym typeface="Calibri"/>
              </a:endParaRPr>
            </a:p>
          </p:txBody>
        </p:sp>
        <p:sp>
          <p:nvSpPr>
            <p:cNvPr id="328" name="Google Shape;328;p32"/>
            <p:cNvSpPr/>
            <p:nvPr/>
          </p:nvSpPr>
          <p:spPr>
            <a:xfrm>
              <a:off x="1189088" y="431012"/>
              <a:ext cx="1815000" cy="743700"/>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Data Protection Officer</a:t>
              </a:r>
              <a:endParaRPr sz="1600" b="0" i="0" u="none" strike="noStrike" cap="none">
                <a:solidFill>
                  <a:schemeClr val="dk1"/>
                </a:solidFill>
                <a:latin typeface="Calibri"/>
                <a:ea typeface="Calibri"/>
                <a:cs typeface="Calibri"/>
                <a:sym typeface="Calibri"/>
              </a:endParaRPr>
            </a:p>
          </p:txBody>
        </p:sp>
      </p:grpSp>
      <p:grpSp>
        <p:nvGrpSpPr>
          <p:cNvPr id="329" name="Google Shape;329;p32"/>
          <p:cNvGrpSpPr/>
          <p:nvPr/>
        </p:nvGrpSpPr>
        <p:grpSpPr>
          <a:xfrm>
            <a:off x="3707904" y="2134877"/>
            <a:ext cx="1707515" cy="4080780"/>
            <a:chOff x="1149583" y="283725"/>
            <a:chExt cx="2059467" cy="4076400"/>
          </a:xfrm>
        </p:grpSpPr>
        <p:sp>
          <p:nvSpPr>
            <p:cNvPr id="330" name="Google Shape;330;p32"/>
            <p:cNvSpPr/>
            <p:nvPr/>
          </p:nvSpPr>
          <p:spPr>
            <a:xfrm>
              <a:off x="1178650" y="283725"/>
              <a:ext cx="2030400" cy="4076400"/>
            </a:xfrm>
            <a:prstGeom prst="rect">
              <a:avLst/>
            </a:prstGeom>
            <a:solidFill>
              <a:srgbClr val="C55A11"/>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31" name="Google Shape;331;p32"/>
            <p:cNvSpPr/>
            <p:nvPr/>
          </p:nvSpPr>
          <p:spPr>
            <a:xfrm>
              <a:off x="1149583" y="349379"/>
              <a:ext cx="2030400" cy="3834900"/>
            </a:xfrm>
            <a:prstGeom prst="rect">
              <a:avLst/>
            </a:prstGeom>
            <a:solidFill>
              <a:srgbClr val="FFFFFF"/>
            </a:solidFill>
            <a:ln w="19050" cap="flat" cmpd="sng">
              <a:solidFill>
                <a:srgbClr val="6C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32" name="Google Shape;332;p32"/>
            <p:cNvSpPr/>
            <p:nvPr/>
          </p:nvSpPr>
          <p:spPr>
            <a:xfrm>
              <a:off x="1299366" y="470438"/>
              <a:ext cx="1749600" cy="743700"/>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Transfer of Data outside India</a:t>
              </a:r>
              <a:endParaRPr sz="1600" b="0" i="0" u="none" strike="noStrike" cap="none">
                <a:solidFill>
                  <a:schemeClr val="dk1"/>
                </a:solidFill>
                <a:latin typeface="Calibri"/>
                <a:ea typeface="Calibri"/>
                <a:cs typeface="Calibri"/>
                <a:sym typeface="Calibri"/>
              </a:endParaRPr>
            </a:p>
          </p:txBody>
        </p:sp>
      </p:grpSp>
      <p:grpSp>
        <p:nvGrpSpPr>
          <p:cNvPr id="333" name="Google Shape;333;p32"/>
          <p:cNvGrpSpPr/>
          <p:nvPr/>
        </p:nvGrpSpPr>
        <p:grpSpPr>
          <a:xfrm>
            <a:off x="5555366" y="2134877"/>
            <a:ext cx="1698699" cy="4226575"/>
            <a:chOff x="1118193" y="283725"/>
            <a:chExt cx="2090857" cy="4222039"/>
          </a:xfrm>
        </p:grpSpPr>
        <p:sp>
          <p:nvSpPr>
            <p:cNvPr id="334" name="Google Shape;334;p32"/>
            <p:cNvSpPr/>
            <p:nvPr/>
          </p:nvSpPr>
          <p:spPr>
            <a:xfrm>
              <a:off x="1178650" y="283725"/>
              <a:ext cx="2030400" cy="4076400"/>
            </a:xfrm>
            <a:prstGeom prst="rect">
              <a:avLst/>
            </a:prstGeom>
            <a:solidFill>
              <a:srgbClr val="C55A11"/>
            </a:solidFill>
            <a:ln w="9525" cap="flat" cmpd="sng">
              <a:solidFill>
                <a:srgbClr val="6C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35" name="Google Shape;335;p32"/>
            <p:cNvSpPr/>
            <p:nvPr/>
          </p:nvSpPr>
          <p:spPr>
            <a:xfrm>
              <a:off x="1118193" y="341748"/>
              <a:ext cx="2030400" cy="3828600"/>
            </a:xfrm>
            <a:prstGeom prst="rect">
              <a:avLst/>
            </a:prstGeom>
            <a:solidFill>
              <a:srgbClr val="FFFFFF"/>
            </a:solidFill>
            <a:ln w="19050" cap="flat" cmpd="sng">
              <a:solidFill>
                <a:srgbClr val="1D7E74"/>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36" name="Google Shape;336;p32"/>
            <p:cNvSpPr/>
            <p:nvPr/>
          </p:nvSpPr>
          <p:spPr>
            <a:xfrm>
              <a:off x="1179999" y="1237864"/>
              <a:ext cx="1922700" cy="3267900"/>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(i) in interest of security of state, public order, sovereignty and integrity of India and</a:t>
              </a:r>
              <a:endParaRPr sz="11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friendly relations with foreign states, (ii) for preventing incitement to commission of any</a:t>
              </a:r>
              <a:endParaRPr sz="11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cognisable offence relating to the above matters. </a:t>
              </a:r>
              <a:endParaRPr sz="11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Other: (i) prevention, investigation, or prosecution of any</a:t>
              </a:r>
              <a:endParaRPr sz="11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1100"/>
                <a:buFont typeface="Arial"/>
                <a:buNone/>
              </a:pPr>
              <a:r>
                <a:rPr lang="en" sz="1100" b="0" i="0" u="none" strike="noStrike" cap="none">
                  <a:solidFill>
                    <a:schemeClr val="dk1"/>
                  </a:solidFill>
                  <a:latin typeface="Calibri"/>
                  <a:ea typeface="Calibri"/>
                  <a:cs typeface="Calibri"/>
                  <a:sym typeface="Calibri"/>
                </a:rPr>
                <a:t>offence, or (ii) personal, domestic, or (iii) journalistic purposes.</a:t>
              </a:r>
              <a:endParaRPr sz="1100" b="0" i="0" u="none" strike="noStrike" cap="none">
                <a:solidFill>
                  <a:schemeClr val="dk1"/>
                </a:solidFill>
                <a:latin typeface="Calibri"/>
                <a:ea typeface="Calibri"/>
                <a:cs typeface="Calibri"/>
                <a:sym typeface="Calibri"/>
              </a:endParaRPr>
            </a:p>
          </p:txBody>
        </p:sp>
        <p:sp>
          <p:nvSpPr>
            <p:cNvPr id="337" name="Google Shape;337;p32"/>
            <p:cNvSpPr/>
            <p:nvPr/>
          </p:nvSpPr>
          <p:spPr>
            <a:xfrm>
              <a:off x="1233850" y="470600"/>
              <a:ext cx="1815000" cy="675000"/>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Exemptions</a:t>
              </a:r>
              <a:endParaRPr sz="1600" b="0" i="0" u="none" strike="noStrike" cap="none">
                <a:solidFill>
                  <a:schemeClr val="dk1"/>
                </a:solidFill>
                <a:latin typeface="Calibri"/>
                <a:ea typeface="Calibri"/>
                <a:cs typeface="Calibri"/>
                <a:sym typeface="Calibri"/>
              </a:endParaRPr>
            </a:p>
          </p:txBody>
        </p:sp>
      </p:grpSp>
      <p:grpSp>
        <p:nvGrpSpPr>
          <p:cNvPr id="338" name="Google Shape;338;p32"/>
          <p:cNvGrpSpPr/>
          <p:nvPr/>
        </p:nvGrpSpPr>
        <p:grpSpPr>
          <a:xfrm>
            <a:off x="7342964" y="2134877"/>
            <a:ext cx="1668785" cy="4080780"/>
            <a:chOff x="1114581" y="283725"/>
            <a:chExt cx="2094469" cy="4076400"/>
          </a:xfrm>
        </p:grpSpPr>
        <p:sp>
          <p:nvSpPr>
            <p:cNvPr id="339" name="Google Shape;339;p32"/>
            <p:cNvSpPr/>
            <p:nvPr/>
          </p:nvSpPr>
          <p:spPr>
            <a:xfrm>
              <a:off x="1178650" y="283725"/>
              <a:ext cx="2030400" cy="4076400"/>
            </a:xfrm>
            <a:prstGeom prst="rect">
              <a:avLst/>
            </a:prstGeom>
            <a:solidFill>
              <a:srgbClr val="C55A11"/>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40" name="Google Shape;340;p32"/>
            <p:cNvSpPr/>
            <p:nvPr/>
          </p:nvSpPr>
          <p:spPr>
            <a:xfrm>
              <a:off x="1118225" y="341748"/>
              <a:ext cx="2030400" cy="3803400"/>
            </a:xfrm>
            <a:prstGeom prst="rect">
              <a:avLst/>
            </a:prstGeom>
            <a:solidFill>
              <a:srgbClr val="FFFFFF"/>
            </a:solidFill>
            <a:ln w="19050" cap="flat" cmpd="sng">
              <a:solidFill>
                <a:srgbClr val="6C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41" name="Google Shape;341;p32"/>
            <p:cNvSpPr/>
            <p:nvPr/>
          </p:nvSpPr>
          <p:spPr>
            <a:xfrm>
              <a:off x="1114581" y="1030403"/>
              <a:ext cx="1969972" cy="3255292"/>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Calibri"/>
                  <a:ea typeface="Calibri"/>
                  <a:cs typeface="Calibri"/>
                  <a:sym typeface="Calibri"/>
                </a:rPr>
                <a:t>(i) processing or transferring personal data in violation of the Bill - fine of Rs 15 crore or 4% of the annual turnover of the fiduciary, whichever is higher</a:t>
              </a:r>
              <a:endParaRPr sz="10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Calibri"/>
                  <a:ea typeface="Calibri"/>
                  <a:cs typeface="Calibri"/>
                  <a:sym typeface="Calibri"/>
                </a:rPr>
                <a:t>(ii) failure to</a:t>
              </a:r>
              <a:endParaRPr sz="10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Calibri"/>
                  <a:ea typeface="Calibri"/>
                  <a:cs typeface="Calibri"/>
                  <a:sym typeface="Calibri"/>
                </a:rPr>
                <a:t>conduct a data audit- five crore rupees or 2% of the annual turnover of the fiduciary, whichever is higher.</a:t>
              </a:r>
              <a:endParaRPr sz="10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Calibri"/>
                  <a:ea typeface="Calibri"/>
                  <a:cs typeface="Calibri"/>
                  <a:sym typeface="Calibri"/>
                </a:rPr>
                <a:t>Re-identification &amp; processing of de-identified personal data without consent is punishable with</a:t>
              </a:r>
              <a:endParaRPr sz="10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Calibri"/>
                  <a:ea typeface="Calibri"/>
                  <a:cs typeface="Calibri"/>
                  <a:sym typeface="Calibri"/>
                </a:rPr>
                <a:t>imprisonment of up to three years, or fine, or</a:t>
              </a:r>
              <a:endParaRPr sz="10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000"/>
                <a:buFont typeface="Arial"/>
                <a:buNone/>
              </a:pPr>
              <a:r>
                <a:rPr lang="en" sz="1000" b="0" i="0" u="none" strike="noStrike" cap="none">
                  <a:solidFill>
                    <a:schemeClr val="dk1"/>
                  </a:solidFill>
                  <a:latin typeface="Calibri"/>
                  <a:ea typeface="Calibri"/>
                  <a:cs typeface="Calibri"/>
                  <a:sym typeface="Calibri"/>
                </a:rPr>
                <a:t>both.</a:t>
              </a:r>
              <a:endParaRPr sz="1000" b="0" i="0" u="none" strike="noStrike" cap="none">
                <a:solidFill>
                  <a:schemeClr val="dk1"/>
                </a:solidFill>
                <a:latin typeface="Calibri"/>
                <a:ea typeface="Calibri"/>
                <a:cs typeface="Calibri"/>
                <a:sym typeface="Calibri"/>
              </a:endParaRPr>
            </a:p>
          </p:txBody>
        </p:sp>
        <p:sp>
          <p:nvSpPr>
            <p:cNvPr id="342" name="Google Shape;342;p32"/>
            <p:cNvSpPr/>
            <p:nvPr/>
          </p:nvSpPr>
          <p:spPr>
            <a:xfrm>
              <a:off x="1233850" y="470600"/>
              <a:ext cx="1815000" cy="675000"/>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Offences</a:t>
              </a:r>
              <a:endParaRPr sz="1600" b="0" i="0" u="none" strike="noStrike" cap="none">
                <a:solidFill>
                  <a:schemeClr val="dk1"/>
                </a:solidFill>
                <a:latin typeface="Calibri"/>
                <a:ea typeface="Calibri"/>
                <a:cs typeface="Calibri"/>
                <a:sym typeface="Calibri"/>
              </a:endParaRPr>
            </a:p>
          </p:txBody>
        </p:sp>
      </p:grpSp>
      <p:sp>
        <p:nvSpPr>
          <p:cNvPr id="343" name="Google Shape;343;p32"/>
          <p:cNvSpPr/>
          <p:nvPr/>
        </p:nvSpPr>
        <p:spPr>
          <a:xfrm>
            <a:off x="3733217" y="3196321"/>
            <a:ext cx="1658102" cy="2909027"/>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Sensitive personal data may be transferred outside India for processing if explicitly consented to by the individual, and subject to certain additional conditions.</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 </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Certain personal data notified as critical personal data by the government can only be processed in</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r>
              <a:rPr lang="en" sz="1200" b="0" i="0" u="none" strike="noStrike" cap="none">
                <a:solidFill>
                  <a:schemeClr val="dk1"/>
                </a:solidFill>
                <a:latin typeface="Calibri"/>
                <a:ea typeface="Calibri"/>
                <a:cs typeface="Calibri"/>
                <a:sym typeface="Calibri"/>
              </a:rPr>
              <a:t>India.</a:t>
            </a: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55"/>
        <p:cNvGrpSpPr/>
        <p:nvPr/>
      </p:nvGrpSpPr>
      <p:grpSpPr>
        <a:xfrm>
          <a:off x="0" y="0"/>
          <a:ext cx="0" cy="0"/>
          <a:chOff x="0" y="0"/>
          <a:chExt cx="0" cy="0"/>
        </a:xfrm>
      </p:grpSpPr>
      <p:sp>
        <p:nvSpPr>
          <p:cNvPr id="356" name="Google Shape;356;p34"/>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357" name="Google Shape;357;p34"/>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21</a:t>
            </a:fld>
            <a:endParaRPr>
              <a:solidFill>
                <a:srgbClr val="888888"/>
              </a:solidFill>
            </a:endParaRPr>
          </a:p>
        </p:txBody>
      </p:sp>
      <p:sp>
        <p:nvSpPr>
          <p:cNvPr id="358" name="Google Shape;358;p34"/>
          <p:cNvSpPr txBox="1">
            <a:spLocks noGrp="1"/>
          </p:cNvSpPr>
          <p:nvPr>
            <p:ph type="title"/>
          </p:nvPr>
        </p:nvSpPr>
        <p:spPr>
          <a:xfrm>
            <a:off x="234132" y="3092806"/>
            <a:ext cx="3427154" cy="764077"/>
          </a:xfrm>
          <a:prstGeom prst="rect">
            <a:avLst/>
          </a:prstGeom>
          <a:solidFill>
            <a:srgbClr val="F4B081"/>
          </a:solidFill>
          <a:ln w="9525" cap="flat" cmpd="sng">
            <a:solidFill>
              <a:srgbClr val="000000"/>
            </a:solidFill>
            <a:prstDash val="solid"/>
            <a:round/>
            <a:headEnd type="none" w="sm" len="sm"/>
            <a:tailEnd type="none" w="sm" len="sm"/>
          </a:ln>
        </p:spPr>
        <p:txBody>
          <a:bodyPr spcFirstLastPara="1" wrap="square" lIns="70325" tIns="70325" rIns="70325" bIns="70325" anchor="b" anchorCtr="0">
            <a:noAutofit/>
          </a:bodyPr>
          <a:lstStyle/>
          <a:p>
            <a:pPr marL="0" lvl="0" indent="0" algn="ctr" rtl="0">
              <a:lnSpc>
                <a:spcPct val="100000"/>
              </a:lnSpc>
              <a:spcBef>
                <a:spcPts val="0"/>
              </a:spcBef>
              <a:spcAft>
                <a:spcPts val="0"/>
              </a:spcAft>
              <a:buClr>
                <a:schemeClr val="dk1"/>
              </a:buClr>
              <a:buSzPts val="3000"/>
              <a:buFont typeface="Calibri"/>
              <a:buNone/>
            </a:pPr>
            <a:r>
              <a:rPr lang="en" sz="2200" b="1">
                <a:latin typeface="Calibri"/>
                <a:ea typeface="Calibri"/>
                <a:cs typeface="Calibri"/>
                <a:sym typeface="Calibri"/>
              </a:rPr>
              <a:t>Features of Personal Data Protection Bill 2019</a:t>
            </a:r>
            <a:endParaRPr sz="2200" b="1">
              <a:latin typeface="Calibri"/>
              <a:ea typeface="Calibri"/>
              <a:cs typeface="Calibri"/>
              <a:sym typeface="Calibri"/>
            </a:endParaRPr>
          </a:p>
        </p:txBody>
      </p:sp>
      <p:grpSp>
        <p:nvGrpSpPr>
          <p:cNvPr id="359" name="Google Shape;359;p34"/>
          <p:cNvGrpSpPr/>
          <p:nvPr/>
        </p:nvGrpSpPr>
        <p:grpSpPr>
          <a:xfrm>
            <a:off x="3779912" y="1556792"/>
            <a:ext cx="2553242" cy="4427428"/>
            <a:chOff x="1118198" y="283725"/>
            <a:chExt cx="2090852" cy="4076400"/>
          </a:xfrm>
        </p:grpSpPr>
        <p:sp>
          <p:nvSpPr>
            <p:cNvPr id="360" name="Google Shape;360;p34"/>
            <p:cNvSpPr/>
            <p:nvPr/>
          </p:nvSpPr>
          <p:spPr>
            <a:xfrm>
              <a:off x="1178650" y="283725"/>
              <a:ext cx="2030400" cy="4076400"/>
            </a:xfrm>
            <a:prstGeom prst="rect">
              <a:avLst/>
            </a:prstGeom>
            <a:solidFill>
              <a:srgbClr val="C55A11"/>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61" name="Google Shape;361;p34"/>
            <p:cNvSpPr/>
            <p:nvPr/>
          </p:nvSpPr>
          <p:spPr>
            <a:xfrm>
              <a:off x="1118198" y="341748"/>
              <a:ext cx="2030400" cy="3866100"/>
            </a:xfrm>
            <a:prstGeom prst="rect">
              <a:avLst/>
            </a:prstGeom>
            <a:solidFill>
              <a:srgbClr val="FFFFFF"/>
            </a:solidFill>
            <a:ln w="19050" cap="flat" cmpd="sng">
              <a:solidFill>
                <a:srgbClr val="6C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62" name="Google Shape;362;p34"/>
            <p:cNvSpPr/>
            <p:nvPr/>
          </p:nvSpPr>
          <p:spPr>
            <a:xfrm>
              <a:off x="1256126" y="1568551"/>
              <a:ext cx="1815000" cy="2576700"/>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Calibri"/>
                  <a:ea typeface="Calibri"/>
                  <a:cs typeface="Calibri"/>
                  <a:sym typeface="Calibri"/>
                </a:rPr>
                <a:t>The central government may direct data fiduciaries to provide it with any: (i) non-personal data </a:t>
              </a:r>
              <a:endParaRPr sz="16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Calibri"/>
                  <a:ea typeface="Calibri"/>
                  <a:cs typeface="Calibri"/>
                  <a:sym typeface="Calibri"/>
                </a:rPr>
                <a:t>(ii) anonymised personal data</a:t>
              </a:r>
              <a:endParaRPr sz="16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Calibri"/>
                  <a:ea typeface="Calibri"/>
                  <a:cs typeface="Calibri"/>
                  <a:sym typeface="Calibri"/>
                </a:rPr>
                <a:t>(where it is not possible to identify data principal) for better targeting of services.</a:t>
              </a:r>
              <a:endParaRPr sz="1600" b="0" i="0" u="none" strike="noStrike" cap="none">
                <a:solidFill>
                  <a:schemeClr val="dk1"/>
                </a:solidFill>
                <a:latin typeface="Calibri"/>
                <a:ea typeface="Calibri"/>
                <a:cs typeface="Calibri"/>
                <a:sym typeface="Calibri"/>
              </a:endParaRPr>
            </a:p>
          </p:txBody>
        </p:sp>
        <p:sp>
          <p:nvSpPr>
            <p:cNvPr id="363" name="Google Shape;363;p34"/>
            <p:cNvSpPr/>
            <p:nvPr/>
          </p:nvSpPr>
          <p:spPr>
            <a:xfrm>
              <a:off x="1233859" y="470589"/>
              <a:ext cx="1815000" cy="675000"/>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chemeClr val="dk1"/>
                  </a:solidFill>
                  <a:latin typeface="Calibri"/>
                  <a:ea typeface="Calibri"/>
                  <a:cs typeface="Calibri"/>
                  <a:sym typeface="Calibri"/>
                </a:rPr>
                <a:t>Sharing of non-personal data with</a:t>
              </a:r>
              <a:endParaRPr sz="2000" b="1"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chemeClr val="dk1"/>
                  </a:solidFill>
                  <a:latin typeface="Calibri"/>
                  <a:ea typeface="Calibri"/>
                  <a:cs typeface="Calibri"/>
                  <a:sym typeface="Calibri"/>
                </a:rPr>
                <a:t>government</a:t>
              </a:r>
              <a:endParaRPr sz="2000" b="1" i="0" u="none" strike="noStrike" cap="none">
                <a:solidFill>
                  <a:schemeClr val="dk1"/>
                </a:solidFill>
                <a:latin typeface="Calibri"/>
                <a:ea typeface="Calibri"/>
                <a:cs typeface="Calibri"/>
                <a:sym typeface="Calibri"/>
              </a:endParaRPr>
            </a:p>
          </p:txBody>
        </p:sp>
      </p:grpSp>
      <p:grpSp>
        <p:nvGrpSpPr>
          <p:cNvPr id="364" name="Google Shape;364;p34"/>
          <p:cNvGrpSpPr/>
          <p:nvPr/>
        </p:nvGrpSpPr>
        <p:grpSpPr>
          <a:xfrm>
            <a:off x="6501206" y="1556792"/>
            <a:ext cx="2393354" cy="4427428"/>
            <a:chOff x="1118196" y="283725"/>
            <a:chExt cx="2090854" cy="4076400"/>
          </a:xfrm>
        </p:grpSpPr>
        <p:sp>
          <p:nvSpPr>
            <p:cNvPr id="365" name="Google Shape;365;p34"/>
            <p:cNvSpPr/>
            <p:nvPr/>
          </p:nvSpPr>
          <p:spPr>
            <a:xfrm>
              <a:off x="1178650" y="283725"/>
              <a:ext cx="2030400" cy="4076400"/>
            </a:xfrm>
            <a:prstGeom prst="rect">
              <a:avLst/>
            </a:prstGeom>
            <a:solidFill>
              <a:srgbClr val="C55A11"/>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66" name="Google Shape;366;p34"/>
            <p:cNvSpPr/>
            <p:nvPr/>
          </p:nvSpPr>
          <p:spPr>
            <a:xfrm>
              <a:off x="1118196" y="341748"/>
              <a:ext cx="2030400" cy="3866100"/>
            </a:xfrm>
            <a:prstGeom prst="rect">
              <a:avLst/>
            </a:prstGeom>
            <a:solidFill>
              <a:srgbClr val="FFFFFF"/>
            </a:solidFill>
            <a:ln w="19050" cap="flat" cmpd="sng">
              <a:solidFill>
                <a:srgbClr val="6C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1077"/>
                <a:buFont typeface="Arial"/>
                <a:buNone/>
              </a:pPr>
              <a:endParaRPr sz="1077" b="0" i="0" u="none" strike="noStrike" cap="none">
                <a:solidFill>
                  <a:schemeClr val="dk1"/>
                </a:solidFill>
                <a:latin typeface="Calibri"/>
                <a:ea typeface="Calibri"/>
                <a:cs typeface="Calibri"/>
                <a:sym typeface="Calibri"/>
              </a:endParaRPr>
            </a:p>
          </p:txBody>
        </p:sp>
        <p:sp>
          <p:nvSpPr>
            <p:cNvPr id="367" name="Google Shape;367;p34"/>
            <p:cNvSpPr/>
            <p:nvPr/>
          </p:nvSpPr>
          <p:spPr>
            <a:xfrm>
              <a:off x="1233924" y="1681672"/>
              <a:ext cx="1914672" cy="2371800"/>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Calibri"/>
                  <a:ea typeface="Calibri"/>
                  <a:cs typeface="Calibri"/>
                  <a:sym typeface="Calibri"/>
                </a:rPr>
                <a:t>The Bill amends</a:t>
              </a:r>
              <a:endParaRPr sz="16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Calibri"/>
                  <a:ea typeface="Calibri"/>
                  <a:cs typeface="Calibri"/>
                  <a:sym typeface="Calibri"/>
                </a:rPr>
                <a:t>the Information Technology Act, 2000 to delete</a:t>
              </a:r>
              <a:endParaRPr sz="16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Calibri"/>
                  <a:ea typeface="Calibri"/>
                  <a:cs typeface="Calibri"/>
                  <a:sym typeface="Calibri"/>
                </a:rPr>
                <a:t>the provisions related to compensation payable</a:t>
              </a:r>
              <a:endParaRPr sz="1600" b="0" i="0" u="none" strike="noStrike" cap="none">
                <a:solidFill>
                  <a:schemeClr val="dk1"/>
                </a:solidFill>
                <a:latin typeface="Calibri"/>
                <a:ea typeface="Calibri"/>
                <a:cs typeface="Calibri"/>
                <a:sym typeface="Calibri"/>
              </a:endParaRPr>
            </a:p>
            <a:p>
              <a:pPr marL="0" marR="0" lvl="0" indent="0" algn="just" rtl="0">
                <a:lnSpc>
                  <a:spcPct val="100000"/>
                </a:lnSpc>
                <a:spcBef>
                  <a:spcPts val="0"/>
                </a:spcBef>
                <a:spcAft>
                  <a:spcPts val="0"/>
                </a:spcAft>
                <a:buClr>
                  <a:srgbClr val="000000"/>
                </a:buClr>
                <a:buSzPts val="1600"/>
                <a:buFont typeface="Arial"/>
                <a:buNone/>
              </a:pPr>
              <a:r>
                <a:rPr lang="en" sz="1600" b="0" i="0" u="none" strike="noStrike" cap="none">
                  <a:solidFill>
                    <a:schemeClr val="dk1"/>
                  </a:solidFill>
                  <a:latin typeface="Calibri"/>
                  <a:ea typeface="Calibri"/>
                  <a:cs typeface="Calibri"/>
                  <a:sym typeface="Calibri"/>
                </a:rPr>
                <a:t>by companies for failure to protect personal data.</a:t>
              </a:r>
              <a:endParaRPr sz="1600" b="0" i="0" u="none" strike="noStrike" cap="none">
                <a:solidFill>
                  <a:schemeClr val="dk1"/>
                </a:solidFill>
                <a:latin typeface="Calibri"/>
                <a:ea typeface="Calibri"/>
                <a:cs typeface="Calibri"/>
                <a:sym typeface="Calibri"/>
              </a:endParaRPr>
            </a:p>
          </p:txBody>
        </p:sp>
        <p:sp>
          <p:nvSpPr>
            <p:cNvPr id="368" name="Google Shape;368;p34"/>
            <p:cNvSpPr/>
            <p:nvPr/>
          </p:nvSpPr>
          <p:spPr>
            <a:xfrm>
              <a:off x="1233924" y="567408"/>
              <a:ext cx="1815000" cy="743700"/>
            </a:xfrm>
            <a:prstGeom prst="rect">
              <a:avLst/>
            </a:prstGeom>
            <a:noFill/>
            <a:ln>
              <a:noFill/>
            </a:ln>
          </p:spPr>
          <p:txBody>
            <a:bodyPr spcFirstLastPara="1" wrap="square" lIns="70325" tIns="70325" rIns="70325" bIns="70325" anchor="t"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chemeClr val="dk1"/>
                  </a:solidFill>
                  <a:latin typeface="Calibri"/>
                  <a:ea typeface="Calibri"/>
                  <a:cs typeface="Calibri"/>
                  <a:sym typeface="Calibri"/>
                </a:rPr>
                <a:t>Amendments to other laws</a:t>
              </a:r>
              <a:endParaRPr sz="2000" b="0" i="0" u="none" strike="noStrike" cap="none">
                <a:solidFill>
                  <a:schemeClr val="dk1"/>
                </a:solidFill>
                <a:latin typeface="Calibri"/>
                <a:ea typeface="Calibri"/>
                <a:cs typeface="Calibri"/>
                <a:sym typeface="Calibri"/>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F3DB05D1-D98E-481C-B944-5E134D394BD7}"/>
              </a:ext>
            </a:extLst>
          </p:cNvPr>
          <p:cNvSpPr>
            <a:spLocks noGrp="1"/>
          </p:cNvSpPr>
          <p:nvPr>
            <p:ph type="sldNum" idx="12"/>
          </p:nvPr>
        </p:nvSpPr>
        <p:spPr/>
        <p:txBody>
          <a:bodyPr/>
          <a:lstStyle/>
          <a:p>
            <a:pPr marL="0" lvl="0" indent="0" algn="r" rtl="0">
              <a:spcBef>
                <a:spcPts val="0"/>
              </a:spcBef>
              <a:spcAft>
                <a:spcPts val="0"/>
              </a:spcAft>
              <a:buNone/>
            </a:pPr>
            <a:fld id="{00000000-1234-1234-1234-123412341234}" type="slidenum">
              <a:rPr lang="en" smtClean="0"/>
              <a:pPr marL="0" lvl="0" indent="0" algn="r" rtl="0">
                <a:spcBef>
                  <a:spcPts val="0"/>
                </a:spcBef>
                <a:spcAft>
                  <a:spcPts val="0"/>
                </a:spcAft>
                <a:buNone/>
              </a:pPr>
              <a:t>22</a:t>
            </a:fld>
            <a:endParaRPr lang="en"/>
          </a:p>
        </p:txBody>
      </p:sp>
      <p:sp>
        <p:nvSpPr>
          <p:cNvPr id="5" name="Rectangle 1">
            <a:extLst>
              <a:ext uri="{FF2B5EF4-FFF2-40B4-BE49-F238E27FC236}">
                <a16:creationId xmlns:a16="http://schemas.microsoft.com/office/drawing/2014/main" id="{0738288C-BEFC-49EA-8694-7306159114BA}"/>
              </a:ext>
            </a:extLst>
          </p:cNvPr>
          <p:cNvSpPr>
            <a:spLocks noGrp="1" noChangeArrowheads="1"/>
          </p:cNvSpPr>
          <p:nvPr>
            <p:ph type="body" idx="1"/>
          </p:nvPr>
        </p:nvSpPr>
        <p:spPr bwMode="auto">
          <a:xfrm>
            <a:off x="493738" y="6340839"/>
            <a:ext cx="7436058" cy="284813"/>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1155CC"/>
                </a:solidFill>
                <a:effectLst/>
                <a:latin typeface="arial" panose="020B0604020202020204" pitchFamily="34" charset="0"/>
                <a:cs typeface="arial" panose="020B0604020202020204" pitchFamily="34" charset="0"/>
                <a:hlinkClick r:id="rId2"/>
              </a:rPr>
              <a:t>Source: https://www.businessinsider.com/prop-24-privacy-california-data-tracking-facebook-google-2020-11</a:t>
            </a:r>
            <a:endParaRPr kumimoji="0" lang="en-US" altLang="en-US" sz="1200" b="0" i="0" u="none" strike="noStrike" cap="none" normalizeH="0" baseline="0" dirty="0">
              <a:ln>
                <a:noFill/>
              </a:ln>
              <a:solidFill>
                <a:schemeClr val="tx1"/>
              </a:solidFill>
              <a:effectLst/>
              <a:latin typeface="arial" panose="020B0604020202020204" pitchFamily="34" charset="0"/>
            </a:endParaRPr>
          </a:p>
        </p:txBody>
      </p:sp>
      <p:sp>
        <p:nvSpPr>
          <p:cNvPr id="6" name="Rectangle 5"/>
          <p:cNvSpPr/>
          <p:nvPr/>
        </p:nvSpPr>
        <p:spPr>
          <a:xfrm>
            <a:off x="299803" y="1035995"/>
            <a:ext cx="8484433" cy="707886"/>
          </a:xfrm>
          <a:prstGeom prst="rect">
            <a:avLst/>
          </a:prstGeom>
        </p:spPr>
        <p:txBody>
          <a:bodyPr wrap="square">
            <a:spAutoFit/>
          </a:bodyPr>
          <a:lstStyle/>
          <a:p>
            <a:pPr algn="ctr" fontAlgn="base"/>
            <a:r>
              <a:rPr lang="en-GB" sz="2000" b="1" dirty="0">
                <a:latin typeface="Calibri" pitchFamily="34" charset="0"/>
              </a:rPr>
              <a:t>California passed a major privacy law that will make it harder for </a:t>
            </a:r>
            <a:r>
              <a:rPr lang="en-GB" sz="2000" b="1" dirty="0" err="1">
                <a:latin typeface="Calibri" pitchFamily="34" charset="0"/>
              </a:rPr>
              <a:t>Facebook</a:t>
            </a:r>
            <a:r>
              <a:rPr lang="en-GB" sz="2000" b="1" dirty="0">
                <a:latin typeface="Calibri" pitchFamily="34" charset="0"/>
              </a:rPr>
              <a:t> and Google to track people and gather data</a:t>
            </a:r>
          </a:p>
        </p:txBody>
      </p:sp>
      <p:pic>
        <p:nvPicPr>
          <p:cNvPr id="23554" name="Picture 2" descr="https://www.businessinsider.in/thumb/msid-79049754,width-600,resizemode-4,imgsize-108975/tech/news/california-just-passed-a-major-privacy-law-that-will-make-it-harder-for-facebook-and-google-to-track-people-and-gather-data/img5f871e6cea23a5001903d55b.jpg"/>
          <p:cNvPicPr>
            <a:picLocks noChangeAspect="1" noChangeArrowheads="1"/>
          </p:cNvPicPr>
          <p:nvPr/>
        </p:nvPicPr>
        <p:blipFill>
          <a:blip r:embed="rId3"/>
          <a:srcRect/>
          <a:stretch>
            <a:fillRect/>
          </a:stretch>
        </p:blipFill>
        <p:spPr bwMode="auto">
          <a:xfrm>
            <a:off x="1744532" y="1855032"/>
            <a:ext cx="5715000" cy="4286250"/>
          </a:xfrm>
          <a:prstGeom prst="rect">
            <a:avLst/>
          </a:prstGeom>
          <a:noFill/>
        </p:spPr>
      </p:pic>
    </p:spTree>
    <p:extLst>
      <p:ext uri="{BB962C8B-B14F-4D97-AF65-F5344CB8AC3E}">
        <p14:creationId xmlns:p14="http://schemas.microsoft.com/office/powerpoint/2010/main" val="25384263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3"/>
        <p:cNvGrpSpPr/>
        <p:nvPr/>
      </p:nvGrpSpPr>
      <p:grpSpPr>
        <a:xfrm>
          <a:off x="0" y="0"/>
          <a:ext cx="0" cy="0"/>
          <a:chOff x="0" y="0"/>
          <a:chExt cx="0" cy="0"/>
        </a:xfrm>
      </p:grpSpPr>
      <p:sp>
        <p:nvSpPr>
          <p:cNvPr id="374" name="Google Shape;374;p35"/>
          <p:cNvSpPr txBox="1">
            <a:spLocks noGrp="1"/>
          </p:cNvSpPr>
          <p:nvPr>
            <p:ph type="sldNum" idx="12"/>
          </p:nvPr>
        </p:nvSpPr>
        <p:spPr>
          <a:xfrm>
            <a:off x="6457950" y="6356355"/>
            <a:ext cx="20574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SzPts val="900"/>
              <a:buFont typeface="Arial"/>
              <a:buNone/>
            </a:pPr>
            <a:fld id="{00000000-1234-1234-1234-123412341234}" type="slidenum">
              <a:rPr lang="en"/>
              <a:pPr marL="0" lvl="0" indent="0" algn="r" rtl="0">
                <a:spcBef>
                  <a:spcPts val="0"/>
                </a:spcBef>
                <a:spcAft>
                  <a:spcPts val="0"/>
                </a:spcAft>
                <a:buClr>
                  <a:srgbClr val="000000"/>
                </a:buClr>
                <a:buSzPts val="900"/>
                <a:buFont typeface="Arial"/>
                <a:buNone/>
              </a:pPr>
              <a:t>23</a:t>
            </a:fld>
            <a:endParaRPr/>
          </a:p>
        </p:txBody>
      </p:sp>
      <p:sp>
        <p:nvSpPr>
          <p:cNvPr id="375" name="Google Shape;375;p35"/>
          <p:cNvSpPr txBox="1"/>
          <p:nvPr/>
        </p:nvSpPr>
        <p:spPr>
          <a:xfrm>
            <a:off x="280925" y="1421175"/>
            <a:ext cx="8576700" cy="49353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None/>
            </a:pPr>
            <a:r>
              <a:rPr lang="en" dirty="0">
                <a:latin typeface="Calibri" pitchFamily="34" charset="0"/>
              </a:rPr>
              <a:t>It was implemented in May in the year 2018. GDPR is a regulation which requires businesses to protect the personal data and privacy of EU citizens for transactions that occur within EU member states.</a:t>
            </a:r>
            <a:endParaRPr>
              <a:latin typeface="Calibri" pitchFamily="34" charset="0"/>
            </a:endParaRPr>
          </a:p>
          <a:p>
            <a:pPr marL="0" lvl="0" indent="0" algn="just" rtl="0">
              <a:spcBef>
                <a:spcPts val="0"/>
              </a:spcBef>
              <a:spcAft>
                <a:spcPts val="0"/>
              </a:spcAft>
              <a:buNone/>
            </a:pPr>
            <a:endParaRPr>
              <a:latin typeface="Calibri" pitchFamily="34" charset="0"/>
            </a:endParaRPr>
          </a:p>
          <a:p>
            <a:pPr marL="0" lvl="0" indent="0" algn="just" rtl="0">
              <a:spcBef>
                <a:spcPts val="0"/>
              </a:spcBef>
              <a:spcAft>
                <a:spcPts val="0"/>
              </a:spcAft>
              <a:buNone/>
            </a:pPr>
            <a:r>
              <a:rPr lang="en" dirty="0">
                <a:latin typeface="Calibri" pitchFamily="34" charset="0"/>
              </a:rPr>
              <a:t>Tougher standards were introduced to ensure companies are transparent about these various practices and now have to gain permission to capture individual’s data.</a:t>
            </a:r>
            <a:endParaRPr>
              <a:latin typeface="Calibri" pitchFamily="34" charset="0"/>
            </a:endParaRPr>
          </a:p>
          <a:p>
            <a:pPr marL="0" lvl="0" indent="0" algn="just" rtl="0">
              <a:spcBef>
                <a:spcPts val="0"/>
              </a:spcBef>
              <a:spcAft>
                <a:spcPts val="0"/>
              </a:spcAft>
              <a:buNone/>
            </a:pPr>
            <a:endParaRPr>
              <a:latin typeface="Calibri" pitchFamily="34" charset="0"/>
            </a:endParaRPr>
          </a:p>
          <a:p>
            <a:pPr marL="0" lvl="0" indent="0" algn="just" rtl="0">
              <a:spcBef>
                <a:spcPts val="0"/>
              </a:spcBef>
              <a:spcAft>
                <a:spcPts val="0"/>
              </a:spcAft>
              <a:buNone/>
            </a:pPr>
            <a:r>
              <a:rPr lang="en" dirty="0">
                <a:latin typeface="Calibri" pitchFamily="34" charset="0"/>
              </a:rPr>
              <a:t>And failure to do so can result in huge fines, such as companies who continue to misuse data will be fined up to 20 million euros or 4% of the company’s annual turnover.</a:t>
            </a:r>
            <a:endParaRPr>
              <a:latin typeface="Calibri" pitchFamily="34" charset="0"/>
            </a:endParaRPr>
          </a:p>
          <a:p>
            <a:pPr marL="0" lvl="0" indent="0" algn="just" rtl="0">
              <a:spcBef>
                <a:spcPts val="0"/>
              </a:spcBef>
              <a:spcAft>
                <a:spcPts val="0"/>
              </a:spcAft>
              <a:buNone/>
            </a:pPr>
            <a:endParaRPr>
              <a:latin typeface="Calibri" pitchFamily="34" charset="0"/>
            </a:endParaRPr>
          </a:p>
          <a:p>
            <a:pPr marL="0" lvl="0" indent="0" algn="just" rtl="0">
              <a:spcBef>
                <a:spcPts val="0"/>
              </a:spcBef>
              <a:spcAft>
                <a:spcPts val="0"/>
              </a:spcAft>
              <a:buNone/>
            </a:pPr>
            <a:r>
              <a:rPr lang="en" b="1" dirty="0">
                <a:latin typeface="Calibri" pitchFamily="34" charset="0"/>
              </a:rPr>
              <a:t>KEY FEATURES INCLUDE:</a:t>
            </a:r>
            <a:endParaRPr b="1">
              <a:latin typeface="Calibri" pitchFamily="34" charset="0"/>
            </a:endParaRPr>
          </a:p>
          <a:p>
            <a:pPr marL="457200" lvl="0" indent="-317500" algn="just" rtl="0">
              <a:spcBef>
                <a:spcPts val="0"/>
              </a:spcBef>
              <a:spcAft>
                <a:spcPts val="0"/>
              </a:spcAft>
              <a:buSzPts val="1400"/>
              <a:buChar char="●"/>
            </a:pPr>
            <a:r>
              <a:rPr lang="en" b="1" dirty="0">
                <a:latin typeface="Calibri" pitchFamily="34" charset="0"/>
              </a:rPr>
              <a:t>Specific Permission</a:t>
            </a:r>
            <a:r>
              <a:rPr lang="en" dirty="0">
                <a:latin typeface="Calibri" pitchFamily="34" charset="0"/>
              </a:rPr>
              <a:t>: </a:t>
            </a:r>
            <a:r>
              <a:rPr lang="en" dirty="0">
                <a:solidFill>
                  <a:srgbClr val="222222"/>
                </a:solidFill>
                <a:highlight>
                  <a:srgbClr val="FFFFFF"/>
                </a:highlight>
                <a:latin typeface="Calibri" pitchFamily="34" charset="0"/>
                <a:ea typeface="Verdana"/>
                <a:cs typeface="Verdana"/>
                <a:sym typeface="Verdana"/>
              </a:rPr>
              <a:t>Unless or until you give permission to an app or website to use your details in a specific way, they can’t use it for any other purpose or sell it to third parties.</a:t>
            </a:r>
            <a:endParaRPr>
              <a:latin typeface="Calibri" pitchFamily="34" charset="0"/>
            </a:endParaRPr>
          </a:p>
          <a:p>
            <a:pPr marL="457200" lvl="0" indent="-317500" algn="just" rtl="0">
              <a:spcBef>
                <a:spcPts val="0"/>
              </a:spcBef>
              <a:spcAft>
                <a:spcPts val="0"/>
              </a:spcAft>
              <a:buSzPts val="1400"/>
              <a:buChar char="●"/>
            </a:pPr>
            <a:r>
              <a:rPr lang="en" b="1" dirty="0">
                <a:latin typeface="Calibri" pitchFamily="34" charset="0"/>
              </a:rPr>
              <a:t>Privacy by Design: </a:t>
            </a:r>
            <a:r>
              <a:rPr lang="en" dirty="0">
                <a:solidFill>
                  <a:srgbClr val="222222"/>
                </a:solidFill>
                <a:highlight>
                  <a:srgbClr val="FFFFFF"/>
                </a:highlight>
                <a:latin typeface="Calibri" pitchFamily="34" charset="0"/>
                <a:ea typeface="Verdana"/>
                <a:cs typeface="Verdana"/>
                <a:sym typeface="Verdana"/>
              </a:rPr>
              <a:t>According to this feature when you sign up for a service, you should not be asked for data that is not directly needed or relevant for the purposes of using that app or service.</a:t>
            </a:r>
            <a:endParaRPr>
              <a:latin typeface="Calibri" pitchFamily="34" charset="0"/>
            </a:endParaRPr>
          </a:p>
          <a:p>
            <a:pPr marL="457200" lvl="0" indent="-317500" algn="just" rtl="0">
              <a:spcBef>
                <a:spcPts val="0"/>
              </a:spcBef>
              <a:spcAft>
                <a:spcPts val="0"/>
              </a:spcAft>
              <a:buSzPts val="1400"/>
              <a:buChar char="●"/>
            </a:pPr>
            <a:r>
              <a:rPr lang="en" dirty="0">
                <a:latin typeface="Calibri" pitchFamily="34" charset="0"/>
              </a:rPr>
              <a:t>Data Portability: </a:t>
            </a:r>
            <a:r>
              <a:rPr lang="en" dirty="0">
                <a:solidFill>
                  <a:srgbClr val="222222"/>
                </a:solidFill>
                <a:highlight>
                  <a:srgbClr val="FFFFFF"/>
                </a:highlight>
                <a:latin typeface="Calibri" pitchFamily="34" charset="0"/>
                <a:ea typeface="Verdana"/>
                <a:cs typeface="Verdana"/>
                <a:sym typeface="Verdana"/>
              </a:rPr>
              <a:t>Here you get the right to ask for any data that a company has about you in a readable format so that you can reuse it.</a:t>
            </a:r>
            <a:endParaRPr>
              <a:latin typeface="Calibri" pitchFamily="34" charset="0"/>
            </a:endParaRPr>
          </a:p>
          <a:p>
            <a:pPr marL="457200" lvl="0" indent="-317500" algn="just" rtl="0">
              <a:spcBef>
                <a:spcPts val="0"/>
              </a:spcBef>
              <a:spcAft>
                <a:spcPts val="0"/>
              </a:spcAft>
              <a:buSzPts val="1400"/>
              <a:buChar char="●"/>
            </a:pPr>
            <a:r>
              <a:rPr lang="en" b="1" dirty="0">
                <a:latin typeface="Calibri" pitchFamily="34" charset="0"/>
              </a:rPr>
              <a:t>Right to be Forgotten: </a:t>
            </a:r>
            <a:r>
              <a:rPr lang="en" b="1" dirty="0">
                <a:solidFill>
                  <a:srgbClr val="222222"/>
                </a:solidFill>
                <a:highlight>
                  <a:srgbClr val="FFFFFF"/>
                </a:highlight>
                <a:latin typeface="Calibri" pitchFamily="34" charset="0"/>
                <a:ea typeface="Verdana"/>
                <a:cs typeface="Verdana"/>
                <a:sym typeface="Verdana"/>
              </a:rPr>
              <a:t>two exceptions are: a) It will not apply to information that there is a legal requirement to keep, such </a:t>
            </a:r>
            <a:r>
              <a:rPr lang="en" dirty="0">
                <a:solidFill>
                  <a:srgbClr val="222222"/>
                </a:solidFill>
                <a:highlight>
                  <a:srgbClr val="FFFFFF"/>
                </a:highlight>
                <a:latin typeface="Calibri" pitchFamily="34" charset="0"/>
                <a:ea typeface="Verdana"/>
                <a:cs typeface="Verdana"/>
                <a:sym typeface="Verdana"/>
              </a:rPr>
              <a:t>as medical records and; b) it is also a personal right to forget, distinct from the third party Right to be Forgotten, where individuals can request that outdated or undesirable information about them be removed from search engines.</a:t>
            </a:r>
            <a:endParaRPr>
              <a:latin typeface="Calibri" pitchFamily="34" charset="0"/>
            </a:endParaRPr>
          </a:p>
          <a:p>
            <a:pPr marL="457200" lvl="0" indent="-317500" algn="just" rtl="0">
              <a:spcBef>
                <a:spcPts val="0"/>
              </a:spcBef>
              <a:spcAft>
                <a:spcPts val="0"/>
              </a:spcAft>
              <a:buSzPts val="1400"/>
              <a:buChar char="●"/>
            </a:pPr>
            <a:r>
              <a:rPr lang="en" b="1" dirty="0">
                <a:latin typeface="Calibri" pitchFamily="34" charset="0"/>
              </a:rPr>
              <a:t>Definitive Consent: </a:t>
            </a:r>
            <a:r>
              <a:rPr lang="en" dirty="0">
                <a:solidFill>
                  <a:srgbClr val="222222"/>
                </a:solidFill>
                <a:highlight>
                  <a:srgbClr val="FFFFFF"/>
                </a:highlight>
                <a:latin typeface="Calibri" pitchFamily="34" charset="0"/>
                <a:ea typeface="Verdana"/>
                <a:cs typeface="Verdana"/>
                <a:sym typeface="Verdana"/>
              </a:rPr>
              <a:t>When the legislation was announced, the Parliament had clearly said that “silence, pre-ticked boxes or inactivity will thus not constitute consent. In future, it should also be as easy for a person to withdraw consent as to give it.”</a:t>
            </a:r>
            <a:endParaRPr>
              <a:latin typeface="Calibri" pitchFamily="34" charset="0"/>
            </a:endParaRPr>
          </a:p>
        </p:txBody>
      </p:sp>
      <p:sp>
        <p:nvSpPr>
          <p:cNvPr id="376" name="Google Shape;376;p35"/>
          <p:cNvSpPr txBox="1"/>
          <p:nvPr/>
        </p:nvSpPr>
        <p:spPr>
          <a:xfrm>
            <a:off x="2248523" y="854438"/>
            <a:ext cx="4901785" cy="539647"/>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marR="0" lvl="0" indent="0" algn="ctr" rtl="0">
              <a:lnSpc>
                <a:spcPct val="100000"/>
              </a:lnSpc>
              <a:spcBef>
                <a:spcPts val="0"/>
              </a:spcBef>
              <a:spcAft>
                <a:spcPts val="0"/>
              </a:spcAft>
              <a:buClr>
                <a:srgbClr val="000000"/>
              </a:buClr>
              <a:buSzPts val="3200"/>
              <a:buFont typeface="Arial"/>
              <a:buNone/>
            </a:pPr>
            <a:r>
              <a:rPr lang="en" sz="3200" dirty="0">
                <a:solidFill>
                  <a:schemeClr val="tx1"/>
                </a:solidFill>
                <a:latin typeface="Arial Black"/>
                <a:ea typeface="Arial Black"/>
                <a:cs typeface="Arial Black"/>
                <a:sym typeface="Arial Black"/>
              </a:rPr>
              <a:t>Understanding GDPR</a:t>
            </a:r>
            <a:endParaRPr sz="3200" b="0" i="0" u="none" strike="noStrike" cap="none">
              <a:solidFill>
                <a:schemeClr val="tx1"/>
              </a:solidFill>
              <a:latin typeface="Arial Black"/>
              <a:ea typeface="Arial Black"/>
              <a:cs typeface="Arial Black"/>
              <a:sym typeface="Arial Black"/>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0"/>
        <p:cNvGrpSpPr/>
        <p:nvPr/>
      </p:nvGrpSpPr>
      <p:grpSpPr>
        <a:xfrm>
          <a:off x="0" y="0"/>
          <a:ext cx="0" cy="0"/>
          <a:chOff x="0" y="0"/>
          <a:chExt cx="0" cy="0"/>
        </a:xfrm>
      </p:grpSpPr>
      <p:sp>
        <p:nvSpPr>
          <p:cNvPr id="381" name="Google Shape;381;p36"/>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382" name="Google Shape;382;p36"/>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24</a:t>
            </a:fld>
            <a:endParaRPr>
              <a:solidFill>
                <a:srgbClr val="888888"/>
              </a:solidFill>
            </a:endParaRPr>
          </a:p>
        </p:txBody>
      </p:sp>
      <p:sp>
        <p:nvSpPr>
          <p:cNvPr id="383" name="Google Shape;383;p36"/>
          <p:cNvSpPr txBox="1"/>
          <p:nvPr/>
        </p:nvSpPr>
        <p:spPr>
          <a:xfrm>
            <a:off x="1739924" y="2060848"/>
            <a:ext cx="5424364" cy="3096344"/>
          </a:xfrm>
          <a:prstGeom prst="rect">
            <a:avLst/>
          </a:prstGeom>
          <a:solidFill>
            <a:srgbClr val="FFD966"/>
          </a:solidFill>
          <a:ln w="9525" cap="flat" cmpd="sng">
            <a:solidFill>
              <a:srgbClr val="000000"/>
            </a:solidFill>
            <a:prstDash val="solid"/>
            <a:round/>
            <a:headEnd type="none" w="sm" len="sm"/>
            <a:tailEnd type="none" w="sm" len="sm"/>
          </a:ln>
        </p:spPr>
        <p:txBody>
          <a:bodyPr spcFirstLastPara="1" wrap="square" lIns="70325" tIns="70325" rIns="70325" bIns="70325" anchor="ctr" anchorCtr="0">
            <a:noAutofit/>
          </a:bodyPr>
          <a:lstStyle/>
          <a:p>
            <a:pPr marL="0" marR="0" lvl="0" indent="0" algn="ctr" rtl="0">
              <a:lnSpc>
                <a:spcPct val="100000"/>
              </a:lnSpc>
              <a:spcBef>
                <a:spcPts val="0"/>
              </a:spcBef>
              <a:spcAft>
                <a:spcPts val="0"/>
              </a:spcAft>
              <a:buClr>
                <a:srgbClr val="000000"/>
              </a:buClr>
              <a:buSzPts val="4000"/>
              <a:buFont typeface="Arial"/>
              <a:buNone/>
            </a:pPr>
            <a:r>
              <a:rPr lang="en" sz="4000" b="1" i="0" u="none" strike="noStrike" cap="none" dirty="0">
                <a:solidFill>
                  <a:srgbClr val="000000"/>
                </a:solidFill>
                <a:latin typeface="Arial Black" pitchFamily="34" charset="0"/>
                <a:ea typeface="Calibri"/>
                <a:cs typeface="Calibri"/>
                <a:sym typeface="Calibri"/>
              </a:rPr>
              <a:t>Comparing </a:t>
            </a:r>
            <a:endParaRPr sz="4000" b="1" i="0" u="none" strike="noStrike" cap="none">
              <a:solidFill>
                <a:srgbClr val="000000"/>
              </a:solidFill>
              <a:latin typeface="Arial Black" pitchFamily="34" charset="0"/>
              <a:ea typeface="Calibri"/>
              <a:cs typeface="Calibri"/>
              <a:sym typeface="Calibri"/>
            </a:endParaRPr>
          </a:p>
          <a:p>
            <a:pPr marL="0" marR="0" lvl="0" indent="0" algn="ctr" rtl="0">
              <a:lnSpc>
                <a:spcPct val="100000"/>
              </a:lnSpc>
              <a:spcBef>
                <a:spcPts val="0"/>
              </a:spcBef>
              <a:spcAft>
                <a:spcPts val="0"/>
              </a:spcAft>
              <a:buClr>
                <a:srgbClr val="000000"/>
              </a:buClr>
              <a:buSzPts val="4000"/>
              <a:buFont typeface="Arial"/>
              <a:buNone/>
            </a:pPr>
            <a:r>
              <a:rPr lang="en" sz="4000" b="1" i="0" u="none" strike="noStrike" cap="none" dirty="0">
                <a:solidFill>
                  <a:srgbClr val="000000"/>
                </a:solidFill>
                <a:latin typeface="Arial Black" pitchFamily="34" charset="0"/>
                <a:ea typeface="Calibri"/>
                <a:cs typeface="Calibri"/>
                <a:sym typeface="Calibri"/>
              </a:rPr>
              <a:t>PDP 2019 </a:t>
            </a:r>
            <a:endParaRPr sz="4000" b="1" i="0" u="none" strike="noStrike" cap="none">
              <a:solidFill>
                <a:srgbClr val="000000"/>
              </a:solidFill>
              <a:latin typeface="Arial Black" pitchFamily="34" charset="0"/>
              <a:ea typeface="Calibri"/>
              <a:cs typeface="Calibri"/>
              <a:sym typeface="Calibri"/>
            </a:endParaRPr>
          </a:p>
          <a:p>
            <a:pPr marL="0" marR="0" lvl="0" indent="0" algn="ctr" rtl="0">
              <a:lnSpc>
                <a:spcPct val="100000"/>
              </a:lnSpc>
              <a:spcBef>
                <a:spcPts val="0"/>
              </a:spcBef>
              <a:spcAft>
                <a:spcPts val="0"/>
              </a:spcAft>
              <a:buClr>
                <a:srgbClr val="000000"/>
              </a:buClr>
              <a:buSzPts val="4000"/>
              <a:buFont typeface="Arial"/>
              <a:buNone/>
            </a:pPr>
            <a:r>
              <a:rPr lang="en" sz="4000" b="1" i="0" u="none" strike="noStrike" cap="none" dirty="0">
                <a:solidFill>
                  <a:srgbClr val="000000"/>
                </a:solidFill>
                <a:latin typeface="Arial Black" pitchFamily="34" charset="0"/>
                <a:ea typeface="Calibri"/>
                <a:cs typeface="Calibri"/>
                <a:sym typeface="Calibri"/>
              </a:rPr>
              <a:t>and </a:t>
            </a:r>
            <a:endParaRPr sz="4000" b="1" i="0" u="none" strike="noStrike" cap="none">
              <a:solidFill>
                <a:srgbClr val="000000"/>
              </a:solidFill>
              <a:latin typeface="Arial Black" pitchFamily="34" charset="0"/>
              <a:ea typeface="Calibri"/>
              <a:cs typeface="Calibri"/>
              <a:sym typeface="Calibri"/>
            </a:endParaRPr>
          </a:p>
          <a:p>
            <a:pPr marL="0" marR="0" lvl="0" indent="0" algn="ctr" rtl="0">
              <a:lnSpc>
                <a:spcPct val="100000"/>
              </a:lnSpc>
              <a:spcBef>
                <a:spcPts val="0"/>
              </a:spcBef>
              <a:spcAft>
                <a:spcPts val="0"/>
              </a:spcAft>
              <a:buClr>
                <a:srgbClr val="000000"/>
              </a:buClr>
              <a:buSzPts val="4000"/>
              <a:buFont typeface="Arial"/>
              <a:buNone/>
            </a:pPr>
            <a:r>
              <a:rPr lang="en" sz="4000" b="1" i="0" u="none" strike="noStrike" cap="none" dirty="0">
                <a:solidFill>
                  <a:srgbClr val="000000"/>
                </a:solidFill>
                <a:latin typeface="Arial Black" pitchFamily="34" charset="0"/>
                <a:ea typeface="Calibri"/>
                <a:cs typeface="Calibri"/>
                <a:sym typeface="Calibri"/>
              </a:rPr>
              <a:t>GDPR</a:t>
            </a:r>
            <a:endParaRPr sz="4000" b="0" i="0" u="none" strike="noStrike" cap="none">
              <a:solidFill>
                <a:srgbClr val="000000"/>
              </a:solidFill>
              <a:latin typeface="Arial Black" pitchFamily="34" charset="0"/>
              <a:ea typeface="Calibri"/>
              <a:cs typeface="Calibri"/>
              <a:sym typeface="Calibri"/>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37"/>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389" name="Google Shape;389;p37"/>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25</a:t>
            </a:fld>
            <a:endParaRPr>
              <a:solidFill>
                <a:srgbClr val="888888"/>
              </a:solidFill>
            </a:endParaRPr>
          </a:p>
        </p:txBody>
      </p:sp>
      <p:graphicFrame>
        <p:nvGraphicFramePr>
          <p:cNvPr id="390" name="Google Shape;390;p37"/>
          <p:cNvGraphicFramePr/>
          <p:nvPr/>
        </p:nvGraphicFramePr>
        <p:xfrm>
          <a:off x="323528" y="1268760"/>
          <a:ext cx="8496950" cy="5416350"/>
        </p:xfrm>
        <a:graphic>
          <a:graphicData uri="http://schemas.openxmlformats.org/drawingml/2006/table">
            <a:tbl>
              <a:tblPr>
                <a:noFill/>
                <a:tableStyleId>{24B6B9C3-0F9C-4197-A4CF-A3C47AC884D5}</a:tableStyleId>
              </a:tblPr>
              <a:tblGrid>
                <a:gridCol w="528300">
                  <a:extLst>
                    <a:ext uri="{9D8B030D-6E8A-4147-A177-3AD203B41FA5}">
                      <a16:colId xmlns:a16="http://schemas.microsoft.com/office/drawing/2014/main" val="20000"/>
                    </a:ext>
                  </a:extLst>
                </a:gridCol>
                <a:gridCol w="2049425">
                  <a:extLst>
                    <a:ext uri="{9D8B030D-6E8A-4147-A177-3AD203B41FA5}">
                      <a16:colId xmlns:a16="http://schemas.microsoft.com/office/drawing/2014/main" val="20001"/>
                    </a:ext>
                  </a:extLst>
                </a:gridCol>
                <a:gridCol w="2930750">
                  <a:extLst>
                    <a:ext uri="{9D8B030D-6E8A-4147-A177-3AD203B41FA5}">
                      <a16:colId xmlns:a16="http://schemas.microsoft.com/office/drawing/2014/main" val="20002"/>
                    </a:ext>
                  </a:extLst>
                </a:gridCol>
                <a:gridCol w="2988475">
                  <a:extLst>
                    <a:ext uri="{9D8B030D-6E8A-4147-A177-3AD203B41FA5}">
                      <a16:colId xmlns:a16="http://schemas.microsoft.com/office/drawing/2014/main" val="20003"/>
                    </a:ext>
                  </a:extLst>
                </a:gridCol>
              </a:tblGrid>
              <a:tr h="792100">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Sno</a:t>
                      </a:r>
                      <a:endParaRPr sz="1200" u="none" strike="noStrike" cap="none">
                        <a:latin typeface="Calibri"/>
                        <a:ea typeface="Calibri"/>
                        <a:cs typeface="Calibri"/>
                        <a:sym typeface="Calibri"/>
                      </a:endParaRPr>
                    </a:p>
                    <a:p>
                      <a:pPr marL="0" marR="0" lvl="0" indent="0" algn="ctr" rtl="0">
                        <a:lnSpc>
                          <a:spcPct val="107916"/>
                        </a:lnSpc>
                        <a:spcBef>
                          <a:spcPts val="800"/>
                        </a:spcBef>
                        <a:spcAft>
                          <a:spcPts val="0"/>
                        </a:spcAft>
                        <a:buClr>
                          <a:srgbClr val="000000"/>
                        </a:buClr>
                        <a:buSzPts val="800"/>
                        <a:buFont typeface="Arial"/>
                        <a:buNone/>
                      </a:pPr>
                      <a:r>
                        <a:rPr lang="en" sz="1200" b="1" u="none" strike="noStrike" cap="none">
                          <a:latin typeface="Calibri"/>
                          <a:ea typeface="Calibri"/>
                          <a:cs typeface="Calibri"/>
                          <a:sym typeface="Calibri"/>
                        </a:rPr>
                        <a:t>Definitions:</a:t>
                      </a:r>
                      <a:endParaRPr sz="1200" u="none" strike="noStrike" cap="none">
                        <a:latin typeface="Calibri"/>
                        <a:ea typeface="Calibri"/>
                        <a:cs typeface="Calibri"/>
                        <a:sym typeface="Calibri"/>
                      </a:endParaRPr>
                    </a:p>
                    <a:p>
                      <a:pPr marL="0" marR="0" lvl="0" indent="0" algn="ctr" rtl="0">
                        <a:lnSpc>
                          <a:spcPct val="107916"/>
                        </a:lnSpc>
                        <a:spcBef>
                          <a:spcPts val="800"/>
                        </a:spcBef>
                        <a:spcAft>
                          <a:spcPts val="0"/>
                        </a:spcAft>
                        <a:buClr>
                          <a:srgbClr val="000000"/>
                        </a:buClr>
                        <a:buSzPts val="800"/>
                        <a:buFont typeface="Arial"/>
                        <a:buNone/>
                      </a:pP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PARAMETERS</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1" u="none" strike="noStrike" cap="none">
                          <a:latin typeface="Calibri"/>
                          <a:ea typeface="Calibri"/>
                          <a:cs typeface="Calibri"/>
                          <a:sym typeface="Calibri"/>
                        </a:rPr>
                        <a:t>PDP (2019)</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1" u="none" strike="noStrike" cap="none">
                          <a:latin typeface="Calibri"/>
                          <a:ea typeface="Calibri"/>
                          <a:cs typeface="Calibri"/>
                          <a:sym typeface="Calibri"/>
                        </a:rPr>
                        <a:t>General Data Protection Regulation (GDPR) of European Union</a:t>
                      </a:r>
                      <a:endParaRPr sz="1200" b="1" u="none" strike="noStrike" cap="none">
                        <a:latin typeface="Calibri"/>
                        <a:ea typeface="Calibri"/>
                        <a:cs typeface="Calibri"/>
                        <a:sym typeface="Calibri"/>
                      </a:endParaRPr>
                    </a:p>
                    <a:p>
                      <a:pPr marL="0" marR="0" lvl="0" indent="0" algn="ctr" rtl="0">
                        <a:lnSpc>
                          <a:spcPct val="107916"/>
                        </a:lnSpc>
                        <a:spcBef>
                          <a:spcPts val="800"/>
                        </a:spcBef>
                        <a:spcAft>
                          <a:spcPts val="0"/>
                        </a:spcAft>
                        <a:buClr>
                          <a:srgbClr val="000000"/>
                        </a:buClr>
                        <a:buSzPts val="1050"/>
                        <a:buFont typeface="Arial"/>
                        <a:buNone/>
                      </a:pPr>
                      <a:r>
                        <a:rPr lang="en" sz="1200" b="1" u="none" strike="noStrike" cap="none">
                          <a:latin typeface="Calibri"/>
                          <a:ea typeface="Calibri"/>
                          <a:cs typeface="Calibri"/>
                          <a:sym typeface="Calibri"/>
                        </a:rPr>
                        <a:t>(May, 2018)</a:t>
                      </a:r>
                      <a:endParaRPr sz="1200" b="1"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0"/>
                  </a:ext>
                </a:extLst>
              </a:tr>
              <a:tr h="227075">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a.</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Personal Data</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1"/>
                  </a:ext>
                </a:extLst>
              </a:tr>
              <a:tr h="456475">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b.</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Sensitive Data</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(special categorizations)</a:t>
                      </a:r>
                      <a:endParaRPr sz="1200" b="0"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2"/>
                  </a:ext>
                </a:extLst>
              </a:tr>
              <a:tr h="260600">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c.</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Data Controller or Fiduciaries</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 (Data Controller)</a:t>
                      </a:r>
                      <a:endParaRPr sz="1200" b="0"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3"/>
                  </a:ext>
                </a:extLst>
              </a:tr>
              <a:tr h="227075">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2.</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Right to Erasure</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4"/>
                  </a:ext>
                </a:extLst>
              </a:tr>
              <a:tr h="310825">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3.</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Reasonable Purpose for Processing</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5"/>
                  </a:ext>
                </a:extLst>
              </a:tr>
              <a:tr h="396175">
                <a:tc>
                  <a:txBody>
                    <a:bodyPr/>
                    <a:lstStyle/>
                    <a:p>
                      <a:pPr marL="0" marR="0" lvl="0" indent="0" algn="ctr" rtl="0">
                        <a:lnSpc>
                          <a:spcPct val="107916"/>
                        </a:lnSpc>
                        <a:spcBef>
                          <a:spcPts val="0"/>
                        </a:spcBef>
                        <a:spcAft>
                          <a:spcPts val="0"/>
                        </a:spcAft>
                        <a:buClr>
                          <a:srgbClr val="000000"/>
                        </a:buClr>
                        <a:buSzPts val="1000"/>
                        <a:buFont typeface="Arial"/>
                        <a:buNone/>
                      </a:pPr>
                      <a:r>
                        <a:rPr lang="en" sz="1200" b="1" u="none" strike="noStrike" cap="none">
                          <a:solidFill>
                            <a:srgbClr val="FF0000"/>
                          </a:solidFill>
                          <a:latin typeface="Calibri"/>
                          <a:ea typeface="Calibri"/>
                          <a:cs typeface="Calibri"/>
                          <a:sym typeface="Calibri"/>
                        </a:rPr>
                        <a:t>4.</a:t>
                      </a:r>
                      <a:endParaRPr sz="1200" b="1" u="none" strike="noStrike" cap="none">
                        <a:solidFill>
                          <a:srgbClr val="FF000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00"/>
                        <a:buFont typeface="Arial"/>
                        <a:buNone/>
                      </a:pPr>
                      <a:r>
                        <a:rPr lang="en" sz="1200" b="1" u="none" strike="noStrike" cap="none">
                          <a:solidFill>
                            <a:srgbClr val="FF0000"/>
                          </a:solidFill>
                          <a:latin typeface="Calibri"/>
                          <a:ea typeface="Calibri"/>
                          <a:cs typeface="Calibri"/>
                          <a:sym typeface="Calibri"/>
                        </a:rPr>
                        <a:t>Data Localization</a:t>
                      </a:r>
                      <a:endParaRPr sz="1200" b="1" u="none" strike="noStrike" cap="none">
                        <a:solidFill>
                          <a:srgbClr val="FF000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200"/>
                        <a:buFont typeface="Arial"/>
                        <a:buNone/>
                      </a:pPr>
                      <a:r>
                        <a:rPr lang="en" sz="1200" b="0" u="none" strike="noStrike" cap="none">
                          <a:solidFill>
                            <a:srgbClr val="FF0000"/>
                          </a:solidFill>
                          <a:latin typeface="Calibri"/>
                          <a:ea typeface="Calibri"/>
                          <a:cs typeface="Calibri"/>
                          <a:sym typeface="Calibri"/>
                        </a:rPr>
                        <a:t>Yes</a:t>
                      </a:r>
                      <a:endParaRPr sz="1200" b="0" u="none" strike="noStrike" cap="none">
                        <a:solidFill>
                          <a:srgbClr val="FF0000"/>
                        </a:solidFill>
                        <a:latin typeface="Calibri"/>
                        <a:ea typeface="Calibri"/>
                        <a:cs typeface="Calibri"/>
                        <a:sym typeface="Calibri"/>
                      </a:endParaRPr>
                    </a:p>
                    <a:p>
                      <a:pPr marL="0" marR="0" lvl="0" indent="0" algn="ctr" rtl="0">
                        <a:lnSpc>
                          <a:spcPct val="107916"/>
                        </a:lnSpc>
                        <a:spcBef>
                          <a:spcPts val="0"/>
                        </a:spcBef>
                        <a:spcAft>
                          <a:spcPts val="0"/>
                        </a:spcAft>
                        <a:buClr>
                          <a:srgbClr val="000000"/>
                        </a:buClr>
                        <a:buSzPts val="1200"/>
                        <a:buFont typeface="Arial"/>
                        <a:buNone/>
                      </a:pPr>
                      <a:r>
                        <a:rPr lang="en" sz="1200" b="0" u="none" strike="noStrike" cap="none">
                          <a:solidFill>
                            <a:srgbClr val="FF0000"/>
                          </a:solidFill>
                          <a:latin typeface="Calibri"/>
                          <a:ea typeface="Calibri"/>
                          <a:cs typeface="Calibri"/>
                          <a:sym typeface="Calibri"/>
                        </a:rPr>
                        <a:t>(with exemptions but GoI can still request)</a:t>
                      </a:r>
                      <a:endParaRPr sz="1200" b="0" u="none" strike="noStrike" cap="none">
                        <a:solidFill>
                          <a:srgbClr val="FF000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200"/>
                        <a:buFont typeface="Arial"/>
                        <a:buNone/>
                      </a:pPr>
                      <a:r>
                        <a:rPr lang="en" sz="1200" b="0" u="none" strike="noStrike" cap="none">
                          <a:solidFill>
                            <a:srgbClr val="FF0000"/>
                          </a:solidFill>
                          <a:latin typeface="Calibri"/>
                          <a:ea typeface="Calibri"/>
                          <a:cs typeface="Calibri"/>
                          <a:sym typeface="Calibri"/>
                        </a:rPr>
                        <a:t>Yes</a:t>
                      </a:r>
                      <a:endParaRPr sz="1200" b="0" u="none" strike="noStrike" cap="none">
                        <a:solidFill>
                          <a:srgbClr val="FF0000"/>
                        </a:solidFill>
                        <a:latin typeface="Calibri"/>
                        <a:ea typeface="Calibri"/>
                        <a:cs typeface="Calibri"/>
                        <a:sym typeface="Calibri"/>
                      </a:endParaRPr>
                    </a:p>
                    <a:p>
                      <a:pPr marL="0" marR="0" lvl="0" indent="0" algn="ctr" rtl="0">
                        <a:lnSpc>
                          <a:spcPct val="107916"/>
                        </a:lnSpc>
                        <a:spcBef>
                          <a:spcPts val="0"/>
                        </a:spcBef>
                        <a:spcAft>
                          <a:spcPts val="0"/>
                        </a:spcAft>
                        <a:buClr>
                          <a:srgbClr val="000000"/>
                        </a:buClr>
                        <a:buSzPts val="1200"/>
                        <a:buFont typeface="Arial"/>
                        <a:buNone/>
                      </a:pPr>
                      <a:r>
                        <a:rPr lang="en" sz="1200" b="0" u="none" strike="noStrike" cap="none">
                          <a:solidFill>
                            <a:srgbClr val="FF0000"/>
                          </a:solidFill>
                          <a:latin typeface="Calibri"/>
                          <a:ea typeface="Calibri"/>
                          <a:cs typeface="Calibri"/>
                          <a:sym typeface="Calibri"/>
                        </a:rPr>
                        <a:t>(but with exemptions)</a:t>
                      </a:r>
                      <a:endParaRPr sz="1200" b="0" u="none" strike="noStrike" cap="none">
                        <a:solidFill>
                          <a:srgbClr val="FF0000"/>
                        </a:solidFill>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6"/>
                  </a:ext>
                </a:extLst>
              </a:tr>
              <a:tr h="352200">
                <a:tc>
                  <a:txBody>
                    <a:bodyPr/>
                    <a:lstStyle/>
                    <a:p>
                      <a:pPr marL="0" marR="0" lvl="0" indent="0" algn="ctr" rtl="0">
                        <a:lnSpc>
                          <a:spcPct val="107916"/>
                        </a:lnSpc>
                        <a:spcBef>
                          <a:spcPts val="0"/>
                        </a:spcBef>
                        <a:spcAft>
                          <a:spcPts val="0"/>
                        </a:spcAft>
                        <a:buClr>
                          <a:srgbClr val="000000"/>
                        </a:buClr>
                        <a:buSzPts val="1000"/>
                        <a:buFont typeface="Arial"/>
                        <a:buNone/>
                      </a:pPr>
                      <a:r>
                        <a:rPr lang="en" sz="1200" b="1" u="none" strike="noStrike" cap="none">
                          <a:solidFill>
                            <a:srgbClr val="00B050"/>
                          </a:solidFill>
                          <a:latin typeface="Calibri"/>
                          <a:ea typeface="Calibri"/>
                          <a:cs typeface="Calibri"/>
                          <a:sym typeface="Calibri"/>
                        </a:rPr>
                        <a:t>5.</a:t>
                      </a:r>
                      <a:endParaRPr sz="1200" b="1" u="none" strike="noStrike" cap="none">
                        <a:solidFill>
                          <a:srgbClr val="00B05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00"/>
                        <a:buFont typeface="Arial"/>
                        <a:buNone/>
                      </a:pPr>
                      <a:r>
                        <a:rPr lang="en" sz="1200" b="1" u="none" strike="noStrike" cap="none">
                          <a:solidFill>
                            <a:srgbClr val="00B050"/>
                          </a:solidFill>
                          <a:latin typeface="Calibri"/>
                          <a:ea typeface="Calibri"/>
                          <a:cs typeface="Calibri"/>
                          <a:sym typeface="Calibri"/>
                        </a:rPr>
                        <a:t>Responsibility of Social Media Intermediaries</a:t>
                      </a:r>
                      <a:endParaRPr sz="1200" b="1" u="none" strike="noStrike" cap="none">
                        <a:solidFill>
                          <a:srgbClr val="00B05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200"/>
                        <a:buFont typeface="Arial"/>
                        <a:buNone/>
                      </a:pPr>
                      <a:r>
                        <a:rPr lang="en" sz="1200" b="0" u="none" strike="noStrike" cap="none">
                          <a:solidFill>
                            <a:srgbClr val="00B050"/>
                          </a:solidFill>
                          <a:latin typeface="Calibri"/>
                          <a:ea typeface="Calibri"/>
                          <a:cs typeface="Calibri"/>
                          <a:sym typeface="Calibri"/>
                        </a:rPr>
                        <a:t>Yes</a:t>
                      </a:r>
                      <a:endParaRPr sz="1200" b="0" u="none" strike="noStrike" cap="none">
                        <a:solidFill>
                          <a:srgbClr val="00B05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200"/>
                        <a:buFont typeface="Arial"/>
                        <a:buNone/>
                      </a:pPr>
                      <a:r>
                        <a:rPr lang="en" sz="1200" b="0" u="none" strike="noStrike" cap="none">
                          <a:solidFill>
                            <a:srgbClr val="00B050"/>
                          </a:solidFill>
                          <a:latin typeface="Calibri"/>
                          <a:ea typeface="Calibri"/>
                          <a:cs typeface="Calibri"/>
                          <a:sym typeface="Calibri"/>
                        </a:rPr>
                        <a:t>No</a:t>
                      </a:r>
                      <a:endParaRPr sz="1200" b="0" u="none" strike="noStrike" cap="none">
                        <a:solidFill>
                          <a:srgbClr val="00B050"/>
                        </a:solidFill>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7"/>
                  </a:ext>
                </a:extLst>
              </a:tr>
              <a:tr h="280725">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6.</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Anonymized Data</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8"/>
                  </a:ext>
                </a:extLst>
              </a:tr>
              <a:tr h="488050">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7.</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Committee</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p>
                      <a:pPr marL="0" marR="0" lvl="0" indent="0" algn="ctr" rtl="0">
                        <a:lnSpc>
                          <a:spcPct val="107916"/>
                        </a:lnSpc>
                        <a:spcBef>
                          <a:spcPts val="800"/>
                        </a:spcBef>
                        <a:spcAft>
                          <a:spcPts val="0"/>
                        </a:spcAft>
                        <a:buClr>
                          <a:srgbClr val="000000"/>
                        </a:buClr>
                        <a:buSzPts val="1050"/>
                        <a:buFont typeface="Arial"/>
                        <a:buNone/>
                      </a:pPr>
                      <a:r>
                        <a:rPr lang="en" sz="1200" b="0" u="none" strike="noStrike" cap="none">
                          <a:latin typeface="Calibri"/>
                          <a:ea typeface="Calibri"/>
                          <a:cs typeface="Calibri"/>
                          <a:sym typeface="Calibri"/>
                        </a:rPr>
                        <a:t>(Independent body selected by GoI)</a:t>
                      </a:r>
                      <a:endParaRPr sz="1200" b="0"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p>
                      <a:pPr marL="0" marR="0" lvl="0" indent="0" algn="ctr" rtl="0">
                        <a:lnSpc>
                          <a:spcPct val="107916"/>
                        </a:lnSpc>
                        <a:spcBef>
                          <a:spcPts val="800"/>
                        </a:spcBef>
                        <a:spcAft>
                          <a:spcPts val="0"/>
                        </a:spcAft>
                        <a:buClr>
                          <a:srgbClr val="000000"/>
                        </a:buClr>
                        <a:buSzPts val="1050"/>
                        <a:buFont typeface="Arial"/>
                        <a:buNone/>
                      </a:pPr>
                      <a:r>
                        <a:rPr lang="en" sz="1200" b="0" u="none" strike="noStrike" cap="none">
                          <a:latin typeface="Calibri"/>
                          <a:ea typeface="Calibri"/>
                          <a:cs typeface="Calibri"/>
                          <a:sym typeface="Calibri"/>
                        </a:rPr>
                        <a:t>(under a commission for assistance)</a:t>
                      </a:r>
                      <a:endParaRPr sz="1200" b="0"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09"/>
                  </a:ext>
                </a:extLst>
              </a:tr>
              <a:tr h="235525">
                <a:tc>
                  <a:txBody>
                    <a:bodyPr/>
                    <a:lstStyle/>
                    <a:p>
                      <a:pPr marL="0" marR="0" lvl="0" indent="0" algn="ctr" rtl="0">
                        <a:lnSpc>
                          <a:spcPct val="107916"/>
                        </a:lnSpc>
                        <a:spcBef>
                          <a:spcPts val="0"/>
                        </a:spcBef>
                        <a:spcAft>
                          <a:spcPts val="0"/>
                        </a:spcAft>
                        <a:buClr>
                          <a:srgbClr val="000000"/>
                        </a:buClr>
                        <a:buSzPts val="900"/>
                        <a:buFont typeface="Arial"/>
                        <a:buNone/>
                      </a:pPr>
                      <a:r>
                        <a:rPr lang="en" sz="1200" b="1" u="none" strike="noStrike" cap="none">
                          <a:latin typeface="Calibri"/>
                          <a:ea typeface="Calibri"/>
                          <a:cs typeface="Calibri"/>
                          <a:sym typeface="Calibri"/>
                        </a:rPr>
                        <a:t>8.</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900"/>
                        <a:buFont typeface="Arial"/>
                        <a:buNone/>
                      </a:pPr>
                      <a:r>
                        <a:rPr lang="en" sz="1200" b="1" u="none" strike="noStrike" cap="none">
                          <a:latin typeface="Calibri"/>
                          <a:ea typeface="Calibri"/>
                          <a:cs typeface="Calibri"/>
                          <a:sym typeface="Calibri"/>
                        </a:rPr>
                        <a:t>Data Protection Officer</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10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100"/>
                        <a:buFont typeface="Arial"/>
                        <a:buNone/>
                      </a:pPr>
                      <a:r>
                        <a:rPr lang="en" sz="1200" b="0" u="none" strike="noStrike" cap="none">
                          <a:latin typeface="Calibri"/>
                          <a:ea typeface="Calibri"/>
                          <a:cs typeface="Calibri"/>
                          <a:sym typeface="Calibri"/>
                        </a:rPr>
                        <a:t>No</a:t>
                      </a:r>
                      <a:endParaRPr sz="1200" b="0"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10"/>
                  </a:ext>
                </a:extLst>
              </a:tr>
              <a:tr h="264075">
                <a:tc>
                  <a:txBody>
                    <a:bodyPr/>
                    <a:lstStyle/>
                    <a:p>
                      <a:pPr marL="0" marR="0" lvl="0" indent="0" algn="ctr" rtl="0">
                        <a:lnSpc>
                          <a:spcPct val="107916"/>
                        </a:lnSpc>
                        <a:spcBef>
                          <a:spcPts val="0"/>
                        </a:spcBef>
                        <a:spcAft>
                          <a:spcPts val="0"/>
                        </a:spcAft>
                        <a:buClr>
                          <a:srgbClr val="000000"/>
                        </a:buClr>
                        <a:buSzPts val="1100"/>
                        <a:buFont typeface="Arial"/>
                        <a:buNone/>
                      </a:pPr>
                      <a:r>
                        <a:rPr lang="en" sz="1200" b="1" u="none" strike="noStrike" cap="none">
                          <a:solidFill>
                            <a:srgbClr val="FF0000"/>
                          </a:solidFill>
                          <a:latin typeface="Calibri"/>
                          <a:ea typeface="Calibri"/>
                          <a:cs typeface="Calibri"/>
                          <a:sym typeface="Calibri"/>
                        </a:rPr>
                        <a:t>9.</a:t>
                      </a:r>
                      <a:endParaRPr sz="1200" b="1" u="none" strike="noStrike" cap="none">
                        <a:solidFill>
                          <a:srgbClr val="FF000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100"/>
                        <a:buFont typeface="Arial"/>
                        <a:buNone/>
                      </a:pPr>
                      <a:r>
                        <a:rPr lang="en" sz="1200" b="1" u="none" strike="noStrike" cap="none">
                          <a:solidFill>
                            <a:srgbClr val="FF0000"/>
                          </a:solidFill>
                          <a:latin typeface="Calibri"/>
                          <a:ea typeface="Calibri"/>
                          <a:cs typeface="Calibri"/>
                          <a:sym typeface="Calibri"/>
                        </a:rPr>
                        <a:t>Exemptions of Government</a:t>
                      </a:r>
                      <a:endParaRPr sz="1200" b="1" u="none" strike="noStrike" cap="none">
                        <a:solidFill>
                          <a:srgbClr val="FF000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600"/>
                        <a:buFont typeface="Arial"/>
                        <a:buNone/>
                      </a:pPr>
                      <a:r>
                        <a:rPr lang="en" sz="1200" b="0" u="none" strike="noStrike" cap="none">
                          <a:solidFill>
                            <a:srgbClr val="FF0000"/>
                          </a:solidFill>
                          <a:latin typeface="Calibri"/>
                          <a:ea typeface="Calibri"/>
                          <a:cs typeface="Calibri"/>
                          <a:sym typeface="Calibri"/>
                        </a:rPr>
                        <a:t>Yes</a:t>
                      </a:r>
                      <a:endParaRPr sz="1200" b="0" u="none" strike="noStrike" cap="none">
                        <a:solidFill>
                          <a:srgbClr val="FF000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600"/>
                        <a:buFont typeface="Arial"/>
                        <a:buNone/>
                      </a:pPr>
                      <a:r>
                        <a:rPr lang="en" sz="1200" b="0" u="none" strike="noStrike" cap="none">
                          <a:solidFill>
                            <a:srgbClr val="FF0000"/>
                          </a:solidFill>
                          <a:latin typeface="Calibri"/>
                          <a:ea typeface="Calibri"/>
                          <a:cs typeface="Calibri"/>
                          <a:sym typeface="Calibri"/>
                        </a:rPr>
                        <a:t>No</a:t>
                      </a:r>
                      <a:endParaRPr sz="1200" b="0" u="none" strike="noStrike" cap="none">
                        <a:solidFill>
                          <a:srgbClr val="FF0000"/>
                        </a:solidFill>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11"/>
                  </a:ext>
                </a:extLst>
              </a:tr>
              <a:tr h="260850">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10.</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Penalties</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050"/>
                        <a:buFont typeface="Arial"/>
                        <a:buNone/>
                      </a:pPr>
                      <a:r>
                        <a:rPr lang="en" sz="1200" b="0" u="none" strike="noStrike" cap="none">
                          <a:latin typeface="Calibri"/>
                          <a:ea typeface="Calibri"/>
                          <a:cs typeface="Calibri"/>
                          <a:sym typeface="Calibri"/>
                        </a:rPr>
                        <a:t>Yes</a:t>
                      </a:r>
                      <a:endParaRPr sz="1200" b="0" u="none" strike="noStrike" cap="none">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12"/>
                  </a:ext>
                </a:extLst>
              </a:tr>
              <a:tr h="528125">
                <a:tc>
                  <a:txBody>
                    <a:bodyPr/>
                    <a:lstStyle/>
                    <a:p>
                      <a:pPr marL="0" marR="0" lvl="0" indent="0" algn="ctr" rtl="0">
                        <a:lnSpc>
                          <a:spcPct val="107916"/>
                        </a:lnSpc>
                        <a:spcBef>
                          <a:spcPts val="0"/>
                        </a:spcBef>
                        <a:spcAft>
                          <a:spcPts val="0"/>
                        </a:spcAft>
                        <a:buClr>
                          <a:srgbClr val="000000"/>
                        </a:buClr>
                        <a:buSzPts val="800"/>
                        <a:buFont typeface="Arial"/>
                        <a:buNone/>
                      </a:pPr>
                      <a:r>
                        <a:rPr lang="en" sz="1200" b="1" u="none" strike="noStrike" cap="none">
                          <a:latin typeface="Calibri"/>
                          <a:ea typeface="Calibri"/>
                          <a:cs typeface="Calibri"/>
                          <a:sym typeface="Calibri"/>
                        </a:rPr>
                        <a:t>11.</a:t>
                      </a:r>
                      <a:endParaRPr sz="1200" b="1" u="none" strike="noStrike" cap="none">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100"/>
                        <a:buFont typeface="Arial"/>
                        <a:buNone/>
                      </a:pPr>
                      <a:r>
                        <a:rPr lang="en" sz="1200" b="1" u="none" strike="noStrike" cap="none">
                          <a:solidFill>
                            <a:srgbClr val="FF0000"/>
                          </a:solidFill>
                          <a:latin typeface="Calibri"/>
                          <a:ea typeface="Calibri"/>
                          <a:cs typeface="Calibri"/>
                          <a:sym typeface="Calibri"/>
                        </a:rPr>
                        <a:t>Breach Notification</a:t>
                      </a:r>
                      <a:endParaRPr sz="1200" b="1" u="none" strike="noStrike" cap="none">
                        <a:solidFill>
                          <a:srgbClr val="FF000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600"/>
                        <a:buFont typeface="Arial"/>
                        <a:buNone/>
                      </a:pPr>
                      <a:r>
                        <a:rPr lang="en" sz="1200" b="0" u="none" strike="noStrike" cap="none">
                          <a:solidFill>
                            <a:srgbClr val="FF0000"/>
                          </a:solidFill>
                          <a:latin typeface="Calibri"/>
                          <a:ea typeface="Calibri"/>
                          <a:cs typeface="Calibri"/>
                          <a:sym typeface="Calibri"/>
                        </a:rPr>
                        <a:t>Yes</a:t>
                      </a:r>
                      <a:endParaRPr sz="1200" b="0" u="none" strike="noStrike" cap="none">
                        <a:solidFill>
                          <a:srgbClr val="FF0000"/>
                        </a:solidFill>
                        <a:latin typeface="Calibri"/>
                        <a:ea typeface="Calibri"/>
                        <a:cs typeface="Calibri"/>
                        <a:sym typeface="Calibri"/>
                      </a:endParaRPr>
                    </a:p>
                    <a:p>
                      <a:pPr marL="0" marR="0" lvl="0" indent="0" algn="ctr" rtl="0">
                        <a:lnSpc>
                          <a:spcPct val="107916"/>
                        </a:lnSpc>
                        <a:spcBef>
                          <a:spcPts val="0"/>
                        </a:spcBef>
                        <a:spcAft>
                          <a:spcPts val="0"/>
                        </a:spcAft>
                        <a:buClr>
                          <a:srgbClr val="000000"/>
                        </a:buClr>
                        <a:buSzPts val="1600"/>
                        <a:buFont typeface="Arial"/>
                        <a:buNone/>
                      </a:pPr>
                      <a:r>
                        <a:rPr lang="en" sz="1200" b="0" u="none" strike="noStrike" cap="none">
                          <a:solidFill>
                            <a:srgbClr val="FF0000"/>
                          </a:solidFill>
                          <a:latin typeface="Calibri"/>
                          <a:ea typeface="Calibri"/>
                          <a:cs typeface="Calibri"/>
                          <a:sym typeface="Calibri"/>
                        </a:rPr>
                        <a:t>(Limited Requirements)</a:t>
                      </a:r>
                      <a:endParaRPr sz="1200" b="0" u="none" strike="noStrike" cap="none">
                        <a:solidFill>
                          <a:srgbClr val="FF0000"/>
                        </a:solidFill>
                        <a:latin typeface="Calibri"/>
                        <a:ea typeface="Calibri"/>
                        <a:cs typeface="Calibri"/>
                        <a:sym typeface="Calibri"/>
                      </a:endParaRPr>
                    </a:p>
                  </a:txBody>
                  <a:tcPr marL="52750" marR="52750" marT="0" marB="0" anchor="ctr">
                    <a:solidFill>
                      <a:schemeClr val="lt1"/>
                    </a:solidFill>
                  </a:tcPr>
                </a:tc>
                <a:tc>
                  <a:txBody>
                    <a:bodyPr/>
                    <a:lstStyle/>
                    <a:p>
                      <a:pPr marL="0" marR="0" lvl="0" indent="0" algn="ctr" rtl="0">
                        <a:lnSpc>
                          <a:spcPct val="107916"/>
                        </a:lnSpc>
                        <a:spcBef>
                          <a:spcPts val="0"/>
                        </a:spcBef>
                        <a:spcAft>
                          <a:spcPts val="0"/>
                        </a:spcAft>
                        <a:buClr>
                          <a:srgbClr val="000000"/>
                        </a:buClr>
                        <a:buSzPts val="1600"/>
                        <a:buFont typeface="Arial"/>
                        <a:buNone/>
                      </a:pPr>
                      <a:r>
                        <a:rPr lang="en" sz="1200" b="0" u="none" strike="noStrike" cap="none">
                          <a:solidFill>
                            <a:srgbClr val="FF0000"/>
                          </a:solidFill>
                          <a:latin typeface="Calibri"/>
                          <a:ea typeface="Calibri"/>
                          <a:cs typeface="Calibri"/>
                          <a:sym typeface="Calibri"/>
                        </a:rPr>
                        <a:t>Yes</a:t>
                      </a:r>
                      <a:endParaRPr sz="1200" b="0" u="none" strike="noStrike" cap="none">
                        <a:solidFill>
                          <a:srgbClr val="FF0000"/>
                        </a:solidFill>
                        <a:latin typeface="Calibri"/>
                        <a:ea typeface="Calibri"/>
                        <a:cs typeface="Calibri"/>
                        <a:sym typeface="Calibri"/>
                      </a:endParaRPr>
                    </a:p>
                    <a:p>
                      <a:pPr marL="0" marR="0" lvl="0" indent="0" algn="ctr" rtl="0">
                        <a:lnSpc>
                          <a:spcPct val="107916"/>
                        </a:lnSpc>
                        <a:spcBef>
                          <a:spcPts val="0"/>
                        </a:spcBef>
                        <a:spcAft>
                          <a:spcPts val="0"/>
                        </a:spcAft>
                        <a:buClr>
                          <a:srgbClr val="000000"/>
                        </a:buClr>
                        <a:buSzPts val="1600"/>
                        <a:buFont typeface="Arial"/>
                        <a:buNone/>
                      </a:pPr>
                      <a:r>
                        <a:rPr lang="en" sz="1200" b="0" u="none" strike="noStrike" cap="none">
                          <a:solidFill>
                            <a:srgbClr val="FF0000"/>
                          </a:solidFill>
                          <a:latin typeface="Calibri"/>
                          <a:ea typeface="Calibri"/>
                          <a:cs typeface="Calibri"/>
                          <a:sym typeface="Calibri"/>
                        </a:rPr>
                        <a:t>(Two-step verification)</a:t>
                      </a:r>
                      <a:endParaRPr sz="1200" b="0" u="none" strike="noStrike" cap="none">
                        <a:solidFill>
                          <a:srgbClr val="FF0000"/>
                        </a:solidFill>
                        <a:latin typeface="Calibri"/>
                        <a:ea typeface="Calibri"/>
                        <a:cs typeface="Calibri"/>
                        <a:sym typeface="Calibri"/>
                      </a:endParaRPr>
                    </a:p>
                  </a:txBody>
                  <a:tcPr marL="52750" marR="52750" marT="0" marB="0" anchor="ctr">
                    <a:solidFill>
                      <a:schemeClr val="lt1"/>
                    </a:solidFill>
                  </a:tcPr>
                </a:tc>
                <a:extLst>
                  <a:ext uri="{0D108BD9-81ED-4DB2-BD59-A6C34878D82A}">
                    <a16:rowId xmlns:a16="http://schemas.microsoft.com/office/drawing/2014/main" val="10013"/>
                  </a:ext>
                </a:extLst>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38"/>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396" name="Google Shape;396;p38"/>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26</a:t>
            </a:fld>
            <a:endParaRPr>
              <a:solidFill>
                <a:srgbClr val="888888"/>
              </a:solidFill>
            </a:endParaRPr>
          </a:p>
        </p:txBody>
      </p:sp>
      <p:sp>
        <p:nvSpPr>
          <p:cNvPr id="397" name="Google Shape;397;p38"/>
          <p:cNvSpPr txBox="1"/>
          <p:nvPr/>
        </p:nvSpPr>
        <p:spPr>
          <a:xfrm>
            <a:off x="1225066" y="1645117"/>
            <a:ext cx="5900373" cy="2456404"/>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2000"/>
              <a:buFont typeface="Arial"/>
              <a:buNone/>
            </a:pPr>
            <a:r>
              <a:rPr lang="en" sz="2000" b="0" i="0" u="none" strike="noStrike" cap="none" dirty="0">
                <a:solidFill>
                  <a:schemeClr val="dk1"/>
                </a:solidFill>
                <a:latin typeface="Calibri" pitchFamily="34" charset="0"/>
                <a:ea typeface="Calibri"/>
                <a:cs typeface="Calibri"/>
                <a:sym typeface="Calibri"/>
              </a:rPr>
              <a:t>Certain Mergers and acquisitions escape notice as thresholds are not defined properly. </a:t>
            </a:r>
            <a:endParaRPr sz="2000" b="0" i="0" u="none" strike="noStrike" cap="none">
              <a:solidFill>
                <a:srgbClr val="000000"/>
              </a:solidFill>
              <a:latin typeface="Calibri" pitchFamily="34" charset="0"/>
              <a:ea typeface="Calibri"/>
              <a:cs typeface="Calibri"/>
              <a:sym typeface="Calibri"/>
            </a:endParaRPr>
          </a:p>
          <a:p>
            <a:pPr marL="0" marR="0" lvl="0" indent="0" algn="just" rtl="0">
              <a:lnSpc>
                <a:spcPct val="100000"/>
              </a:lnSpc>
              <a:spcBef>
                <a:spcPts val="0"/>
              </a:spcBef>
              <a:spcAft>
                <a:spcPts val="0"/>
              </a:spcAft>
              <a:buClr>
                <a:srgbClr val="000000"/>
              </a:buClr>
              <a:buSzPts val="2000"/>
              <a:buFont typeface="Arial"/>
              <a:buNone/>
            </a:pPr>
            <a:r>
              <a:rPr lang="en" sz="2000" b="0" i="0" u="none" strike="noStrike" cap="none" dirty="0">
                <a:solidFill>
                  <a:srgbClr val="000000"/>
                </a:solidFill>
                <a:latin typeface="Calibri" pitchFamily="34" charset="0"/>
                <a:ea typeface="Calibri"/>
                <a:cs typeface="Calibri"/>
                <a:sym typeface="Calibri"/>
              </a:rPr>
              <a:t>Recent deal opens ways for Facebook and jio to exchange info. and data. Facebook under the scanner of the Competition commission of India as the possibility using the large cluster of data for analysis can be an unfair advantage which might not comply with localization norms. </a:t>
            </a:r>
            <a:endParaRPr sz="2000" b="0" i="0" u="none" strike="noStrike" cap="none">
              <a:solidFill>
                <a:srgbClr val="000000"/>
              </a:solidFill>
              <a:latin typeface="Calibri" pitchFamily="34" charset="0"/>
              <a:ea typeface="Calibri"/>
              <a:cs typeface="Calibri"/>
              <a:sym typeface="Calibri"/>
            </a:endParaRPr>
          </a:p>
          <a:p>
            <a:pPr marL="0" marR="0" lvl="0" indent="0" algn="just" rtl="0">
              <a:lnSpc>
                <a:spcPct val="100000"/>
              </a:lnSpc>
              <a:spcBef>
                <a:spcPts val="0"/>
              </a:spcBef>
              <a:spcAft>
                <a:spcPts val="0"/>
              </a:spcAft>
              <a:buClr>
                <a:srgbClr val="000000"/>
              </a:buClr>
              <a:buSzPts val="2000"/>
              <a:buFont typeface="Arial"/>
              <a:buNone/>
            </a:pPr>
            <a:endParaRPr sz="2000" b="0" i="0" u="none" strike="noStrike" cap="none">
              <a:solidFill>
                <a:srgbClr val="000000"/>
              </a:solidFill>
              <a:latin typeface="Calibri"/>
              <a:ea typeface="Calibri"/>
              <a:cs typeface="Calibri"/>
              <a:sym typeface="Calibri"/>
            </a:endParaRPr>
          </a:p>
        </p:txBody>
      </p:sp>
      <p:pic>
        <p:nvPicPr>
          <p:cNvPr id="398" name="Google Shape;398;p38"/>
          <p:cNvPicPr preferRelativeResize="0"/>
          <p:nvPr/>
        </p:nvPicPr>
        <p:blipFill rotWithShape="1">
          <a:blip r:embed="rId3">
            <a:alphaModFix/>
          </a:blip>
          <a:srcRect/>
          <a:stretch/>
        </p:blipFill>
        <p:spPr>
          <a:xfrm>
            <a:off x="359785" y="1864711"/>
            <a:ext cx="671077" cy="671077"/>
          </a:xfrm>
          <a:prstGeom prst="rect">
            <a:avLst/>
          </a:prstGeom>
          <a:noFill/>
          <a:ln>
            <a:noFill/>
          </a:ln>
        </p:spPr>
      </p:pic>
      <p:pic>
        <p:nvPicPr>
          <p:cNvPr id="399" name="Google Shape;399;p38"/>
          <p:cNvPicPr preferRelativeResize="0"/>
          <p:nvPr/>
        </p:nvPicPr>
        <p:blipFill rotWithShape="1">
          <a:blip r:embed="rId4">
            <a:alphaModFix/>
          </a:blip>
          <a:srcRect/>
          <a:stretch/>
        </p:blipFill>
        <p:spPr>
          <a:xfrm>
            <a:off x="7178375" y="2505761"/>
            <a:ext cx="1457683" cy="936104"/>
          </a:xfrm>
          <a:prstGeom prst="rect">
            <a:avLst/>
          </a:prstGeom>
          <a:noFill/>
          <a:ln>
            <a:noFill/>
          </a:ln>
        </p:spPr>
      </p:pic>
      <p:pic>
        <p:nvPicPr>
          <p:cNvPr id="400" name="Google Shape;400;p38"/>
          <p:cNvPicPr preferRelativeResize="0"/>
          <p:nvPr/>
        </p:nvPicPr>
        <p:blipFill rotWithShape="1">
          <a:blip r:embed="rId5">
            <a:alphaModFix/>
          </a:blip>
          <a:srcRect/>
          <a:stretch/>
        </p:blipFill>
        <p:spPr>
          <a:xfrm>
            <a:off x="533183" y="4869287"/>
            <a:ext cx="2198077" cy="1230923"/>
          </a:xfrm>
          <a:prstGeom prst="rect">
            <a:avLst/>
          </a:prstGeom>
          <a:noFill/>
          <a:ln>
            <a:noFill/>
          </a:ln>
        </p:spPr>
      </p:pic>
      <p:sp>
        <p:nvSpPr>
          <p:cNvPr id="401" name="Google Shape;401;p38"/>
          <p:cNvSpPr txBox="1"/>
          <p:nvPr/>
        </p:nvSpPr>
        <p:spPr>
          <a:xfrm>
            <a:off x="1225066" y="1260194"/>
            <a:ext cx="2964000" cy="384923"/>
          </a:xfrm>
          <a:prstGeom prst="rect">
            <a:avLst/>
          </a:prstGeom>
          <a:solidFill>
            <a:srgbClr val="6FA8DC"/>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rgbClr val="FFFFFF"/>
                </a:solidFill>
                <a:latin typeface="Calibri"/>
                <a:ea typeface="Calibri"/>
                <a:cs typeface="Calibri"/>
                <a:sym typeface="Calibri"/>
              </a:rPr>
              <a:t>The Jio- Facebook Deal </a:t>
            </a:r>
            <a:endParaRPr sz="2000" b="1" i="0" u="none" strike="noStrike" cap="none">
              <a:solidFill>
                <a:srgbClr val="FFFFFF"/>
              </a:solidFill>
              <a:latin typeface="Calibri"/>
              <a:ea typeface="Calibri"/>
              <a:cs typeface="Calibri"/>
              <a:sym typeface="Calibri"/>
            </a:endParaRPr>
          </a:p>
        </p:txBody>
      </p:sp>
      <p:sp>
        <p:nvSpPr>
          <p:cNvPr id="402" name="Google Shape;402;p38"/>
          <p:cNvSpPr txBox="1"/>
          <p:nvPr/>
        </p:nvSpPr>
        <p:spPr>
          <a:xfrm>
            <a:off x="3133397" y="4302287"/>
            <a:ext cx="3695078" cy="384923"/>
          </a:xfrm>
          <a:prstGeom prst="rect">
            <a:avLst/>
          </a:prstGeom>
          <a:solidFill>
            <a:srgbClr val="6AA84F"/>
          </a:solid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rgbClr val="FFFFFF"/>
                </a:solidFill>
                <a:latin typeface="Calibri"/>
                <a:ea typeface="Calibri"/>
                <a:cs typeface="Calibri"/>
                <a:sym typeface="Calibri"/>
              </a:rPr>
              <a:t>Whatsapp Payments Compliance</a:t>
            </a:r>
            <a:endParaRPr sz="2000" b="0" i="0" u="none" strike="noStrike" cap="none">
              <a:solidFill>
                <a:srgbClr val="000000"/>
              </a:solidFill>
              <a:latin typeface="Calibri"/>
              <a:ea typeface="Calibri"/>
              <a:cs typeface="Calibri"/>
              <a:sym typeface="Calibri"/>
            </a:endParaRPr>
          </a:p>
        </p:txBody>
      </p:sp>
      <p:sp>
        <p:nvSpPr>
          <p:cNvPr id="403" name="Google Shape;403;p38"/>
          <p:cNvSpPr txBox="1"/>
          <p:nvPr/>
        </p:nvSpPr>
        <p:spPr>
          <a:xfrm>
            <a:off x="3053144" y="4687210"/>
            <a:ext cx="4125231" cy="1624049"/>
          </a:xfrm>
          <a:prstGeom prst="rect">
            <a:avLst/>
          </a:prstGeom>
          <a:noFill/>
          <a:ln>
            <a:noFill/>
          </a:ln>
        </p:spPr>
        <p:txBody>
          <a:bodyPr spcFirstLastPara="1" wrap="square" lIns="70325" tIns="70325" rIns="70325" bIns="70325" anchor="t" anchorCtr="0">
            <a:noAutofit/>
          </a:bodyPr>
          <a:lstStyle/>
          <a:p>
            <a:pPr marL="0" marR="0" lvl="0" indent="0" algn="just" rtl="0">
              <a:lnSpc>
                <a:spcPct val="100000"/>
              </a:lnSpc>
              <a:spcBef>
                <a:spcPts val="0"/>
              </a:spcBef>
              <a:spcAft>
                <a:spcPts val="0"/>
              </a:spcAft>
              <a:buClr>
                <a:srgbClr val="000000"/>
              </a:buClr>
              <a:buSzPts val="2000"/>
              <a:buFont typeface="Arial"/>
              <a:buNone/>
            </a:pPr>
            <a:r>
              <a:rPr lang="en" sz="2000" b="0" i="0" u="none" strike="noStrike" cap="none" dirty="0">
                <a:solidFill>
                  <a:schemeClr val="dk1"/>
                </a:solidFill>
                <a:latin typeface="Calibri"/>
                <a:ea typeface="Calibri"/>
                <a:cs typeface="Calibri"/>
                <a:sym typeface="Calibri"/>
              </a:rPr>
              <a:t>The messaging platform recently declared that it is fully compliant with data localization norms of RBI, in light of its new payments feature trying to enter the Indian market.</a:t>
            </a:r>
            <a:endParaRPr sz="2000" b="0" i="0" u="none" strike="noStrike" cap="none">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p39"/>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27</a:t>
            </a:fld>
            <a:endParaRPr/>
          </a:p>
        </p:txBody>
      </p:sp>
      <p:pic>
        <p:nvPicPr>
          <p:cNvPr id="409" name="Google Shape;409;p39"/>
          <p:cNvPicPr preferRelativeResize="0"/>
          <p:nvPr/>
        </p:nvPicPr>
        <p:blipFill rotWithShape="1">
          <a:blip r:embed="rId3">
            <a:alphaModFix/>
          </a:blip>
          <a:srcRect l="12650" t="25327" r="13557" b="20417"/>
          <a:stretch/>
        </p:blipFill>
        <p:spPr>
          <a:xfrm>
            <a:off x="0" y="1828801"/>
            <a:ext cx="9144000" cy="5029200"/>
          </a:xfrm>
          <a:prstGeom prst="rect">
            <a:avLst/>
          </a:prstGeom>
          <a:noFill/>
          <a:ln>
            <a:noFill/>
          </a:ln>
        </p:spPr>
      </p:pic>
      <p:sp>
        <p:nvSpPr>
          <p:cNvPr id="410" name="Google Shape;410;p39"/>
          <p:cNvSpPr txBox="1"/>
          <p:nvPr/>
        </p:nvSpPr>
        <p:spPr>
          <a:xfrm>
            <a:off x="2428406" y="704537"/>
            <a:ext cx="4193056" cy="509666"/>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b" anchorCtr="0">
            <a:noAutofit/>
          </a:bodyPr>
          <a:lstStyle/>
          <a:p>
            <a:pPr marL="0" marR="0" lvl="0" indent="0" algn="ctr" rtl="0">
              <a:lnSpc>
                <a:spcPct val="100000"/>
              </a:lnSpc>
              <a:spcBef>
                <a:spcPts val="0"/>
              </a:spcBef>
              <a:spcAft>
                <a:spcPts val="0"/>
              </a:spcAft>
              <a:buNone/>
            </a:pPr>
            <a:r>
              <a:rPr lang="en" sz="2800" b="0" i="0" u="none" strike="noStrike" cap="none" dirty="0">
                <a:solidFill>
                  <a:schemeClr val="tx1"/>
                </a:solidFill>
                <a:latin typeface="Arial Black"/>
                <a:ea typeface="Arial Black"/>
                <a:cs typeface="Arial Black"/>
                <a:sym typeface="Arial Black"/>
              </a:rPr>
              <a:t>Implications of PDP</a:t>
            </a:r>
            <a:endParaRPr>
              <a:solidFill>
                <a:schemeClr val="tx1"/>
              </a:solidFill>
            </a:endParaRPr>
          </a:p>
        </p:txBody>
      </p:sp>
      <p:sp>
        <p:nvSpPr>
          <p:cNvPr id="411" name="Google Shape;411;p39"/>
          <p:cNvSpPr txBox="1"/>
          <p:nvPr/>
        </p:nvSpPr>
        <p:spPr>
          <a:xfrm>
            <a:off x="599606" y="1199213"/>
            <a:ext cx="7570033" cy="65111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 sz="2000" b="1" i="0" u="none" strike="noStrike" cap="none" dirty="0">
                <a:solidFill>
                  <a:srgbClr val="C00000"/>
                </a:solidFill>
                <a:latin typeface="Arial"/>
                <a:ea typeface="Arial"/>
                <a:cs typeface="Arial"/>
                <a:sym typeface="Arial"/>
              </a:rPr>
              <a:t>The bill proposes two tier system to assess violations and penalty as per Chapter X –Penalties and Compensation </a:t>
            </a:r>
            <a:endParaRPr sz="2000" b="1" i="0" u="none" strike="noStrike" cap="none">
              <a:solidFill>
                <a:srgbClr val="C00000"/>
              </a:solidFill>
              <a:latin typeface="Arial"/>
              <a:ea typeface="Arial"/>
              <a:cs typeface="Arial"/>
              <a:sym typeface="Arial"/>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439"/>
        <p:cNvGrpSpPr/>
        <p:nvPr/>
      </p:nvGrpSpPr>
      <p:grpSpPr>
        <a:xfrm>
          <a:off x="0" y="0"/>
          <a:ext cx="0" cy="0"/>
          <a:chOff x="0" y="0"/>
          <a:chExt cx="0" cy="0"/>
        </a:xfrm>
      </p:grpSpPr>
      <p:sp>
        <p:nvSpPr>
          <p:cNvPr id="440" name="Google Shape;440;p43"/>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28</a:t>
            </a:fld>
            <a:endParaRPr/>
          </a:p>
        </p:txBody>
      </p:sp>
      <p:sp>
        <p:nvSpPr>
          <p:cNvPr id="441" name="Google Shape;441;p43"/>
          <p:cNvSpPr txBox="1"/>
          <p:nvPr/>
        </p:nvSpPr>
        <p:spPr>
          <a:xfrm>
            <a:off x="749509" y="1004339"/>
            <a:ext cx="7644982" cy="548103"/>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b" anchorCtr="0">
            <a:noAutofit/>
          </a:bodyPr>
          <a:lstStyle/>
          <a:p>
            <a:pPr marL="0" marR="0" lvl="0" indent="0" algn="ctr" rtl="0">
              <a:lnSpc>
                <a:spcPct val="100000"/>
              </a:lnSpc>
              <a:spcBef>
                <a:spcPts val="0"/>
              </a:spcBef>
              <a:spcAft>
                <a:spcPts val="0"/>
              </a:spcAft>
              <a:buNone/>
            </a:pPr>
            <a:r>
              <a:rPr lang="en" sz="2800" b="0" i="0" u="none" strike="noStrike" cap="none" dirty="0">
                <a:solidFill>
                  <a:schemeClr val="tx1"/>
                </a:solidFill>
                <a:latin typeface="Arial Black"/>
                <a:ea typeface="Arial Black"/>
                <a:cs typeface="Arial Black"/>
                <a:sym typeface="Arial Black"/>
              </a:rPr>
              <a:t>Current Status of Data Privacy in India</a:t>
            </a:r>
            <a:endParaRPr>
              <a:solidFill>
                <a:schemeClr val="tx1"/>
              </a:solidFill>
            </a:endParaRPr>
          </a:p>
        </p:txBody>
      </p:sp>
      <p:sp>
        <p:nvSpPr>
          <p:cNvPr id="442" name="Google Shape;442;p43"/>
          <p:cNvSpPr txBox="1"/>
          <p:nvPr/>
        </p:nvSpPr>
        <p:spPr>
          <a:xfrm>
            <a:off x="523502" y="1755233"/>
            <a:ext cx="8380655" cy="3284041"/>
          </a:xfrm>
          <a:prstGeom prst="rect">
            <a:avLst/>
          </a:prstGeom>
          <a:noFill/>
          <a:ln>
            <a:noFill/>
          </a:ln>
        </p:spPr>
        <p:txBody>
          <a:bodyPr spcFirstLastPara="1" wrap="square" lIns="91425" tIns="45700" rIns="91425" bIns="45700" anchor="t" anchorCtr="0">
            <a:noAutofit/>
          </a:bodyPr>
          <a:lstStyle/>
          <a:p>
            <a:pPr marL="0" marR="0" lvl="0" indent="0" algn="just" rtl="0">
              <a:lnSpc>
                <a:spcPct val="150000"/>
              </a:lnSpc>
              <a:spcBef>
                <a:spcPts val="0"/>
              </a:spcBef>
              <a:spcAft>
                <a:spcPts val="0"/>
              </a:spcAft>
              <a:buNone/>
            </a:pPr>
            <a:r>
              <a:rPr lang="en" sz="1800" b="1" i="0" u="none" strike="noStrike" cap="none" dirty="0">
                <a:solidFill>
                  <a:srgbClr val="000000"/>
                </a:solidFill>
                <a:latin typeface="Calibri" pitchFamily="34" charset="0"/>
                <a:sym typeface="Arial"/>
              </a:rPr>
              <a:t>Personal Data Protection Bill 2019</a:t>
            </a:r>
            <a:r>
              <a:rPr lang="en" sz="1800" b="0" i="0" u="none" strike="noStrike" cap="none" dirty="0">
                <a:solidFill>
                  <a:srgbClr val="000000"/>
                </a:solidFill>
                <a:latin typeface="Calibri" pitchFamily="34" charset="0"/>
                <a:sym typeface="Arial"/>
              </a:rPr>
              <a:t> : </a:t>
            </a:r>
            <a:r>
              <a:rPr lang="en" sz="1800" b="0" i="0" u="none" strike="noStrike" cap="none" dirty="0">
                <a:solidFill>
                  <a:schemeClr val="dk1"/>
                </a:solidFill>
                <a:latin typeface="Calibri" pitchFamily="34" charset="0"/>
                <a:ea typeface="arial"/>
                <a:cs typeface="arial"/>
                <a:sym typeface="arial"/>
              </a:rPr>
              <a:t>As of March, 2020 the Bill is being analyzed by a Joint Parliamentary Committee in consultation with experts and stakeholders.</a:t>
            </a:r>
            <a:endParaRPr sz="1800">
              <a:latin typeface="Calibri" pitchFamily="34" charset="0"/>
            </a:endParaRPr>
          </a:p>
          <a:p>
            <a:pPr marL="0" marR="0" lvl="0" indent="0" algn="just" rtl="0">
              <a:lnSpc>
                <a:spcPct val="150000"/>
              </a:lnSpc>
              <a:spcBef>
                <a:spcPts val="0"/>
              </a:spcBef>
              <a:spcAft>
                <a:spcPts val="0"/>
              </a:spcAft>
              <a:buNone/>
            </a:pPr>
            <a:endParaRPr sz="1800" b="0" i="0" u="none" strike="noStrike" cap="none">
              <a:solidFill>
                <a:schemeClr val="dk1"/>
              </a:solidFill>
              <a:latin typeface="Calibri" pitchFamily="34" charset="0"/>
              <a:ea typeface="arial"/>
              <a:cs typeface="arial"/>
              <a:sym typeface="arial"/>
            </a:endParaRPr>
          </a:p>
          <a:p>
            <a:pPr marL="0" marR="0" lvl="0" indent="0" algn="just" rtl="0">
              <a:lnSpc>
                <a:spcPct val="150000"/>
              </a:lnSpc>
              <a:spcBef>
                <a:spcPts val="0"/>
              </a:spcBef>
              <a:spcAft>
                <a:spcPts val="0"/>
              </a:spcAft>
              <a:buNone/>
            </a:pPr>
            <a:r>
              <a:rPr lang="en" sz="1800" b="1" i="0" u="none" strike="noStrike" cap="none" dirty="0">
                <a:solidFill>
                  <a:schemeClr val="dk1"/>
                </a:solidFill>
                <a:latin typeface="Calibri" pitchFamily="34" charset="0"/>
                <a:ea typeface="arial"/>
                <a:cs typeface="arial"/>
                <a:sym typeface="arial"/>
              </a:rPr>
              <a:t>Non Personal Data Protection Bill</a:t>
            </a:r>
            <a:r>
              <a:rPr lang="en" sz="1800" b="0" i="0" u="none" strike="noStrike" cap="none" dirty="0">
                <a:solidFill>
                  <a:srgbClr val="4D5156"/>
                </a:solidFill>
                <a:latin typeface="Calibri" pitchFamily="34" charset="0"/>
                <a:ea typeface="arial"/>
                <a:cs typeface="arial"/>
                <a:sym typeface="arial"/>
              </a:rPr>
              <a:t> : </a:t>
            </a:r>
            <a:endParaRPr sz="1800">
              <a:latin typeface="Calibri" pitchFamily="34" charset="0"/>
            </a:endParaRPr>
          </a:p>
          <a:p>
            <a:pPr marL="285750" marR="0" lvl="0" indent="-285750" algn="just" rtl="0">
              <a:lnSpc>
                <a:spcPct val="150000"/>
              </a:lnSpc>
              <a:spcBef>
                <a:spcPts val="0"/>
              </a:spcBef>
              <a:spcAft>
                <a:spcPts val="0"/>
              </a:spcAft>
              <a:buClr>
                <a:srgbClr val="000000"/>
              </a:buClr>
              <a:buSzPts val="1400"/>
              <a:buFont typeface="Arial"/>
              <a:buChar char="•"/>
            </a:pPr>
            <a:r>
              <a:rPr lang="en" sz="1800" b="0" i="0" u="none" strike="noStrike" cap="none" dirty="0">
                <a:solidFill>
                  <a:schemeClr val="dk1"/>
                </a:solidFill>
                <a:latin typeface="Calibri" pitchFamily="34" charset="0"/>
                <a:sym typeface="Arial"/>
              </a:rPr>
              <a:t>A government committee headed by Infosys co-founder Kris Gopalakrishnan has suggested that non-personal data generated in the country be allowed to be harnessed by various domestic companies and entities. </a:t>
            </a:r>
            <a:endParaRPr sz="1800">
              <a:latin typeface="Calibri" pitchFamily="34" charset="0"/>
            </a:endParaRPr>
          </a:p>
          <a:p>
            <a:pPr marL="285750" marR="0" lvl="3" indent="-285750" algn="just" rtl="0">
              <a:lnSpc>
                <a:spcPct val="150000"/>
              </a:lnSpc>
              <a:spcBef>
                <a:spcPts val="0"/>
              </a:spcBef>
              <a:spcAft>
                <a:spcPts val="0"/>
              </a:spcAft>
              <a:buClr>
                <a:srgbClr val="000000"/>
              </a:buClr>
              <a:buSzPts val="1400"/>
              <a:buFont typeface="Arial"/>
              <a:buChar char="•"/>
            </a:pPr>
            <a:r>
              <a:rPr lang="en" sz="1800" b="0" i="0" u="none" strike="noStrike" cap="none" dirty="0">
                <a:solidFill>
                  <a:schemeClr val="dk1"/>
                </a:solidFill>
                <a:latin typeface="Calibri" pitchFamily="34" charset="0"/>
                <a:sym typeface="Arial"/>
              </a:rPr>
              <a:t>The nine-member committee, while releasing the draft report, has kept time till August 13 for the public to send suggestions. It has also suggested setting up of a new authority which would be empowered to monitor the use and mining of such non-personal data.</a:t>
            </a:r>
            <a:endParaRPr sz="1800" b="0" i="0" u="none" strike="noStrike" cap="none">
              <a:solidFill>
                <a:schemeClr val="dk1"/>
              </a:solidFill>
              <a:latin typeface="Calibri" pitchFamily="34" charset="0"/>
              <a:sym typeface="Arial"/>
            </a:endParaRPr>
          </a:p>
        </p:txBody>
      </p:sp>
    </p:spTree>
    <p:extLst>
      <p:ext uri="{BB962C8B-B14F-4D97-AF65-F5344CB8AC3E}">
        <p14:creationId xmlns:p14="http://schemas.microsoft.com/office/powerpoint/2010/main" val="25443802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415"/>
        <p:cNvGrpSpPr/>
        <p:nvPr/>
      </p:nvGrpSpPr>
      <p:grpSpPr>
        <a:xfrm>
          <a:off x="0" y="0"/>
          <a:ext cx="0" cy="0"/>
          <a:chOff x="0" y="0"/>
          <a:chExt cx="0" cy="0"/>
        </a:xfrm>
      </p:grpSpPr>
      <p:sp>
        <p:nvSpPr>
          <p:cNvPr id="416" name="Google Shape;416;p40"/>
          <p:cNvSpPr txBox="1">
            <a:spLocks noGrp="1"/>
          </p:cNvSpPr>
          <p:nvPr>
            <p:ph type="body" idx="1"/>
          </p:nvPr>
        </p:nvSpPr>
        <p:spPr>
          <a:xfrm>
            <a:off x="612648" y="1600200"/>
            <a:ext cx="8153400" cy="44958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750"/>
              </a:spcBef>
              <a:spcAft>
                <a:spcPts val="0"/>
              </a:spcAft>
              <a:buClr>
                <a:schemeClr val="dk1"/>
              </a:buClr>
              <a:buSzPts val="2100"/>
              <a:buFont typeface="Arial"/>
              <a:buNone/>
            </a:pPr>
            <a:endParaRPr/>
          </a:p>
        </p:txBody>
      </p:sp>
      <p:sp>
        <p:nvSpPr>
          <p:cNvPr id="417" name="Google Shape;417;p40"/>
          <p:cNvSpPr txBox="1">
            <a:spLocks noGrp="1"/>
          </p:cNvSpPr>
          <p:nvPr>
            <p:ph type="sldNum" idx="12"/>
          </p:nvPr>
        </p:nvSpPr>
        <p:spPr>
          <a:xfrm>
            <a:off x="0" y="1000129"/>
            <a:ext cx="533400" cy="24447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29</a:t>
            </a:fld>
            <a:endParaRPr/>
          </a:p>
        </p:txBody>
      </p:sp>
      <p:pic>
        <p:nvPicPr>
          <p:cNvPr id="418" name="Google Shape;418;p40"/>
          <p:cNvPicPr preferRelativeResize="0"/>
          <p:nvPr/>
        </p:nvPicPr>
        <p:blipFill rotWithShape="1">
          <a:blip r:embed="rId3">
            <a:alphaModFix/>
          </a:blip>
          <a:srcRect l="9562" t="30208" r="8403" b="15416"/>
          <a:stretch/>
        </p:blipFill>
        <p:spPr>
          <a:xfrm>
            <a:off x="0" y="1364106"/>
            <a:ext cx="9144000" cy="5493894"/>
          </a:xfrm>
          <a:prstGeom prst="rect">
            <a:avLst/>
          </a:prstGeom>
          <a:noFill/>
          <a:ln>
            <a:noFill/>
          </a:ln>
        </p:spPr>
      </p:pic>
      <p:sp>
        <p:nvSpPr>
          <p:cNvPr id="419" name="Google Shape;419;p40"/>
          <p:cNvSpPr txBox="1"/>
          <p:nvPr/>
        </p:nvSpPr>
        <p:spPr>
          <a:xfrm>
            <a:off x="2338465" y="829458"/>
            <a:ext cx="4732702" cy="644576"/>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b" anchorCtr="0">
            <a:noAutofit/>
          </a:bodyPr>
          <a:lstStyle/>
          <a:p>
            <a:pPr marL="0" marR="0" lvl="0" indent="0" algn="ctr" rtl="0">
              <a:lnSpc>
                <a:spcPct val="100000"/>
              </a:lnSpc>
              <a:spcBef>
                <a:spcPts val="0"/>
              </a:spcBef>
              <a:spcAft>
                <a:spcPts val="0"/>
              </a:spcAft>
              <a:buNone/>
            </a:pPr>
            <a:r>
              <a:rPr lang="en" sz="3200" b="0" i="0" u="none" strike="noStrike" cap="none" dirty="0">
                <a:solidFill>
                  <a:schemeClr val="tx1"/>
                </a:solidFill>
                <a:latin typeface="Arial Black"/>
                <a:ea typeface="Arial Black"/>
                <a:cs typeface="Arial Black"/>
                <a:sym typeface="Arial Black"/>
              </a:rPr>
              <a:t>Concluding Remarks </a:t>
            </a:r>
            <a:endParaRPr sz="1600">
              <a:solidFill>
                <a:schemeClr val="tx1"/>
              </a:solidFill>
            </a:endParaRPr>
          </a:p>
        </p:txBody>
      </p:sp>
      <p:sp>
        <p:nvSpPr>
          <p:cNvPr id="420" name="Google Shape;420;p40"/>
          <p:cNvSpPr txBox="1"/>
          <p:nvPr/>
        </p:nvSpPr>
        <p:spPr>
          <a:xfrm>
            <a:off x="179882" y="6550223"/>
            <a:ext cx="7180289"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1200" b="0" i="1" u="none" strike="noStrike" cap="none">
                <a:solidFill>
                  <a:schemeClr val="accent5"/>
                </a:solidFill>
                <a:latin typeface="Arial"/>
                <a:ea typeface="Arial"/>
                <a:cs typeface="Arial"/>
                <a:sym typeface="Arial"/>
              </a:rPr>
              <a:t>Source: Deloitte Report (2020)  on Draft Personal Data Protection Bill, 2019</a:t>
            </a:r>
            <a:endParaRPr sz="1200" b="0" i="1" u="none" strike="noStrike" cap="none">
              <a:solidFill>
                <a:schemeClr val="accent5"/>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F7283941-5302-4018-A494-D0BCC9E47513}"/>
              </a:ext>
            </a:extLst>
          </p:cNvPr>
          <p:cNvGrpSpPr/>
          <p:nvPr/>
        </p:nvGrpSpPr>
        <p:grpSpPr>
          <a:xfrm>
            <a:off x="229407" y="2040007"/>
            <a:ext cx="3776870" cy="2317387"/>
            <a:chOff x="530087" y="605361"/>
            <a:chExt cx="4558748" cy="2677307"/>
          </a:xfrm>
        </p:grpSpPr>
        <p:grpSp>
          <p:nvGrpSpPr>
            <p:cNvPr id="2" name="Group 1">
              <a:extLst>
                <a:ext uri="{FF2B5EF4-FFF2-40B4-BE49-F238E27FC236}">
                  <a16:creationId xmlns:a16="http://schemas.microsoft.com/office/drawing/2014/main" id="{CD53B53B-C736-42EE-AA31-809AD0415ADD}"/>
                </a:ext>
              </a:extLst>
            </p:cNvPr>
            <p:cNvGrpSpPr/>
            <p:nvPr/>
          </p:nvGrpSpPr>
          <p:grpSpPr>
            <a:xfrm>
              <a:off x="821253" y="605361"/>
              <a:ext cx="3737098" cy="2124755"/>
              <a:chOff x="5511800" y="3492501"/>
              <a:chExt cx="776289" cy="441325"/>
            </a:xfrm>
            <a:solidFill>
              <a:schemeClr val="accent5"/>
            </a:solidFill>
          </p:grpSpPr>
          <p:sp>
            <p:nvSpPr>
              <p:cNvPr id="3" name="Freeform 5">
                <a:extLst>
                  <a:ext uri="{FF2B5EF4-FFF2-40B4-BE49-F238E27FC236}">
                    <a16:creationId xmlns:a16="http://schemas.microsoft.com/office/drawing/2014/main" id="{612CCA73-36DB-4DEA-AED1-8065BDECA39A}"/>
                  </a:ext>
                </a:extLst>
              </p:cNvPr>
              <p:cNvSpPr>
                <a:spLocks/>
              </p:cNvSpPr>
              <p:nvPr/>
            </p:nvSpPr>
            <p:spPr bwMode="auto">
              <a:xfrm>
                <a:off x="5709865" y="3732213"/>
                <a:ext cx="383352" cy="201613"/>
              </a:xfrm>
              <a:custGeom>
                <a:avLst/>
                <a:gdLst>
                  <a:gd name="T0" fmla="*/ 0 w 270"/>
                  <a:gd name="T1" fmla="*/ 143 h 143"/>
                  <a:gd name="T2" fmla="*/ 61 w 270"/>
                  <a:gd name="T3" fmla="*/ 31 h 143"/>
                  <a:gd name="T4" fmla="*/ 206 w 270"/>
                  <a:gd name="T5" fmla="*/ 30 h 143"/>
                  <a:gd name="T6" fmla="*/ 270 w 270"/>
                  <a:gd name="T7" fmla="*/ 143 h 143"/>
                  <a:gd name="T8" fmla="*/ 0 w 270"/>
                  <a:gd name="T9" fmla="*/ 143 h 143"/>
                </a:gdLst>
                <a:ahLst/>
                <a:cxnLst>
                  <a:cxn ang="0">
                    <a:pos x="T0" y="T1"/>
                  </a:cxn>
                  <a:cxn ang="0">
                    <a:pos x="T2" y="T3"/>
                  </a:cxn>
                  <a:cxn ang="0">
                    <a:pos x="T4" y="T5"/>
                  </a:cxn>
                  <a:cxn ang="0">
                    <a:pos x="T6" y="T7"/>
                  </a:cxn>
                  <a:cxn ang="0">
                    <a:pos x="T8" y="T9"/>
                  </a:cxn>
                </a:cxnLst>
                <a:rect l="0" t="0" r="r" b="b"/>
                <a:pathLst>
                  <a:path w="270" h="143">
                    <a:moveTo>
                      <a:pt x="0" y="143"/>
                    </a:moveTo>
                    <a:cubicBezTo>
                      <a:pt x="2" y="96"/>
                      <a:pt x="21" y="57"/>
                      <a:pt x="61" y="31"/>
                    </a:cubicBezTo>
                    <a:cubicBezTo>
                      <a:pt x="108" y="1"/>
                      <a:pt x="158" y="0"/>
                      <a:pt x="206" y="30"/>
                    </a:cubicBezTo>
                    <a:cubicBezTo>
                      <a:pt x="248" y="55"/>
                      <a:pt x="268" y="94"/>
                      <a:pt x="270" y="143"/>
                    </a:cubicBezTo>
                    <a:cubicBezTo>
                      <a:pt x="180" y="143"/>
                      <a:pt x="90" y="143"/>
                      <a:pt x="0" y="143"/>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4" name="Freeform 6">
                <a:extLst>
                  <a:ext uri="{FF2B5EF4-FFF2-40B4-BE49-F238E27FC236}">
                    <a16:creationId xmlns:a16="http://schemas.microsoft.com/office/drawing/2014/main" id="{8A97B720-1622-4707-ADEF-FEFBC53881E3}"/>
                  </a:ext>
                </a:extLst>
              </p:cNvPr>
              <p:cNvSpPr>
                <a:spLocks/>
              </p:cNvSpPr>
              <p:nvPr/>
            </p:nvSpPr>
            <p:spPr bwMode="auto">
              <a:xfrm>
                <a:off x="5786536" y="3492501"/>
                <a:ext cx="226818" cy="220663"/>
              </a:xfrm>
              <a:custGeom>
                <a:avLst/>
                <a:gdLst>
                  <a:gd name="T0" fmla="*/ 79 w 158"/>
                  <a:gd name="T1" fmla="*/ 157 h 157"/>
                  <a:gd name="T2" fmla="*/ 0 w 158"/>
                  <a:gd name="T3" fmla="*/ 78 h 157"/>
                  <a:gd name="T4" fmla="*/ 79 w 158"/>
                  <a:gd name="T5" fmla="*/ 0 h 157"/>
                  <a:gd name="T6" fmla="*/ 157 w 158"/>
                  <a:gd name="T7" fmla="*/ 79 h 157"/>
                  <a:gd name="T8" fmla="*/ 79 w 158"/>
                  <a:gd name="T9" fmla="*/ 157 h 157"/>
                </a:gdLst>
                <a:ahLst/>
                <a:cxnLst>
                  <a:cxn ang="0">
                    <a:pos x="T0" y="T1"/>
                  </a:cxn>
                  <a:cxn ang="0">
                    <a:pos x="T2" y="T3"/>
                  </a:cxn>
                  <a:cxn ang="0">
                    <a:pos x="T4" y="T5"/>
                  </a:cxn>
                  <a:cxn ang="0">
                    <a:pos x="T6" y="T7"/>
                  </a:cxn>
                  <a:cxn ang="0">
                    <a:pos x="T8" y="T9"/>
                  </a:cxn>
                </a:cxnLst>
                <a:rect l="0" t="0" r="r" b="b"/>
                <a:pathLst>
                  <a:path w="158" h="157">
                    <a:moveTo>
                      <a:pt x="79" y="157"/>
                    </a:moveTo>
                    <a:cubicBezTo>
                      <a:pt x="36" y="157"/>
                      <a:pt x="0" y="122"/>
                      <a:pt x="0" y="78"/>
                    </a:cubicBezTo>
                    <a:cubicBezTo>
                      <a:pt x="1" y="35"/>
                      <a:pt x="35" y="0"/>
                      <a:pt x="79" y="0"/>
                    </a:cubicBezTo>
                    <a:cubicBezTo>
                      <a:pt x="123" y="0"/>
                      <a:pt x="158" y="35"/>
                      <a:pt x="157" y="79"/>
                    </a:cubicBezTo>
                    <a:cubicBezTo>
                      <a:pt x="157" y="122"/>
                      <a:pt x="122" y="157"/>
                      <a:pt x="79" y="15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5" name="Freeform 7">
                <a:extLst>
                  <a:ext uri="{FF2B5EF4-FFF2-40B4-BE49-F238E27FC236}">
                    <a16:creationId xmlns:a16="http://schemas.microsoft.com/office/drawing/2014/main" id="{70124C09-C38C-4DE3-8BBF-C8D05046DC0B}"/>
                  </a:ext>
                </a:extLst>
              </p:cNvPr>
              <p:cNvSpPr>
                <a:spLocks/>
              </p:cNvSpPr>
              <p:nvPr/>
            </p:nvSpPr>
            <p:spPr bwMode="auto">
              <a:xfrm>
                <a:off x="5575692" y="3556001"/>
                <a:ext cx="191676" cy="188913"/>
              </a:xfrm>
              <a:custGeom>
                <a:avLst/>
                <a:gdLst>
                  <a:gd name="T0" fmla="*/ 134 w 135"/>
                  <a:gd name="T1" fmla="*/ 67 h 135"/>
                  <a:gd name="T2" fmla="*/ 68 w 135"/>
                  <a:gd name="T3" fmla="*/ 134 h 135"/>
                  <a:gd name="T4" fmla="*/ 0 w 135"/>
                  <a:gd name="T5" fmla="*/ 67 h 135"/>
                  <a:gd name="T6" fmla="*/ 67 w 135"/>
                  <a:gd name="T7" fmla="*/ 0 h 135"/>
                  <a:gd name="T8" fmla="*/ 134 w 135"/>
                  <a:gd name="T9" fmla="*/ 67 h 135"/>
                </a:gdLst>
                <a:ahLst/>
                <a:cxnLst>
                  <a:cxn ang="0">
                    <a:pos x="T0" y="T1"/>
                  </a:cxn>
                  <a:cxn ang="0">
                    <a:pos x="T2" y="T3"/>
                  </a:cxn>
                  <a:cxn ang="0">
                    <a:pos x="T4" y="T5"/>
                  </a:cxn>
                  <a:cxn ang="0">
                    <a:pos x="T6" y="T7"/>
                  </a:cxn>
                  <a:cxn ang="0">
                    <a:pos x="T8" y="T9"/>
                  </a:cxn>
                </a:cxnLst>
                <a:rect l="0" t="0" r="r" b="b"/>
                <a:pathLst>
                  <a:path w="135" h="135">
                    <a:moveTo>
                      <a:pt x="134" y="67"/>
                    </a:moveTo>
                    <a:cubicBezTo>
                      <a:pt x="135" y="104"/>
                      <a:pt x="104" y="134"/>
                      <a:pt x="68" y="134"/>
                    </a:cubicBezTo>
                    <a:cubicBezTo>
                      <a:pt x="31" y="135"/>
                      <a:pt x="0" y="105"/>
                      <a:pt x="0" y="67"/>
                    </a:cubicBezTo>
                    <a:cubicBezTo>
                      <a:pt x="0" y="30"/>
                      <a:pt x="29" y="0"/>
                      <a:pt x="67" y="0"/>
                    </a:cubicBezTo>
                    <a:cubicBezTo>
                      <a:pt x="104" y="0"/>
                      <a:pt x="135" y="31"/>
                      <a:pt x="134" y="6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6" name="Freeform 8">
                <a:extLst>
                  <a:ext uri="{FF2B5EF4-FFF2-40B4-BE49-F238E27FC236}">
                    <a16:creationId xmlns:a16="http://schemas.microsoft.com/office/drawing/2014/main" id="{0DAE112B-9FE1-49D6-B670-4727807ECF83}"/>
                  </a:ext>
                </a:extLst>
              </p:cNvPr>
              <p:cNvSpPr>
                <a:spLocks/>
              </p:cNvSpPr>
              <p:nvPr/>
            </p:nvSpPr>
            <p:spPr bwMode="auto">
              <a:xfrm>
                <a:off x="6032521" y="3556001"/>
                <a:ext cx="191676" cy="188913"/>
              </a:xfrm>
              <a:custGeom>
                <a:avLst/>
                <a:gdLst>
                  <a:gd name="T0" fmla="*/ 1 w 135"/>
                  <a:gd name="T1" fmla="*/ 67 h 134"/>
                  <a:gd name="T2" fmla="*/ 68 w 135"/>
                  <a:gd name="T3" fmla="*/ 0 h 134"/>
                  <a:gd name="T4" fmla="*/ 135 w 135"/>
                  <a:gd name="T5" fmla="*/ 67 h 134"/>
                  <a:gd name="T6" fmla="*/ 68 w 135"/>
                  <a:gd name="T7" fmla="*/ 134 h 134"/>
                  <a:gd name="T8" fmla="*/ 1 w 135"/>
                  <a:gd name="T9" fmla="*/ 67 h 134"/>
                </a:gdLst>
                <a:ahLst/>
                <a:cxnLst>
                  <a:cxn ang="0">
                    <a:pos x="T0" y="T1"/>
                  </a:cxn>
                  <a:cxn ang="0">
                    <a:pos x="T2" y="T3"/>
                  </a:cxn>
                  <a:cxn ang="0">
                    <a:pos x="T4" y="T5"/>
                  </a:cxn>
                  <a:cxn ang="0">
                    <a:pos x="T6" y="T7"/>
                  </a:cxn>
                  <a:cxn ang="0">
                    <a:pos x="T8" y="T9"/>
                  </a:cxn>
                </a:cxnLst>
                <a:rect l="0" t="0" r="r" b="b"/>
                <a:pathLst>
                  <a:path w="135" h="134">
                    <a:moveTo>
                      <a:pt x="1" y="67"/>
                    </a:moveTo>
                    <a:cubicBezTo>
                      <a:pt x="0" y="31"/>
                      <a:pt x="30" y="0"/>
                      <a:pt x="68" y="0"/>
                    </a:cubicBezTo>
                    <a:cubicBezTo>
                      <a:pt x="105" y="0"/>
                      <a:pt x="135" y="30"/>
                      <a:pt x="135" y="67"/>
                    </a:cubicBezTo>
                    <a:cubicBezTo>
                      <a:pt x="135" y="105"/>
                      <a:pt x="104" y="134"/>
                      <a:pt x="68" y="134"/>
                    </a:cubicBezTo>
                    <a:cubicBezTo>
                      <a:pt x="31" y="134"/>
                      <a:pt x="0" y="104"/>
                      <a:pt x="1" y="6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7" name="Freeform 9">
                <a:extLst>
                  <a:ext uri="{FF2B5EF4-FFF2-40B4-BE49-F238E27FC236}">
                    <a16:creationId xmlns:a16="http://schemas.microsoft.com/office/drawing/2014/main" id="{E8209254-ED7F-4A56-8A83-9C14A433C76C}"/>
                  </a:ext>
                </a:extLst>
              </p:cNvPr>
              <p:cNvSpPr>
                <a:spLocks/>
              </p:cNvSpPr>
              <p:nvPr/>
            </p:nvSpPr>
            <p:spPr bwMode="auto">
              <a:xfrm>
                <a:off x="6061271" y="3754438"/>
                <a:ext cx="226818" cy="179388"/>
              </a:xfrm>
              <a:custGeom>
                <a:avLst/>
                <a:gdLst>
                  <a:gd name="T0" fmla="*/ 155 w 161"/>
                  <a:gd name="T1" fmla="*/ 128 h 128"/>
                  <a:gd name="T2" fmla="*/ 45 w 161"/>
                  <a:gd name="T3" fmla="*/ 128 h 128"/>
                  <a:gd name="T4" fmla="*/ 0 w 161"/>
                  <a:gd name="T5" fmla="*/ 18 h 128"/>
                  <a:gd name="T6" fmla="*/ 103 w 161"/>
                  <a:gd name="T7" fmla="*/ 20 h 128"/>
                  <a:gd name="T8" fmla="*/ 155 w 161"/>
                  <a:gd name="T9" fmla="*/ 128 h 128"/>
                </a:gdLst>
                <a:ahLst/>
                <a:cxnLst>
                  <a:cxn ang="0">
                    <a:pos x="T0" y="T1"/>
                  </a:cxn>
                  <a:cxn ang="0">
                    <a:pos x="T2" y="T3"/>
                  </a:cxn>
                  <a:cxn ang="0">
                    <a:pos x="T4" y="T5"/>
                  </a:cxn>
                  <a:cxn ang="0">
                    <a:pos x="T6" y="T7"/>
                  </a:cxn>
                  <a:cxn ang="0">
                    <a:pos x="T8" y="T9"/>
                  </a:cxn>
                </a:cxnLst>
                <a:rect l="0" t="0" r="r" b="b"/>
                <a:pathLst>
                  <a:path w="161" h="128">
                    <a:moveTo>
                      <a:pt x="155" y="128"/>
                    </a:moveTo>
                    <a:cubicBezTo>
                      <a:pt x="119" y="128"/>
                      <a:pt x="82" y="128"/>
                      <a:pt x="45" y="128"/>
                    </a:cubicBezTo>
                    <a:cubicBezTo>
                      <a:pt x="44" y="86"/>
                      <a:pt x="29" y="49"/>
                      <a:pt x="0" y="18"/>
                    </a:cubicBezTo>
                    <a:cubicBezTo>
                      <a:pt x="25" y="3"/>
                      <a:pt x="69" y="0"/>
                      <a:pt x="103" y="20"/>
                    </a:cubicBezTo>
                    <a:cubicBezTo>
                      <a:pt x="144" y="45"/>
                      <a:pt x="161" y="89"/>
                      <a:pt x="155" y="128"/>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8" name="Freeform 10">
                <a:extLst>
                  <a:ext uri="{FF2B5EF4-FFF2-40B4-BE49-F238E27FC236}">
                    <a16:creationId xmlns:a16="http://schemas.microsoft.com/office/drawing/2014/main" id="{821F07A2-8A6E-4A3D-B105-17831ED723E9}"/>
                  </a:ext>
                </a:extLst>
              </p:cNvPr>
              <p:cNvSpPr>
                <a:spLocks/>
              </p:cNvSpPr>
              <p:nvPr/>
            </p:nvSpPr>
            <p:spPr bwMode="auto">
              <a:xfrm>
                <a:off x="5511800" y="3754438"/>
                <a:ext cx="226818" cy="179388"/>
              </a:xfrm>
              <a:custGeom>
                <a:avLst/>
                <a:gdLst>
                  <a:gd name="T0" fmla="*/ 6 w 161"/>
                  <a:gd name="T1" fmla="*/ 128 h 128"/>
                  <a:gd name="T2" fmla="*/ 116 w 161"/>
                  <a:gd name="T3" fmla="*/ 128 h 128"/>
                  <a:gd name="T4" fmla="*/ 161 w 161"/>
                  <a:gd name="T5" fmla="*/ 18 h 128"/>
                  <a:gd name="T6" fmla="*/ 58 w 161"/>
                  <a:gd name="T7" fmla="*/ 20 h 128"/>
                  <a:gd name="T8" fmla="*/ 6 w 161"/>
                  <a:gd name="T9" fmla="*/ 128 h 128"/>
                </a:gdLst>
                <a:ahLst/>
                <a:cxnLst>
                  <a:cxn ang="0">
                    <a:pos x="T0" y="T1"/>
                  </a:cxn>
                  <a:cxn ang="0">
                    <a:pos x="T2" y="T3"/>
                  </a:cxn>
                  <a:cxn ang="0">
                    <a:pos x="T4" y="T5"/>
                  </a:cxn>
                  <a:cxn ang="0">
                    <a:pos x="T6" y="T7"/>
                  </a:cxn>
                  <a:cxn ang="0">
                    <a:pos x="T8" y="T9"/>
                  </a:cxn>
                </a:cxnLst>
                <a:rect l="0" t="0" r="r" b="b"/>
                <a:pathLst>
                  <a:path w="161" h="128">
                    <a:moveTo>
                      <a:pt x="6" y="128"/>
                    </a:moveTo>
                    <a:cubicBezTo>
                      <a:pt x="42" y="128"/>
                      <a:pt x="79" y="128"/>
                      <a:pt x="116" y="128"/>
                    </a:cubicBezTo>
                    <a:cubicBezTo>
                      <a:pt x="117" y="86"/>
                      <a:pt x="132" y="49"/>
                      <a:pt x="161" y="18"/>
                    </a:cubicBezTo>
                    <a:cubicBezTo>
                      <a:pt x="136" y="3"/>
                      <a:pt x="92" y="0"/>
                      <a:pt x="58" y="20"/>
                    </a:cubicBezTo>
                    <a:cubicBezTo>
                      <a:pt x="17" y="45"/>
                      <a:pt x="0" y="89"/>
                      <a:pt x="6" y="128"/>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grpSp>
        <p:sp>
          <p:nvSpPr>
            <p:cNvPr id="9" name="TextBox 8">
              <a:extLst>
                <a:ext uri="{FF2B5EF4-FFF2-40B4-BE49-F238E27FC236}">
                  <a16:creationId xmlns:a16="http://schemas.microsoft.com/office/drawing/2014/main" id="{2823980D-EFEA-4727-BFA5-48958A0BAE35}"/>
                </a:ext>
              </a:extLst>
            </p:cNvPr>
            <p:cNvSpPr txBox="1"/>
            <p:nvPr/>
          </p:nvSpPr>
          <p:spPr>
            <a:xfrm>
              <a:off x="530087" y="2775969"/>
              <a:ext cx="4558748" cy="506699"/>
            </a:xfrm>
            <a:prstGeom prst="rect">
              <a:avLst/>
            </a:prstGeom>
            <a:noFill/>
          </p:spPr>
          <p:txBody>
            <a:bodyPr wrap="square" rtlCol="0">
              <a:spAutoFit/>
            </a:bodyPr>
            <a:lstStyle/>
            <a:p>
              <a:pPr algn="ctr"/>
              <a:r>
                <a:rPr lang="en-US" sz="2250" b="1" dirty="0">
                  <a:latin typeface="Arial Black" pitchFamily="34" charset="0"/>
                  <a:cs typeface="Arial" panose="020B0604020202020204" pitchFamily="34" charset="0"/>
                </a:rPr>
                <a:t>USE OF MOBILE</a:t>
              </a:r>
              <a:endParaRPr lang="en-IN" sz="2250" b="1" dirty="0">
                <a:latin typeface="Arial Black" pitchFamily="34" charset="0"/>
                <a:cs typeface="Arial" panose="020B0604020202020204" pitchFamily="34" charset="0"/>
              </a:endParaRPr>
            </a:p>
          </p:txBody>
        </p:sp>
      </p:grpSp>
      <p:pic>
        <p:nvPicPr>
          <p:cNvPr id="11" name="Picture 10">
            <a:extLst>
              <a:ext uri="{FF2B5EF4-FFF2-40B4-BE49-F238E27FC236}">
                <a16:creationId xmlns:a16="http://schemas.microsoft.com/office/drawing/2014/main" id="{D90A36E9-C469-453D-8D26-EF88DFA0250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946316" y="1184223"/>
            <a:ext cx="4998575" cy="5251242"/>
          </a:xfrm>
          <a:prstGeom prst="rect">
            <a:avLst/>
          </a:prstGeom>
        </p:spPr>
      </p:pic>
    </p:spTree>
    <p:extLst>
      <p:ext uri="{BB962C8B-B14F-4D97-AF65-F5344CB8AC3E}">
        <p14:creationId xmlns:p14="http://schemas.microsoft.com/office/powerpoint/2010/main" val="39799535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41"/>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30</a:t>
            </a:fld>
            <a:endParaRPr/>
          </a:p>
        </p:txBody>
      </p:sp>
      <p:pic>
        <p:nvPicPr>
          <p:cNvPr id="426" name="Google Shape;426;p41"/>
          <p:cNvPicPr preferRelativeResize="0"/>
          <p:nvPr/>
        </p:nvPicPr>
        <p:blipFill rotWithShape="1">
          <a:blip r:embed="rId3">
            <a:alphaModFix/>
          </a:blip>
          <a:srcRect l="12064" t="28573" r="12854" b="17739"/>
          <a:stretch/>
        </p:blipFill>
        <p:spPr>
          <a:xfrm>
            <a:off x="0" y="1289154"/>
            <a:ext cx="9143999" cy="5126636"/>
          </a:xfrm>
          <a:prstGeom prst="rect">
            <a:avLst/>
          </a:prstGeom>
          <a:noFill/>
          <a:ln>
            <a:noFill/>
          </a:ln>
        </p:spPr>
      </p:pic>
      <p:sp>
        <p:nvSpPr>
          <p:cNvPr id="427" name="Google Shape;427;p41"/>
          <p:cNvSpPr txBox="1"/>
          <p:nvPr/>
        </p:nvSpPr>
        <p:spPr>
          <a:xfrm>
            <a:off x="179882" y="6550223"/>
            <a:ext cx="7180289" cy="276999"/>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 sz="1200" b="0" i="1" u="none" strike="noStrike" cap="none">
                <a:solidFill>
                  <a:schemeClr val="accent5"/>
                </a:solidFill>
                <a:latin typeface="Arial"/>
                <a:ea typeface="Arial"/>
                <a:cs typeface="Arial"/>
                <a:sym typeface="Arial"/>
              </a:rPr>
              <a:t>Source: Deloitte Report (2020)  on Draft Personal Data Protection Bill, 2019</a:t>
            </a:r>
            <a:endParaRPr sz="1200" b="0" i="1" u="none" strike="noStrike" cap="none">
              <a:solidFill>
                <a:schemeClr val="accent5"/>
              </a:solidFill>
              <a:latin typeface="Arial"/>
              <a:ea typeface="Arial"/>
              <a:cs typeface="Arial"/>
              <a:sym typeface="Arial"/>
            </a:endParaRPr>
          </a:p>
        </p:txBody>
      </p:sp>
      <p:sp>
        <p:nvSpPr>
          <p:cNvPr id="428" name="Google Shape;428;p41"/>
          <p:cNvSpPr/>
          <p:nvPr/>
        </p:nvSpPr>
        <p:spPr>
          <a:xfrm>
            <a:off x="494676" y="839449"/>
            <a:ext cx="8169640" cy="464695"/>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dirty="0">
                <a:solidFill>
                  <a:schemeClr val="tx1"/>
                </a:solidFill>
                <a:latin typeface="Arial Black"/>
                <a:ea typeface="Arial Black"/>
                <a:cs typeface="Arial Black"/>
                <a:sym typeface="Arial Black"/>
              </a:rPr>
              <a:t>Recommendations: Need of Proactive approach </a:t>
            </a:r>
            <a:endParaRPr sz="2400" b="0" i="0" u="none" strike="noStrike" cap="none">
              <a:solidFill>
                <a:schemeClr val="tx1"/>
              </a:solidFill>
              <a:latin typeface="Arial Black"/>
              <a:ea typeface="Arial Black"/>
              <a:cs typeface="Arial Black"/>
              <a:sym typeface="Arial Black"/>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432"/>
        <p:cNvGrpSpPr/>
        <p:nvPr/>
      </p:nvGrpSpPr>
      <p:grpSpPr>
        <a:xfrm>
          <a:off x="0" y="0"/>
          <a:ext cx="0" cy="0"/>
          <a:chOff x="0" y="0"/>
          <a:chExt cx="0" cy="0"/>
        </a:xfrm>
      </p:grpSpPr>
      <p:sp>
        <p:nvSpPr>
          <p:cNvPr id="433" name="Google Shape;433;p42"/>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pPr marL="0" lvl="0" indent="0" algn="r" rtl="0">
                <a:lnSpc>
                  <a:spcPct val="100000"/>
                </a:lnSpc>
                <a:spcBef>
                  <a:spcPts val="0"/>
                </a:spcBef>
                <a:spcAft>
                  <a:spcPts val="0"/>
                </a:spcAft>
                <a:buSzPts val="900"/>
                <a:buNone/>
              </a:pPr>
              <a:t>31</a:t>
            </a:fld>
            <a:endParaRPr/>
          </a:p>
        </p:txBody>
      </p:sp>
      <p:pic>
        <p:nvPicPr>
          <p:cNvPr id="434" name="Google Shape;434;p42" descr="C:\Users\neelam\Desktop\cONCLUSION SLIDE.jpg"/>
          <p:cNvPicPr preferRelativeResize="0"/>
          <p:nvPr/>
        </p:nvPicPr>
        <p:blipFill rotWithShape="1">
          <a:blip r:embed="rId3">
            <a:alphaModFix/>
          </a:blip>
          <a:srcRect t="17939" b="4950"/>
          <a:stretch/>
        </p:blipFill>
        <p:spPr>
          <a:xfrm>
            <a:off x="0" y="1169232"/>
            <a:ext cx="9144000" cy="5426440"/>
          </a:xfrm>
          <a:prstGeom prst="rect">
            <a:avLst/>
          </a:prstGeom>
          <a:noFill/>
          <a:ln>
            <a:noFill/>
          </a:ln>
        </p:spPr>
      </p:pic>
      <p:sp>
        <p:nvSpPr>
          <p:cNvPr id="435" name="Google Shape;435;p42"/>
          <p:cNvSpPr txBox="1"/>
          <p:nvPr/>
        </p:nvSpPr>
        <p:spPr>
          <a:xfrm>
            <a:off x="3087974" y="724527"/>
            <a:ext cx="3252865" cy="644576"/>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b" anchorCtr="0">
            <a:noAutofit/>
          </a:bodyPr>
          <a:lstStyle/>
          <a:p>
            <a:pPr marL="0" marR="0" lvl="0" indent="0" algn="ctr" rtl="0">
              <a:lnSpc>
                <a:spcPct val="100000"/>
              </a:lnSpc>
              <a:spcBef>
                <a:spcPts val="0"/>
              </a:spcBef>
              <a:spcAft>
                <a:spcPts val="0"/>
              </a:spcAft>
              <a:buNone/>
            </a:pPr>
            <a:r>
              <a:rPr lang="en" sz="3200" b="0" i="0" u="none" strike="noStrike" cap="none" dirty="0">
                <a:solidFill>
                  <a:schemeClr val="tx1"/>
                </a:solidFill>
                <a:latin typeface="Arial Black"/>
                <a:ea typeface="Arial Black"/>
                <a:cs typeface="Arial Black"/>
                <a:sym typeface="Arial Black"/>
              </a:rPr>
              <a:t>Way Forward </a:t>
            </a:r>
            <a:endParaRPr sz="1600">
              <a:solidFill>
                <a:schemeClr val="tx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446"/>
        <p:cNvGrpSpPr/>
        <p:nvPr/>
      </p:nvGrpSpPr>
      <p:grpSpPr>
        <a:xfrm>
          <a:off x="0" y="0"/>
          <a:ext cx="0" cy="0"/>
          <a:chOff x="0" y="0"/>
          <a:chExt cx="0" cy="0"/>
        </a:xfrm>
      </p:grpSpPr>
      <p:sp>
        <p:nvSpPr>
          <p:cNvPr id="448" name="Google Shape;448;p44"/>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32</a:t>
            </a:fld>
            <a:endParaRPr>
              <a:solidFill>
                <a:srgbClr val="888888"/>
              </a:solidFill>
            </a:endParaRPr>
          </a:p>
        </p:txBody>
      </p:sp>
      <p:sp>
        <p:nvSpPr>
          <p:cNvPr id="449" name="Google Shape;449;p44"/>
          <p:cNvSpPr txBox="1"/>
          <p:nvPr/>
        </p:nvSpPr>
        <p:spPr>
          <a:xfrm>
            <a:off x="152080" y="1255253"/>
            <a:ext cx="8839838" cy="4844246"/>
          </a:xfrm>
          <a:prstGeom prst="rect">
            <a:avLst/>
          </a:prstGeom>
          <a:noFill/>
          <a:ln>
            <a:noFill/>
          </a:ln>
        </p:spPr>
        <p:txBody>
          <a:bodyPr spcFirstLastPara="1" wrap="square" lIns="70325" tIns="70325" rIns="70325" bIns="70325" anchor="ctr" anchorCtr="0">
            <a:noAutofit/>
          </a:bodyPr>
          <a:lstStyle/>
          <a:p>
            <a:pPr marL="0" marR="0" lvl="0" indent="0" algn="just" rtl="0">
              <a:lnSpc>
                <a:spcPct val="100000"/>
              </a:lnSpc>
              <a:spcBef>
                <a:spcPts val="0"/>
              </a:spcBef>
              <a:spcAft>
                <a:spcPts val="0"/>
              </a:spcAft>
              <a:buClr>
                <a:srgbClr val="000000"/>
              </a:buClr>
              <a:buSzPts val="2000"/>
              <a:buFont typeface="Arial"/>
              <a:buNone/>
            </a:pPr>
            <a:endParaRPr sz="2000" b="1" i="0" u="none" strike="noStrike" cap="none" dirty="0">
              <a:solidFill>
                <a:schemeClr val="dk1"/>
              </a:solidFill>
              <a:latin typeface="Calibri"/>
              <a:ea typeface="Calibri"/>
              <a:cs typeface="Calibri"/>
              <a:sym typeface="Calibri"/>
            </a:endParaRPr>
          </a:p>
          <a:p>
            <a:pPr marL="351678" marR="0" lvl="0" indent="-282321" algn="just" rtl="0">
              <a:lnSpc>
                <a:spcPct val="115000"/>
              </a:lnSpc>
              <a:spcBef>
                <a:spcPts val="0"/>
              </a:spcBef>
              <a:spcAft>
                <a:spcPts val="0"/>
              </a:spcAft>
              <a:buClr>
                <a:schemeClr val="dk1"/>
              </a:buClr>
              <a:buSzPts val="2000"/>
              <a:buFont typeface="Calibri"/>
              <a:buAutoNum type="arabicPeriod"/>
            </a:pPr>
            <a:r>
              <a:rPr lang="en" sz="2000" b="0" i="0" u="none" strike="noStrike" cap="none" dirty="0">
                <a:solidFill>
                  <a:schemeClr val="dk1"/>
                </a:solidFill>
                <a:highlight>
                  <a:srgbClr val="F9F9F9"/>
                </a:highlight>
                <a:latin typeface="Calibri"/>
                <a:ea typeface="Calibri"/>
                <a:cs typeface="Calibri"/>
                <a:sym typeface="Calibri"/>
              </a:rPr>
              <a:t>The Future of Your Personal Data - Privacy vs Monetization | Stuart Lacey | TEDxBermuda - </a:t>
            </a:r>
            <a:r>
              <a:rPr lang="en" sz="2000" b="0" i="0" u="sng" strike="noStrike" cap="none" dirty="0">
                <a:solidFill>
                  <a:schemeClr val="hlink"/>
                </a:solidFill>
                <a:latin typeface="Calibri"/>
                <a:ea typeface="Calibri"/>
                <a:cs typeface="Calibri"/>
                <a:sym typeface="Calibri"/>
                <a:hlinkClick r:id="rId3"/>
              </a:rPr>
              <a:t>https://www.youtube.com/watch?v=JIo-V0beaBw</a:t>
            </a:r>
            <a:endParaRPr sz="2000" b="0" i="0" u="none" strike="noStrike" cap="none" dirty="0">
              <a:solidFill>
                <a:schemeClr val="dk1"/>
              </a:solidFill>
              <a:highlight>
                <a:srgbClr val="F9F9F9"/>
              </a:highlight>
              <a:latin typeface="Calibri"/>
              <a:ea typeface="Calibri"/>
              <a:cs typeface="Calibri"/>
              <a:sym typeface="Calibri"/>
            </a:endParaRPr>
          </a:p>
          <a:p>
            <a:pPr marL="351678" marR="0" lvl="0" indent="-282321" algn="just" rtl="0">
              <a:lnSpc>
                <a:spcPct val="136023"/>
              </a:lnSpc>
              <a:spcBef>
                <a:spcPts val="0"/>
              </a:spcBef>
              <a:spcAft>
                <a:spcPts val="0"/>
              </a:spcAft>
              <a:buClr>
                <a:schemeClr val="dk1"/>
              </a:buClr>
              <a:buSzPts val="2000"/>
              <a:buFont typeface="Calibri"/>
              <a:buAutoNum type="arabicPeriod"/>
            </a:pPr>
            <a:r>
              <a:rPr lang="en" sz="2000" b="0" i="0" u="none" strike="noStrike" cap="none" dirty="0">
                <a:solidFill>
                  <a:srgbClr val="222222"/>
                </a:solidFill>
                <a:highlight>
                  <a:srgbClr val="FFFFFF"/>
                </a:highlight>
                <a:latin typeface="Calibri"/>
                <a:ea typeface="Calibri"/>
                <a:cs typeface="Calibri"/>
                <a:sym typeface="Calibri"/>
              </a:rPr>
              <a:t>Soliman, K. S., Affisco, J. F., Belanger, F., &amp; Hiller, J. S. (2006). A framework for e‐government: privacy implications. </a:t>
            </a:r>
            <a:r>
              <a:rPr lang="en" sz="2000" b="0" i="1" u="none" strike="noStrike" cap="none" dirty="0">
                <a:solidFill>
                  <a:srgbClr val="222222"/>
                </a:solidFill>
                <a:highlight>
                  <a:srgbClr val="FFFFFF"/>
                </a:highlight>
                <a:latin typeface="Calibri"/>
                <a:ea typeface="Calibri"/>
                <a:cs typeface="Calibri"/>
                <a:sym typeface="Calibri"/>
              </a:rPr>
              <a:t>Business process management journal</a:t>
            </a:r>
            <a:r>
              <a:rPr lang="en" sz="2000" b="0" i="0" u="none" strike="noStrike" cap="none" dirty="0">
                <a:solidFill>
                  <a:srgbClr val="222222"/>
                </a:solidFill>
                <a:highlight>
                  <a:srgbClr val="FFFFFF"/>
                </a:highlight>
                <a:latin typeface="Calibri"/>
                <a:ea typeface="Calibri"/>
                <a:cs typeface="Calibri"/>
                <a:sym typeface="Calibri"/>
              </a:rPr>
              <a:t>.</a:t>
            </a:r>
            <a:endParaRPr sz="2000" b="0" i="0" u="none" strike="noStrike" cap="none" dirty="0">
              <a:solidFill>
                <a:schemeClr val="dk1"/>
              </a:solidFill>
              <a:highlight>
                <a:srgbClr val="FFFFFF"/>
              </a:highlight>
              <a:latin typeface="Calibri"/>
              <a:ea typeface="Calibri"/>
              <a:cs typeface="Calibri"/>
              <a:sym typeface="Calibri"/>
            </a:endParaRPr>
          </a:p>
          <a:p>
            <a:pPr marL="351678" marR="0" lvl="0" indent="-282321" algn="just" rtl="0">
              <a:lnSpc>
                <a:spcPct val="130000"/>
              </a:lnSpc>
              <a:spcBef>
                <a:spcPts val="0"/>
              </a:spcBef>
              <a:spcAft>
                <a:spcPts val="0"/>
              </a:spcAft>
              <a:buClr>
                <a:srgbClr val="333333"/>
              </a:buClr>
              <a:buSzPts val="2000"/>
              <a:buFont typeface="Calibri"/>
              <a:buAutoNum type="arabicPeriod"/>
            </a:pPr>
            <a:r>
              <a:rPr lang="en" sz="2000" b="0" i="0" u="none" strike="noStrike" cap="none" dirty="0">
                <a:solidFill>
                  <a:srgbClr val="222222"/>
                </a:solidFill>
                <a:highlight>
                  <a:srgbClr val="FFFFFF"/>
                </a:highlight>
                <a:latin typeface="Calibri"/>
                <a:ea typeface="Calibri"/>
                <a:cs typeface="Calibri"/>
                <a:sym typeface="Calibri"/>
              </a:rPr>
              <a:t>Malhotra, C., Anand, R., &amp; Singh, S. (2018). Applying Big Data Analytics in Governance to Achieve Sustainable Development Goals (SDGs) in India. In </a:t>
            </a:r>
            <a:r>
              <a:rPr lang="en" sz="2000" b="0" i="1" u="none" strike="noStrike" cap="none" dirty="0">
                <a:solidFill>
                  <a:srgbClr val="222222"/>
                </a:solidFill>
                <a:highlight>
                  <a:srgbClr val="FFFFFF"/>
                </a:highlight>
                <a:latin typeface="Calibri"/>
                <a:ea typeface="Calibri"/>
                <a:cs typeface="Calibri"/>
                <a:sym typeface="Calibri"/>
              </a:rPr>
              <a:t>Data Science Landscape</a:t>
            </a:r>
            <a:r>
              <a:rPr lang="en" sz="2000" b="0" i="0" u="none" strike="noStrike" cap="none" dirty="0">
                <a:solidFill>
                  <a:srgbClr val="222222"/>
                </a:solidFill>
                <a:highlight>
                  <a:srgbClr val="FFFFFF"/>
                </a:highlight>
                <a:latin typeface="Calibri"/>
                <a:ea typeface="Calibri"/>
                <a:cs typeface="Calibri"/>
                <a:sym typeface="Calibri"/>
              </a:rPr>
              <a:t> (pp. 273-291). Springer, Singapore.</a:t>
            </a:r>
            <a:endParaRPr sz="2000" b="0" i="0" u="none" strike="noStrike" cap="none" dirty="0">
              <a:solidFill>
                <a:srgbClr val="333333"/>
              </a:solidFill>
              <a:highlight>
                <a:srgbClr val="FCFCFC"/>
              </a:highlight>
              <a:latin typeface="Calibri"/>
              <a:ea typeface="Calibri"/>
              <a:cs typeface="Calibri"/>
              <a:sym typeface="Calibri"/>
            </a:endParaRPr>
          </a:p>
          <a:p>
            <a:pPr marL="351678" marR="0" lvl="0" indent="-282321" algn="just" rtl="0">
              <a:lnSpc>
                <a:spcPct val="120000"/>
              </a:lnSpc>
              <a:spcBef>
                <a:spcPts val="0"/>
              </a:spcBef>
              <a:spcAft>
                <a:spcPts val="0"/>
              </a:spcAft>
              <a:buClr>
                <a:srgbClr val="333333"/>
              </a:buClr>
              <a:buSzPts val="2000"/>
              <a:buFont typeface="Calibri"/>
              <a:buAutoNum type="arabicPeriod"/>
            </a:pPr>
            <a:r>
              <a:rPr lang="en" sz="2000" b="0" i="0" u="none" strike="noStrike" cap="none" dirty="0">
                <a:solidFill>
                  <a:srgbClr val="333333"/>
                </a:solidFill>
                <a:highlight>
                  <a:srgbClr val="FCFCFC"/>
                </a:highlight>
                <a:latin typeface="Calibri"/>
                <a:ea typeface="Calibri"/>
                <a:cs typeface="Calibri"/>
                <a:sym typeface="Calibri"/>
              </a:rPr>
              <a:t>Gruschka, Nils &amp; Mavroeidis, Vasileios &amp; Vishi, Kamer &amp; Jensen, Meiko. (2018). Privacy Issues and Data Protection in Big Data: A Case Study Analysis under GDPR.</a:t>
            </a:r>
          </a:p>
          <a:p>
            <a:pPr marL="351678" indent="-282321" algn="just">
              <a:lnSpc>
                <a:spcPct val="120000"/>
              </a:lnSpc>
              <a:buClr>
                <a:srgbClr val="333333"/>
              </a:buClr>
              <a:buSzPts val="2000"/>
              <a:buFont typeface="Calibri"/>
              <a:buAutoNum type="arabicPeriod"/>
            </a:pPr>
            <a:r>
              <a:rPr lang="en" sz="2000" b="0" i="0" u="none" strike="noStrike" cap="none" dirty="0">
                <a:solidFill>
                  <a:srgbClr val="333333"/>
                </a:solidFill>
                <a:highlight>
                  <a:srgbClr val="FCFCFC"/>
                </a:highlight>
                <a:latin typeface="Calibri"/>
                <a:ea typeface="Calibri"/>
                <a:cs typeface="Calibri"/>
                <a:sym typeface="Calibri"/>
              </a:rPr>
              <a:t> h</a:t>
            </a:r>
            <a:r>
              <a:rPr kumimoji="0" lang="en-US" altLang="en-US" sz="1800" b="0" i="0" u="none" strike="noStrike" cap="none" normalizeH="0" baseline="0" dirty="0">
                <a:ln>
                  <a:noFill/>
                </a:ln>
                <a:solidFill>
                  <a:srgbClr val="1155CC"/>
                </a:solidFill>
                <a:effectLst/>
                <a:latin typeface="Aparajita" panose="02020603050405020304" pitchFamily="18" charset="0"/>
                <a:cs typeface="Aparajita" panose="02020603050405020304" pitchFamily="18" charset="0"/>
                <a:hlinkClick r:id="rId4"/>
              </a:rPr>
              <a:t>ttps://www.businessinsider.in/slideshows/miscellaneous/this-is-how-facebook-learns-what-you-buy-at-physical-stores-in-order-to-show-you-relevant-ads-and-how-to-opt-out/slidelist/72482647.cms#slideid=72482649</a:t>
            </a:r>
            <a:r>
              <a:rPr kumimoji="0" lang="en-US" altLang="en-US" sz="1800" b="0" i="0" u="none" strike="noStrike" cap="none" normalizeH="0" baseline="0" dirty="0">
                <a:ln>
                  <a:noFill/>
                </a:ln>
                <a:solidFill>
                  <a:schemeClr val="tx1"/>
                </a:solidFill>
                <a:effectLst/>
                <a:latin typeface="Aparajita" panose="02020603050405020304" pitchFamily="18" charset="0"/>
                <a:cs typeface="Aparajita" panose="02020603050405020304" pitchFamily="18" charset="0"/>
              </a:rPr>
              <a:t> </a:t>
            </a:r>
          </a:p>
          <a:p>
            <a:pPr marL="351678" marR="0" lvl="0" indent="-282321" algn="just" rtl="0">
              <a:lnSpc>
                <a:spcPct val="120000"/>
              </a:lnSpc>
              <a:spcBef>
                <a:spcPts val="0"/>
              </a:spcBef>
              <a:spcAft>
                <a:spcPts val="0"/>
              </a:spcAft>
              <a:buClr>
                <a:srgbClr val="333333"/>
              </a:buClr>
              <a:buSzPts val="2000"/>
              <a:buFont typeface="Calibri"/>
              <a:buAutoNum type="arabicPeriod"/>
            </a:pPr>
            <a:endParaRPr sz="2000" b="0" i="0" u="none" strike="noStrike" cap="none" dirty="0">
              <a:solidFill>
                <a:srgbClr val="333333"/>
              </a:solidFill>
              <a:highlight>
                <a:srgbClr val="FCFCFC"/>
              </a:highlight>
              <a:latin typeface="Calibri"/>
              <a:ea typeface="Calibri"/>
              <a:cs typeface="Calibri"/>
              <a:sym typeface="Calibri"/>
            </a:endParaRPr>
          </a:p>
        </p:txBody>
      </p:sp>
      <p:sp>
        <p:nvSpPr>
          <p:cNvPr id="450" name="Google Shape;450;p44"/>
          <p:cNvSpPr/>
          <p:nvPr/>
        </p:nvSpPr>
        <p:spPr>
          <a:xfrm>
            <a:off x="2213320" y="501645"/>
            <a:ext cx="4717359" cy="554148"/>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600"/>
              <a:buFont typeface="Arial"/>
              <a:buNone/>
            </a:pPr>
            <a:r>
              <a:rPr lang="en" sz="3200" b="0" i="0" u="none" strike="noStrike" cap="none" dirty="0">
                <a:solidFill>
                  <a:schemeClr val="tx1"/>
                </a:solidFill>
                <a:latin typeface="Arial Black"/>
                <a:ea typeface="Arial Black"/>
                <a:cs typeface="Arial Black"/>
                <a:sym typeface="Arial Black"/>
              </a:rPr>
              <a:t>References</a:t>
            </a:r>
            <a:endParaRPr sz="3200" b="0" i="0" u="none" strike="noStrike" cap="none" dirty="0">
              <a:solidFill>
                <a:schemeClr val="tx1"/>
              </a:solidFill>
              <a:latin typeface="Arial Black"/>
              <a:ea typeface="Arial Black"/>
              <a:cs typeface="Arial Black"/>
              <a:sym typeface="Arial Black"/>
            </a:endParaRPr>
          </a:p>
        </p:txBody>
      </p:sp>
      <p:sp>
        <p:nvSpPr>
          <p:cNvPr id="2" name="Rectangle 1">
            <a:extLst>
              <a:ext uri="{FF2B5EF4-FFF2-40B4-BE49-F238E27FC236}">
                <a16:creationId xmlns:a16="http://schemas.microsoft.com/office/drawing/2014/main" id="{A1593B11-B771-4E16-A95A-296D836DDF90}"/>
              </a:ext>
            </a:extLst>
          </p:cNvPr>
          <p:cNvSpPr>
            <a:spLocks noChangeArrowheads="1"/>
          </p:cNvSpPr>
          <p:nvPr/>
        </p:nvSpPr>
        <p:spPr bwMode="auto">
          <a:xfrm>
            <a:off x="0" y="-184666"/>
            <a:ext cx="9144000"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3" name="Rectangle 2">
            <a:extLst>
              <a:ext uri="{FF2B5EF4-FFF2-40B4-BE49-F238E27FC236}">
                <a16:creationId xmlns:a16="http://schemas.microsoft.com/office/drawing/2014/main" id="{F2709C75-038D-47B7-9F39-BA2BA866E5FA}"/>
              </a:ext>
            </a:extLst>
          </p:cNvPr>
          <p:cNvSpPr>
            <a:spLocks noChangeArrowheads="1"/>
          </p:cNvSpPr>
          <p:nvPr/>
        </p:nvSpPr>
        <p:spPr bwMode="auto">
          <a:xfrm>
            <a:off x="384172" y="6099499"/>
            <a:ext cx="9144000" cy="369332"/>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454"/>
        <p:cNvGrpSpPr/>
        <p:nvPr/>
      </p:nvGrpSpPr>
      <p:grpSpPr>
        <a:xfrm>
          <a:off x="0" y="0"/>
          <a:ext cx="0" cy="0"/>
          <a:chOff x="0" y="0"/>
          <a:chExt cx="0" cy="0"/>
        </a:xfrm>
      </p:grpSpPr>
      <p:sp>
        <p:nvSpPr>
          <p:cNvPr id="455" name="Google Shape;455;p45"/>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456" name="Google Shape;456;p45"/>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33</a:t>
            </a:fld>
            <a:endParaRPr>
              <a:solidFill>
                <a:srgbClr val="888888"/>
              </a:solidFill>
            </a:endParaRPr>
          </a:p>
        </p:txBody>
      </p:sp>
      <p:pic>
        <p:nvPicPr>
          <p:cNvPr id="457" name="Google Shape;457;p45" descr="http://az616578.vo.msecnd.net/files/2016/04/29/6359749212265071701171552202_Dollarphotoclub_77959340-1024x577.jpg"/>
          <p:cNvPicPr preferRelativeResize="0"/>
          <p:nvPr/>
        </p:nvPicPr>
        <p:blipFill rotWithShape="1">
          <a:blip r:embed="rId3">
            <a:alphaModFix/>
          </a:blip>
          <a:srcRect/>
          <a:stretch/>
        </p:blipFill>
        <p:spPr>
          <a:xfrm>
            <a:off x="0" y="2060849"/>
            <a:ext cx="9144000" cy="4797152"/>
          </a:xfrm>
          <a:prstGeom prst="rect">
            <a:avLst/>
          </a:prstGeom>
          <a:noFill/>
          <a:ln w="38100" cap="sq" cmpd="sng">
            <a:solidFill>
              <a:srgbClr val="000000"/>
            </a:solidFill>
            <a:prstDash val="solid"/>
            <a:miter lim="800000"/>
            <a:headEnd type="none" w="sm" len="sm"/>
            <a:tailEnd type="none" w="sm" len="sm"/>
          </a:ln>
          <a:effectLst>
            <a:outerShdw blurRad="50800" dist="38100" dir="2700000" algn="tl" rotWithShape="0">
              <a:srgbClr val="000000">
                <a:alpha val="42352"/>
              </a:srgbClr>
            </a:outerShdw>
          </a:effectLst>
        </p:spPr>
      </p:pic>
      <p:sp>
        <p:nvSpPr>
          <p:cNvPr id="458" name="Google Shape;458;p45"/>
          <p:cNvSpPr/>
          <p:nvPr/>
        </p:nvSpPr>
        <p:spPr>
          <a:xfrm>
            <a:off x="2214546" y="6256462"/>
            <a:ext cx="4572000" cy="584775"/>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600"/>
              <a:buFont typeface="Arial"/>
              <a:buNone/>
            </a:pPr>
            <a:r>
              <a:rPr lang="en" sz="1600" b="1" i="0" u="none" strike="noStrike" cap="none">
                <a:solidFill>
                  <a:schemeClr val="dk1"/>
                </a:solidFill>
                <a:latin typeface="Calibri"/>
                <a:ea typeface="Calibri"/>
                <a:cs typeface="Calibri"/>
                <a:sym typeface="Calibri"/>
              </a:rPr>
              <a:t>You can find me at:</a:t>
            </a:r>
            <a:endParaRPr sz="1400" b="0" i="0" u="none" strike="noStrike" cap="none">
              <a:solidFill>
                <a:srgbClr val="000000"/>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600"/>
              <a:buFont typeface="Arial"/>
              <a:buNone/>
            </a:pPr>
            <a:r>
              <a:rPr lang="en" sz="1600" b="1" i="0" u="none" strike="noStrike" cap="none">
                <a:solidFill>
                  <a:srgbClr val="FF0000"/>
                </a:solidFill>
                <a:latin typeface="Calibri"/>
                <a:ea typeface="Calibri"/>
                <a:cs typeface="Calibri"/>
                <a:sym typeface="Calibri"/>
              </a:rPr>
              <a:t>charrumalhotra[dot]iipa[at]gov[dot]in</a:t>
            </a:r>
            <a:endParaRPr sz="1600" b="1" i="0" u="none" strike="noStrike" cap="none">
              <a:solidFill>
                <a:srgbClr val="FF0000"/>
              </a:solidFill>
              <a:latin typeface="Calibri"/>
              <a:ea typeface="Calibri"/>
              <a:cs typeface="Calibri"/>
              <a:sym typeface="Calibri"/>
            </a:endParaRPr>
          </a:p>
        </p:txBody>
      </p:sp>
      <p:sp>
        <p:nvSpPr>
          <p:cNvPr id="459" name="Google Shape;459;p45"/>
          <p:cNvSpPr txBox="1"/>
          <p:nvPr/>
        </p:nvSpPr>
        <p:spPr>
          <a:xfrm>
            <a:off x="1115616" y="1133498"/>
            <a:ext cx="7156014" cy="764691"/>
          </a:xfrm>
          <a:prstGeom prst="rect">
            <a:avLst/>
          </a:prstGeom>
          <a:solidFill>
            <a:schemeClr val="lt1"/>
          </a:solidFill>
          <a:ln w="12700" cap="flat" cmpd="sng">
            <a:solidFill>
              <a:schemeClr val="dk1"/>
            </a:solidFill>
            <a:prstDash val="solid"/>
            <a:miter lim="800000"/>
            <a:headEnd type="none" w="sm" len="sm"/>
            <a:tailEnd type="none" w="sm" len="sm"/>
          </a:ln>
        </p:spPr>
        <p:txBody>
          <a:bodyPr spcFirstLastPara="1" wrap="square" lIns="0" tIns="0" rIns="0" bIns="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 sz="2000" b="1" i="0" u="none" strike="noStrike" cap="none">
                <a:solidFill>
                  <a:schemeClr val="dk1"/>
                </a:solidFill>
                <a:latin typeface="Calibri"/>
                <a:ea typeface="Calibri"/>
                <a:cs typeface="Calibri"/>
                <a:sym typeface="Calibri"/>
              </a:rPr>
              <a:t>Our next session would be on : </a:t>
            </a:r>
            <a:endParaRPr sz="2000" b="1" i="0" u="none" strike="noStrike" cap="none">
              <a:solidFill>
                <a:schemeClr val="dk1"/>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2000"/>
              <a:buFont typeface="Arial"/>
              <a:buNone/>
            </a:pPr>
            <a:r>
              <a:rPr lang="en" sz="2000" b="1" i="0" u="none" strike="noStrike" cap="none">
                <a:solidFill>
                  <a:schemeClr val="dk1"/>
                </a:solidFill>
                <a:latin typeface="Calibri"/>
                <a:ea typeface="Calibri"/>
                <a:cs typeface="Calibri"/>
                <a:sym typeface="Calibri"/>
              </a:rPr>
              <a:t>Policy Debates on AI and Related Issues </a:t>
            </a:r>
            <a:endParaRPr sz="2000" b="1" i="0" u="none" strike="noStrike" cap="none">
              <a:solidFill>
                <a:schemeClr val="dk1"/>
              </a:solidFill>
              <a:latin typeface="Calibri"/>
              <a:ea typeface="Calibri"/>
              <a:cs typeface="Calibri"/>
              <a:sym typeface="Calibri"/>
            </a:endParaRPr>
          </a:p>
        </p:txBody>
      </p:sp>
      <p:sp>
        <p:nvSpPr>
          <p:cNvPr id="460" name="Google Shape;460;p45"/>
          <p:cNvSpPr/>
          <p:nvPr/>
        </p:nvSpPr>
        <p:spPr>
          <a:xfrm>
            <a:off x="3597638" y="5880077"/>
            <a:ext cx="1805815" cy="40011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2000"/>
              <a:buFont typeface="Arial"/>
              <a:buNone/>
            </a:pPr>
            <a:r>
              <a:rPr lang="en" sz="2000" b="1" i="0" u="none" strike="noStrike" cap="none">
                <a:solidFill>
                  <a:schemeClr val="dk1"/>
                </a:solidFill>
                <a:latin typeface="Calibri"/>
                <a:ea typeface="Calibri"/>
                <a:cs typeface="Calibri"/>
                <a:sym typeface="Calibri"/>
              </a:rPr>
              <a:t>Any questions?</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71AB1FD0-F7F7-4E96-B4AF-1554C86ADF73}"/>
              </a:ext>
            </a:extLst>
          </p:cNvPr>
          <p:cNvGrpSpPr/>
          <p:nvPr/>
        </p:nvGrpSpPr>
        <p:grpSpPr>
          <a:xfrm>
            <a:off x="398946" y="1948862"/>
            <a:ext cx="2703133" cy="1800675"/>
            <a:chOff x="5511800" y="3492501"/>
            <a:chExt cx="776289" cy="441325"/>
          </a:xfrm>
          <a:solidFill>
            <a:schemeClr val="accent1"/>
          </a:solidFill>
        </p:grpSpPr>
        <p:sp>
          <p:nvSpPr>
            <p:cNvPr id="3" name="Freeform 5">
              <a:extLst>
                <a:ext uri="{FF2B5EF4-FFF2-40B4-BE49-F238E27FC236}">
                  <a16:creationId xmlns:a16="http://schemas.microsoft.com/office/drawing/2014/main" id="{4157AEB2-AD32-4F59-A915-C7C2D1D1C07C}"/>
                </a:ext>
              </a:extLst>
            </p:cNvPr>
            <p:cNvSpPr>
              <a:spLocks/>
            </p:cNvSpPr>
            <p:nvPr/>
          </p:nvSpPr>
          <p:spPr bwMode="auto">
            <a:xfrm>
              <a:off x="5709865" y="3732213"/>
              <a:ext cx="383352" cy="201613"/>
            </a:xfrm>
            <a:custGeom>
              <a:avLst/>
              <a:gdLst>
                <a:gd name="T0" fmla="*/ 0 w 270"/>
                <a:gd name="T1" fmla="*/ 143 h 143"/>
                <a:gd name="T2" fmla="*/ 61 w 270"/>
                <a:gd name="T3" fmla="*/ 31 h 143"/>
                <a:gd name="T4" fmla="*/ 206 w 270"/>
                <a:gd name="T5" fmla="*/ 30 h 143"/>
                <a:gd name="T6" fmla="*/ 270 w 270"/>
                <a:gd name="T7" fmla="*/ 143 h 143"/>
                <a:gd name="T8" fmla="*/ 0 w 270"/>
                <a:gd name="T9" fmla="*/ 143 h 143"/>
              </a:gdLst>
              <a:ahLst/>
              <a:cxnLst>
                <a:cxn ang="0">
                  <a:pos x="T0" y="T1"/>
                </a:cxn>
                <a:cxn ang="0">
                  <a:pos x="T2" y="T3"/>
                </a:cxn>
                <a:cxn ang="0">
                  <a:pos x="T4" y="T5"/>
                </a:cxn>
                <a:cxn ang="0">
                  <a:pos x="T6" y="T7"/>
                </a:cxn>
                <a:cxn ang="0">
                  <a:pos x="T8" y="T9"/>
                </a:cxn>
              </a:cxnLst>
              <a:rect l="0" t="0" r="r" b="b"/>
              <a:pathLst>
                <a:path w="270" h="143">
                  <a:moveTo>
                    <a:pt x="0" y="143"/>
                  </a:moveTo>
                  <a:cubicBezTo>
                    <a:pt x="2" y="96"/>
                    <a:pt x="21" y="57"/>
                    <a:pt x="61" y="31"/>
                  </a:cubicBezTo>
                  <a:cubicBezTo>
                    <a:pt x="108" y="1"/>
                    <a:pt x="158" y="0"/>
                    <a:pt x="206" y="30"/>
                  </a:cubicBezTo>
                  <a:cubicBezTo>
                    <a:pt x="248" y="55"/>
                    <a:pt x="268" y="94"/>
                    <a:pt x="270" y="143"/>
                  </a:cubicBezTo>
                  <a:cubicBezTo>
                    <a:pt x="180" y="143"/>
                    <a:pt x="90" y="143"/>
                    <a:pt x="0" y="143"/>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dirty="0"/>
            </a:p>
          </p:txBody>
        </p:sp>
        <p:sp>
          <p:nvSpPr>
            <p:cNvPr id="4" name="Freeform 6">
              <a:extLst>
                <a:ext uri="{FF2B5EF4-FFF2-40B4-BE49-F238E27FC236}">
                  <a16:creationId xmlns:a16="http://schemas.microsoft.com/office/drawing/2014/main" id="{00B25C6E-FA66-4C7B-A116-D79E6281A897}"/>
                </a:ext>
              </a:extLst>
            </p:cNvPr>
            <p:cNvSpPr>
              <a:spLocks/>
            </p:cNvSpPr>
            <p:nvPr/>
          </p:nvSpPr>
          <p:spPr bwMode="auto">
            <a:xfrm>
              <a:off x="5786536" y="3492501"/>
              <a:ext cx="226818" cy="220663"/>
            </a:xfrm>
            <a:custGeom>
              <a:avLst/>
              <a:gdLst>
                <a:gd name="T0" fmla="*/ 79 w 158"/>
                <a:gd name="T1" fmla="*/ 157 h 157"/>
                <a:gd name="T2" fmla="*/ 0 w 158"/>
                <a:gd name="T3" fmla="*/ 78 h 157"/>
                <a:gd name="T4" fmla="*/ 79 w 158"/>
                <a:gd name="T5" fmla="*/ 0 h 157"/>
                <a:gd name="T6" fmla="*/ 157 w 158"/>
                <a:gd name="T7" fmla="*/ 79 h 157"/>
                <a:gd name="T8" fmla="*/ 79 w 158"/>
                <a:gd name="T9" fmla="*/ 157 h 157"/>
              </a:gdLst>
              <a:ahLst/>
              <a:cxnLst>
                <a:cxn ang="0">
                  <a:pos x="T0" y="T1"/>
                </a:cxn>
                <a:cxn ang="0">
                  <a:pos x="T2" y="T3"/>
                </a:cxn>
                <a:cxn ang="0">
                  <a:pos x="T4" y="T5"/>
                </a:cxn>
                <a:cxn ang="0">
                  <a:pos x="T6" y="T7"/>
                </a:cxn>
                <a:cxn ang="0">
                  <a:pos x="T8" y="T9"/>
                </a:cxn>
              </a:cxnLst>
              <a:rect l="0" t="0" r="r" b="b"/>
              <a:pathLst>
                <a:path w="158" h="157">
                  <a:moveTo>
                    <a:pt x="79" y="157"/>
                  </a:moveTo>
                  <a:cubicBezTo>
                    <a:pt x="36" y="157"/>
                    <a:pt x="0" y="122"/>
                    <a:pt x="0" y="78"/>
                  </a:cubicBezTo>
                  <a:cubicBezTo>
                    <a:pt x="1" y="35"/>
                    <a:pt x="35" y="0"/>
                    <a:pt x="79" y="0"/>
                  </a:cubicBezTo>
                  <a:cubicBezTo>
                    <a:pt x="123" y="0"/>
                    <a:pt x="158" y="35"/>
                    <a:pt x="157" y="79"/>
                  </a:cubicBezTo>
                  <a:cubicBezTo>
                    <a:pt x="157" y="122"/>
                    <a:pt x="122" y="157"/>
                    <a:pt x="79" y="15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5" name="Freeform 7">
              <a:extLst>
                <a:ext uri="{FF2B5EF4-FFF2-40B4-BE49-F238E27FC236}">
                  <a16:creationId xmlns:a16="http://schemas.microsoft.com/office/drawing/2014/main" id="{BFD1E4AF-96B4-4C57-817E-F8423CE776DE}"/>
                </a:ext>
              </a:extLst>
            </p:cNvPr>
            <p:cNvSpPr>
              <a:spLocks/>
            </p:cNvSpPr>
            <p:nvPr/>
          </p:nvSpPr>
          <p:spPr bwMode="auto">
            <a:xfrm>
              <a:off x="5575692" y="3556001"/>
              <a:ext cx="191676" cy="188913"/>
            </a:xfrm>
            <a:custGeom>
              <a:avLst/>
              <a:gdLst>
                <a:gd name="T0" fmla="*/ 134 w 135"/>
                <a:gd name="T1" fmla="*/ 67 h 135"/>
                <a:gd name="T2" fmla="*/ 68 w 135"/>
                <a:gd name="T3" fmla="*/ 134 h 135"/>
                <a:gd name="T4" fmla="*/ 0 w 135"/>
                <a:gd name="T5" fmla="*/ 67 h 135"/>
                <a:gd name="T6" fmla="*/ 67 w 135"/>
                <a:gd name="T7" fmla="*/ 0 h 135"/>
                <a:gd name="T8" fmla="*/ 134 w 135"/>
                <a:gd name="T9" fmla="*/ 67 h 135"/>
              </a:gdLst>
              <a:ahLst/>
              <a:cxnLst>
                <a:cxn ang="0">
                  <a:pos x="T0" y="T1"/>
                </a:cxn>
                <a:cxn ang="0">
                  <a:pos x="T2" y="T3"/>
                </a:cxn>
                <a:cxn ang="0">
                  <a:pos x="T4" y="T5"/>
                </a:cxn>
                <a:cxn ang="0">
                  <a:pos x="T6" y="T7"/>
                </a:cxn>
                <a:cxn ang="0">
                  <a:pos x="T8" y="T9"/>
                </a:cxn>
              </a:cxnLst>
              <a:rect l="0" t="0" r="r" b="b"/>
              <a:pathLst>
                <a:path w="135" h="135">
                  <a:moveTo>
                    <a:pt x="134" y="67"/>
                  </a:moveTo>
                  <a:cubicBezTo>
                    <a:pt x="135" y="104"/>
                    <a:pt x="104" y="134"/>
                    <a:pt x="68" y="134"/>
                  </a:cubicBezTo>
                  <a:cubicBezTo>
                    <a:pt x="31" y="135"/>
                    <a:pt x="0" y="105"/>
                    <a:pt x="0" y="67"/>
                  </a:cubicBezTo>
                  <a:cubicBezTo>
                    <a:pt x="0" y="30"/>
                    <a:pt x="29" y="0"/>
                    <a:pt x="67" y="0"/>
                  </a:cubicBezTo>
                  <a:cubicBezTo>
                    <a:pt x="104" y="0"/>
                    <a:pt x="135" y="31"/>
                    <a:pt x="134" y="6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6" name="Freeform 8">
              <a:extLst>
                <a:ext uri="{FF2B5EF4-FFF2-40B4-BE49-F238E27FC236}">
                  <a16:creationId xmlns:a16="http://schemas.microsoft.com/office/drawing/2014/main" id="{2833067A-4830-4072-BDDD-11D9F0B7F7FD}"/>
                </a:ext>
              </a:extLst>
            </p:cNvPr>
            <p:cNvSpPr>
              <a:spLocks/>
            </p:cNvSpPr>
            <p:nvPr/>
          </p:nvSpPr>
          <p:spPr bwMode="auto">
            <a:xfrm>
              <a:off x="6032521" y="3556001"/>
              <a:ext cx="191676" cy="188913"/>
            </a:xfrm>
            <a:custGeom>
              <a:avLst/>
              <a:gdLst>
                <a:gd name="T0" fmla="*/ 1 w 135"/>
                <a:gd name="T1" fmla="*/ 67 h 134"/>
                <a:gd name="T2" fmla="*/ 68 w 135"/>
                <a:gd name="T3" fmla="*/ 0 h 134"/>
                <a:gd name="T4" fmla="*/ 135 w 135"/>
                <a:gd name="T5" fmla="*/ 67 h 134"/>
                <a:gd name="T6" fmla="*/ 68 w 135"/>
                <a:gd name="T7" fmla="*/ 134 h 134"/>
                <a:gd name="T8" fmla="*/ 1 w 135"/>
                <a:gd name="T9" fmla="*/ 67 h 134"/>
              </a:gdLst>
              <a:ahLst/>
              <a:cxnLst>
                <a:cxn ang="0">
                  <a:pos x="T0" y="T1"/>
                </a:cxn>
                <a:cxn ang="0">
                  <a:pos x="T2" y="T3"/>
                </a:cxn>
                <a:cxn ang="0">
                  <a:pos x="T4" y="T5"/>
                </a:cxn>
                <a:cxn ang="0">
                  <a:pos x="T6" y="T7"/>
                </a:cxn>
                <a:cxn ang="0">
                  <a:pos x="T8" y="T9"/>
                </a:cxn>
              </a:cxnLst>
              <a:rect l="0" t="0" r="r" b="b"/>
              <a:pathLst>
                <a:path w="135" h="134">
                  <a:moveTo>
                    <a:pt x="1" y="67"/>
                  </a:moveTo>
                  <a:cubicBezTo>
                    <a:pt x="0" y="31"/>
                    <a:pt x="30" y="0"/>
                    <a:pt x="68" y="0"/>
                  </a:cubicBezTo>
                  <a:cubicBezTo>
                    <a:pt x="105" y="0"/>
                    <a:pt x="135" y="30"/>
                    <a:pt x="135" y="67"/>
                  </a:cubicBezTo>
                  <a:cubicBezTo>
                    <a:pt x="135" y="105"/>
                    <a:pt x="104" y="134"/>
                    <a:pt x="68" y="134"/>
                  </a:cubicBezTo>
                  <a:cubicBezTo>
                    <a:pt x="31" y="134"/>
                    <a:pt x="0" y="104"/>
                    <a:pt x="1" y="6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7" name="Freeform 9">
              <a:extLst>
                <a:ext uri="{FF2B5EF4-FFF2-40B4-BE49-F238E27FC236}">
                  <a16:creationId xmlns:a16="http://schemas.microsoft.com/office/drawing/2014/main" id="{33337857-256A-4306-A9BC-AB6E74F1F91B}"/>
                </a:ext>
              </a:extLst>
            </p:cNvPr>
            <p:cNvSpPr>
              <a:spLocks/>
            </p:cNvSpPr>
            <p:nvPr/>
          </p:nvSpPr>
          <p:spPr bwMode="auto">
            <a:xfrm>
              <a:off x="6061271" y="3754438"/>
              <a:ext cx="226818" cy="179388"/>
            </a:xfrm>
            <a:custGeom>
              <a:avLst/>
              <a:gdLst>
                <a:gd name="T0" fmla="*/ 155 w 161"/>
                <a:gd name="T1" fmla="*/ 128 h 128"/>
                <a:gd name="T2" fmla="*/ 45 w 161"/>
                <a:gd name="T3" fmla="*/ 128 h 128"/>
                <a:gd name="T4" fmla="*/ 0 w 161"/>
                <a:gd name="T5" fmla="*/ 18 h 128"/>
                <a:gd name="T6" fmla="*/ 103 w 161"/>
                <a:gd name="T7" fmla="*/ 20 h 128"/>
                <a:gd name="T8" fmla="*/ 155 w 161"/>
                <a:gd name="T9" fmla="*/ 128 h 128"/>
              </a:gdLst>
              <a:ahLst/>
              <a:cxnLst>
                <a:cxn ang="0">
                  <a:pos x="T0" y="T1"/>
                </a:cxn>
                <a:cxn ang="0">
                  <a:pos x="T2" y="T3"/>
                </a:cxn>
                <a:cxn ang="0">
                  <a:pos x="T4" y="T5"/>
                </a:cxn>
                <a:cxn ang="0">
                  <a:pos x="T6" y="T7"/>
                </a:cxn>
                <a:cxn ang="0">
                  <a:pos x="T8" y="T9"/>
                </a:cxn>
              </a:cxnLst>
              <a:rect l="0" t="0" r="r" b="b"/>
              <a:pathLst>
                <a:path w="161" h="128">
                  <a:moveTo>
                    <a:pt x="155" y="128"/>
                  </a:moveTo>
                  <a:cubicBezTo>
                    <a:pt x="119" y="128"/>
                    <a:pt x="82" y="128"/>
                    <a:pt x="45" y="128"/>
                  </a:cubicBezTo>
                  <a:cubicBezTo>
                    <a:pt x="44" y="86"/>
                    <a:pt x="29" y="49"/>
                    <a:pt x="0" y="18"/>
                  </a:cubicBezTo>
                  <a:cubicBezTo>
                    <a:pt x="25" y="3"/>
                    <a:pt x="69" y="0"/>
                    <a:pt x="103" y="20"/>
                  </a:cubicBezTo>
                  <a:cubicBezTo>
                    <a:pt x="144" y="45"/>
                    <a:pt x="161" y="89"/>
                    <a:pt x="155" y="128"/>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8" name="Freeform 10">
              <a:extLst>
                <a:ext uri="{FF2B5EF4-FFF2-40B4-BE49-F238E27FC236}">
                  <a16:creationId xmlns:a16="http://schemas.microsoft.com/office/drawing/2014/main" id="{C494D8FC-3916-4B7B-963E-7C9B75EDF00D}"/>
                </a:ext>
              </a:extLst>
            </p:cNvPr>
            <p:cNvSpPr>
              <a:spLocks/>
            </p:cNvSpPr>
            <p:nvPr/>
          </p:nvSpPr>
          <p:spPr bwMode="auto">
            <a:xfrm>
              <a:off x="5511800" y="3754438"/>
              <a:ext cx="226818" cy="179388"/>
            </a:xfrm>
            <a:custGeom>
              <a:avLst/>
              <a:gdLst>
                <a:gd name="T0" fmla="*/ 6 w 161"/>
                <a:gd name="T1" fmla="*/ 128 h 128"/>
                <a:gd name="T2" fmla="*/ 116 w 161"/>
                <a:gd name="T3" fmla="*/ 128 h 128"/>
                <a:gd name="T4" fmla="*/ 161 w 161"/>
                <a:gd name="T5" fmla="*/ 18 h 128"/>
                <a:gd name="T6" fmla="*/ 58 w 161"/>
                <a:gd name="T7" fmla="*/ 20 h 128"/>
                <a:gd name="T8" fmla="*/ 6 w 161"/>
                <a:gd name="T9" fmla="*/ 128 h 128"/>
              </a:gdLst>
              <a:ahLst/>
              <a:cxnLst>
                <a:cxn ang="0">
                  <a:pos x="T0" y="T1"/>
                </a:cxn>
                <a:cxn ang="0">
                  <a:pos x="T2" y="T3"/>
                </a:cxn>
                <a:cxn ang="0">
                  <a:pos x="T4" y="T5"/>
                </a:cxn>
                <a:cxn ang="0">
                  <a:pos x="T6" y="T7"/>
                </a:cxn>
                <a:cxn ang="0">
                  <a:pos x="T8" y="T9"/>
                </a:cxn>
              </a:cxnLst>
              <a:rect l="0" t="0" r="r" b="b"/>
              <a:pathLst>
                <a:path w="161" h="128">
                  <a:moveTo>
                    <a:pt x="6" y="128"/>
                  </a:moveTo>
                  <a:cubicBezTo>
                    <a:pt x="42" y="128"/>
                    <a:pt x="79" y="128"/>
                    <a:pt x="116" y="128"/>
                  </a:cubicBezTo>
                  <a:cubicBezTo>
                    <a:pt x="117" y="86"/>
                    <a:pt x="132" y="49"/>
                    <a:pt x="161" y="18"/>
                  </a:cubicBezTo>
                  <a:cubicBezTo>
                    <a:pt x="136" y="3"/>
                    <a:pt x="92" y="0"/>
                    <a:pt x="58" y="20"/>
                  </a:cubicBezTo>
                  <a:cubicBezTo>
                    <a:pt x="17" y="45"/>
                    <a:pt x="0" y="89"/>
                    <a:pt x="6" y="128"/>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grpSp>
      <p:sp>
        <p:nvSpPr>
          <p:cNvPr id="9" name="TextBox 8">
            <a:extLst>
              <a:ext uri="{FF2B5EF4-FFF2-40B4-BE49-F238E27FC236}">
                <a16:creationId xmlns:a16="http://schemas.microsoft.com/office/drawing/2014/main" id="{ADA5FDFB-D173-4C7B-A103-337E7F6E44ED}"/>
              </a:ext>
            </a:extLst>
          </p:cNvPr>
          <p:cNvSpPr txBox="1"/>
          <p:nvPr/>
        </p:nvSpPr>
        <p:spPr>
          <a:xfrm>
            <a:off x="134857" y="3827259"/>
            <a:ext cx="3308350" cy="784830"/>
          </a:xfrm>
          <a:prstGeom prst="rect">
            <a:avLst/>
          </a:prstGeom>
          <a:noFill/>
        </p:spPr>
        <p:txBody>
          <a:bodyPr wrap="square" rtlCol="0">
            <a:spAutoFit/>
          </a:bodyPr>
          <a:lstStyle/>
          <a:p>
            <a:pPr algn="ctr"/>
            <a:r>
              <a:rPr lang="en-US" sz="2250" b="1" dirty="0">
                <a:latin typeface="Arial Black" pitchFamily="34" charset="0"/>
                <a:cs typeface="Arial" panose="020B0604020202020204" pitchFamily="34" charset="0"/>
              </a:rPr>
              <a:t>USE OF SOCIAL MEDIA</a:t>
            </a:r>
            <a:endParaRPr lang="en-IN" sz="2250" b="1" dirty="0">
              <a:latin typeface="Arial Black" pitchFamily="34" charset="0"/>
              <a:cs typeface="Arial" panose="020B0604020202020204" pitchFamily="34" charset="0"/>
            </a:endParaRPr>
          </a:p>
        </p:txBody>
      </p:sp>
      <p:pic>
        <p:nvPicPr>
          <p:cNvPr id="2050" name="Picture 2" descr="Computer Video Game Isometric Gaming People Vector Illustration - Image ...">
            <a:extLst>
              <a:ext uri="{FF2B5EF4-FFF2-40B4-BE49-F238E27FC236}">
                <a16:creationId xmlns:a16="http://schemas.microsoft.com/office/drawing/2014/main" id="{D9F52352-DD4D-49A8-88CE-D76328199982}"/>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639070" y="1019315"/>
            <a:ext cx="2149202" cy="214920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547F95C6-C39C-436B-91B9-C4CEA4B46EC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71146" y="1019315"/>
            <a:ext cx="2554640" cy="2101919"/>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C8348E4F-1E3F-4AAF-90C3-17D4776E59CC}"/>
              </a:ext>
            </a:extLst>
          </p:cNvPr>
          <p:cNvPicPr>
            <a:picLocks noChangeAspect="1"/>
          </p:cNvPicPr>
          <p:nvPr/>
        </p:nvPicPr>
        <p:blipFill>
          <a:blip r:embed="rId4" cstate="print"/>
          <a:stretch>
            <a:fillRect/>
          </a:stretch>
        </p:blipFill>
        <p:spPr>
          <a:xfrm>
            <a:off x="3639070" y="3396697"/>
            <a:ext cx="2149202" cy="2149202"/>
          </a:xfrm>
          <a:prstGeom prst="rect">
            <a:avLst/>
          </a:prstGeom>
        </p:spPr>
      </p:pic>
      <p:pic>
        <p:nvPicPr>
          <p:cNvPr id="11" name="Picture 10">
            <a:extLst>
              <a:ext uri="{FF2B5EF4-FFF2-40B4-BE49-F238E27FC236}">
                <a16:creationId xmlns:a16="http://schemas.microsoft.com/office/drawing/2014/main" id="{2F47511F-8EFE-4C45-BD88-192BA985EFB7}"/>
              </a:ext>
            </a:extLst>
          </p:cNvPr>
          <p:cNvPicPr>
            <a:picLocks noChangeAspect="1"/>
          </p:cNvPicPr>
          <p:nvPr/>
        </p:nvPicPr>
        <p:blipFill>
          <a:blip r:embed="rId5" cstate="print"/>
          <a:stretch>
            <a:fillRect/>
          </a:stretch>
        </p:blipFill>
        <p:spPr>
          <a:xfrm>
            <a:off x="6063730" y="3558209"/>
            <a:ext cx="2593977" cy="1811406"/>
          </a:xfrm>
          <a:prstGeom prst="rect">
            <a:avLst/>
          </a:prstGeom>
        </p:spPr>
      </p:pic>
      <p:sp>
        <p:nvSpPr>
          <p:cNvPr id="12" name="TextBox 11">
            <a:extLst>
              <a:ext uri="{FF2B5EF4-FFF2-40B4-BE49-F238E27FC236}">
                <a16:creationId xmlns:a16="http://schemas.microsoft.com/office/drawing/2014/main" id="{C3A4AEC3-3DFC-4056-AB0D-8F2601A10B2E}"/>
              </a:ext>
            </a:extLst>
          </p:cNvPr>
          <p:cNvSpPr txBox="1"/>
          <p:nvPr/>
        </p:nvSpPr>
        <p:spPr>
          <a:xfrm>
            <a:off x="3747053" y="3168517"/>
            <a:ext cx="1898374" cy="253916"/>
          </a:xfrm>
          <a:prstGeom prst="rect">
            <a:avLst/>
          </a:prstGeom>
          <a:noFill/>
        </p:spPr>
        <p:txBody>
          <a:bodyPr wrap="square" rtlCol="0">
            <a:spAutoFit/>
          </a:bodyPr>
          <a:lstStyle/>
          <a:p>
            <a:pPr algn="ctr"/>
            <a:r>
              <a:rPr lang="en-US" sz="1050" b="1" dirty="0">
                <a:latin typeface="Arial" panose="020B0604020202020204" pitchFamily="34" charset="0"/>
                <a:cs typeface="Arial" panose="020B0604020202020204" pitchFamily="34" charset="0"/>
              </a:rPr>
              <a:t>GAMING</a:t>
            </a:r>
            <a:endParaRPr lang="en-IN" sz="1050"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077AF84D-32FA-4180-AFD3-1255E53DBBA3}"/>
              </a:ext>
            </a:extLst>
          </p:cNvPr>
          <p:cNvSpPr txBox="1"/>
          <p:nvPr/>
        </p:nvSpPr>
        <p:spPr>
          <a:xfrm>
            <a:off x="6290401" y="3161292"/>
            <a:ext cx="1898374" cy="253916"/>
          </a:xfrm>
          <a:prstGeom prst="rect">
            <a:avLst/>
          </a:prstGeom>
          <a:noFill/>
        </p:spPr>
        <p:txBody>
          <a:bodyPr wrap="square" rtlCol="0">
            <a:spAutoFit/>
          </a:bodyPr>
          <a:lstStyle/>
          <a:p>
            <a:pPr algn="ctr"/>
            <a:r>
              <a:rPr lang="en-US" sz="1050" b="1" dirty="0">
                <a:latin typeface="Arial" panose="020B0604020202020204" pitchFamily="34" charset="0"/>
                <a:cs typeface="Arial" panose="020B0604020202020204" pitchFamily="34" charset="0"/>
              </a:rPr>
              <a:t>DATING</a:t>
            </a:r>
            <a:endParaRPr lang="en-IN" sz="1050" b="1" dirty="0">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3FA0A200-FB01-4925-A849-43298DC6B69D}"/>
              </a:ext>
            </a:extLst>
          </p:cNvPr>
          <p:cNvSpPr txBox="1"/>
          <p:nvPr/>
        </p:nvSpPr>
        <p:spPr>
          <a:xfrm>
            <a:off x="3764484" y="5534353"/>
            <a:ext cx="1898374" cy="253916"/>
          </a:xfrm>
          <a:prstGeom prst="rect">
            <a:avLst/>
          </a:prstGeom>
          <a:noFill/>
        </p:spPr>
        <p:txBody>
          <a:bodyPr wrap="square" rtlCol="0">
            <a:spAutoFit/>
          </a:bodyPr>
          <a:lstStyle/>
          <a:p>
            <a:pPr algn="ctr"/>
            <a:r>
              <a:rPr lang="en-US" sz="1050" b="1" dirty="0">
                <a:latin typeface="Arial" panose="020B0604020202020204" pitchFamily="34" charset="0"/>
                <a:cs typeface="Arial" panose="020B0604020202020204" pitchFamily="34" charset="0"/>
              </a:rPr>
              <a:t>SOCIAL CONNECT</a:t>
            </a:r>
            <a:endParaRPr lang="en-IN" sz="1050" b="1" dirty="0">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CC4BBFE6-6BA7-4AE0-A9A3-8669054C18C9}"/>
              </a:ext>
            </a:extLst>
          </p:cNvPr>
          <p:cNvSpPr txBox="1"/>
          <p:nvPr/>
        </p:nvSpPr>
        <p:spPr>
          <a:xfrm>
            <a:off x="6118634" y="5469654"/>
            <a:ext cx="2509256" cy="415498"/>
          </a:xfrm>
          <a:prstGeom prst="rect">
            <a:avLst/>
          </a:prstGeom>
          <a:noFill/>
        </p:spPr>
        <p:txBody>
          <a:bodyPr wrap="square" rtlCol="0">
            <a:spAutoFit/>
          </a:bodyPr>
          <a:lstStyle/>
          <a:p>
            <a:pPr algn="ctr"/>
            <a:r>
              <a:rPr lang="en-US" sz="1050" b="1" dirty="0">
                <a:latin typeface="Arial" panose="020B0604020202020204" pitchFamily="34" charset="0"/>
                <a:cs typeface="Arial" panose="020B0604020202020204" pitchFamily="34" charset="0"/>
              </a:rPr>
              <a:t>INFORMATION – National, Global &amp; Individual</a:t>
            </a:r>
            <a:endParaRPr lang="en-IN" sz="105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863254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A80C6E74-9723-431E-AF0F-ED7CE3362C14}"/>
              </a:ext>
            </a:extLst>
          </p:cNvPr>
          <p:cNvGrpSpPr/>
          <p:nvPr/>
        </p:nvGrpSpPr>
        <p:grpSpPr>
          <a:xfrm>
            <a:off x="117373" y="2200856"/>
            <a:ext cx="3474446" cy="2526857"/>
            <a:chOff x="156496" y="81944"/>
            <a:chExt cx="4632595" cy="3369143"/>
          </a:xfrm>
        </p:grpSpPr>
        <p:grpSp>
          <p:nvGrpSpPr>
            <p:cNvPr id="2" name="Group 1">
              <a:extLst>
                <a:ext uri="{FF2B5EF4-FFF2-40B4-BE49-F238E27FC236}">
                  <a16:creationId xmlns:a16="http://schemas.microsoft.com/office/drawing/2014/main" id="{F958EA67-D459-47C1-AD5E-AE32990111ED}"/>
                </a:ext>
              </a:extLst>
            </p:cNvPr>
            <p:cNvGrpSpPr/>
            <p:nvPr/>
          </p:nvGrpSpPr>
          <p:grpSpPr>
            <a:xfrm>
              <a:off x="336969" y="81944"/>
              <a:ext cx="3956736" cy="2204100"/>
              <a:chOff x="5511800" y="3492501"/>
              <a:chExt cx="776289" cy="441325"/>
            </a:xfrm>
            <a:solidFill>
              <a:schemeClr val="accent2"/>
            </a:solidFill>
          </p:grpSpPr>
          <p:sp>
            <p:nvSpPr>
              <p:cNvPr id="3" name="Freeform 5">
                <a:extLst>
                  <a:ext uri="{FF2B5EF4-FFF2-40B4-BE49-F238E27FC236}">
                    <a16:creationId xmlns:a16="http://schemas.microsoft.com/office/drawing/2014/main" id="{24354553-DAF6-461C-8139-F111F86273F9}"/>
                  </a:ext>
                </a:extLst>
              </p:cNvPr>
              <p:cNvSpPr>
                <a:spLocks/>
              </p:cNvSpPr>
              <p:nvPr/>
            </p:nvSpPr>
            <p:spPr bwMode="auto">
              <a:xfrm>
                <a:off x="5709865" y="3732213"/>
                <a:ext cx="383352" cy="201613"/>
              </a:xfrm>
              <a:custGeom>
                <a:avLst/>
                <a:gdLst>
                  <a:gd name="T0" fmla="*/ 0 w 270"/>
                  <a:gd name="T1" fmla="*/ 143 h 143"/>
                  <a:gd name="T2" fmla="*/ 61 w 270"/>
                  <a:gd name="T3" fmla="*/ 31 h 143"/>
                  <a:gd name="T4" fmla="*/ 206 w 270"/>
                  <a:gd name="T5" fmla="*/ 30 h 143"/>
                  <a:gd name="T6" fmla="*/ 270 w 270"/>
                  <a:gd name="T7" fmla="*/ 143 h 143"/>
                  <a:gd name="T8" fmla="*/ 0 w 270"/>
                  <a:gd name="T9" fmla="*/ 143 h 143"/>
                </a:gdLst>
                <a:ahLst/>
                <a:cxnLst>
                  <a:cxn ang="0">
                    <a:pos x="T0" y="T1"/>
                  </a:cxn>
                  <a:cxn ang="0">
                    <a:pos x="T2" y="T3"/>
                  </a:cxn>
                  <a:cxn ang="0">
                    <a:pos x="T4" y="T5"/>
                  </a:cxn>
                  <a:cxn ang="0">
                    <a:pos x="T6" y="T7"/>
                  </a:cxn>
                  <a:cxn ang="0">
                    <a:pos x="T8" y="T9"/>
                  </a:cxn>
                </a:cxnLst>
                <a:rect l="0" t="0" r="r" b="b"/>
                <a:pathLst>
                  <a:path w="270" h="143">
                    <a:moveTo>
                      <a:pt x="0" y="143"/>
                    </a:moveTo>
                    <a:cubicBezTo>
                      <a:pt x="2" y="96"/>
                      <a:pt x="21" y="57"/>
                      <a:pt x="61" y="31"/>
                    </a:cubicBezTo>
                    <a:cubicBezTo>
                      <a:pt x="108" y="1"/>
                      <a:pt x="158" y="0"/>
                      <a:pt x="206" y="30"/>
                    </a:cubicBezTo>
                    <a:cubicBezTo>
                      <a:pt x="248" y="55"/>
                      <a:pt x="268" y="94"/>
                      <a:pt x="270" y="143"/>
                    </a:cubicBezTo>
                    <a:cubicBezTo>
                      <a:pt x="180" y="143"/>
                      <a:pt x="90" y="143"/>
                      <a:pt x="0" y="143"/>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4" name="Freeform 6">
                <a:extLst>
                  <a:ext uri="{FF2B5EF4-FFF2-40B4-BE49-F238E27FC236}">
                    <a16:creationId xmlns:a16="http://schemas.microsoft.com/office/drawing/2014/main" id="{7CF4B620-3B70-4C41-AED8-38EAB5A3DD08}"/>
                  </a:ext>
                </a:extLst>
              </p:cNvPr>
              <p:cNvSpPr>
                <a:spLocks/>
              </p:cNvSpPr>
              <p:nvPr/>
            </p:nvSpPr>
            <p:spPr bwMode="auto">
              <a:xfrm>
                <a:off x="5786536" y="3492501"/>
                <a:ext cx="226818" cy="220663"/>
              </a:xfrm>
              <a:custGeom>
                <a:avLst/>
                <a:gdLst>
                  <a:gd name="T0" fmla="*/ 79 w 158"/>
                  <a:gd name="T1" fmla="*/ 157 h 157"/>
                  <a:gd name="T2" fmla="*/ 0 w 158"/>
                  <a:gd name="T3" fmla="*/ 78 h 157"/>
                  <a:gd name="T4" fmla="*/ 79 w 158"/>
                  <a:gd name="T5" fmla="*/ 0 h 157"/>
                  <a:gd name="T6" fmla="*/ 157 w 158"/>
                  <a:gd name="T7" fmla="*/ 79 h 157"/>
                  <a:gd name="T8" fmla="*/ 79 w 158"/>
                  <a:gd name="T9" fmla="*/ 157 h 157"/>
                </a:gdLst>
                <a:ahLst/>
                <a:cxnLst>
                  <a:cxn ang="0">
                    <a:pos x="T0" y="T1"/>
                  </a:cxn>
                  <a:cxn ang="0">
                    <a:pos x="T2" y="T3"/>
                  </a:cxn>
                  <a:cxn ang="0">
                    <a:pos x="T4" y="T5"/>
                  </a:cxn>
                  <a:cxn ang="0">
                    <a:pos x="T6" y="T7"/>
                  </a:cxn>
                  <a:cxn ang="0">
                    <a:pos x="T8" y="T9"/>
                  </a:cxn>
                </a:cxnLst>
                <a:rect l="0" t="0" r="r" b="b"/>
                <a:pathLst>
                  <a:path w="158" h="157">
                    <a:moveTo>
                      <a:pt x="79" y="157"/>
                    </a:moveTo>
                    <a:cubicBezTo>
                      <a:pt x="36" y="157"/>
                      <a:pt x="0" y="122"/>
                      <a:pt x="0" y="78"/>
                    </a:cubicBezTo>
                    <a:cubicBezTo>
                      <a:pt x="1" y="35"/>
                      <a:pt x="35" y="0"/>
                      <a:pt x="79" y="0"/>
                    </a:cubicBezTo>
                    <a:cubicBezTo>
                      <a:pt x="123" y="0"/>
                      <a:pt x="158" y="35"/>
                      <a:pt x="157" y="79"/>
                    </a:cubicBezTo>
                    <a:cubicBezTo>
                      <a:pt x="157" y="122"/>
                      <a:pt x="122" y="157"/>
                      <a:pt x="79" y="15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5" name="Freeform 7">
                <a:extLst>
                  <a:ext uri="{FF2B5EF4-FFF2-40B4-BE49-F238E27FC236}">
                    <a16:creationId xmlns:a16="http://schemas.microsoft.com/office/drawing/2014/main" id="{09650ED0-96FA-46F3-A4A6-28233BBA64C9}"/>
                  </a:ext>
                </a:extLst>
              </p:cNvPr>
              <p:cNvSpPr>
                <a:spLocks/>
              </p:cNvSpPr>
              <p:nvPr/>
            </p:nvSpPr>
            <p:spPr bwMode="auto">
              <a:xfrm>
                <a:off x="5575692" y="3556001"/>
                <a:ext cx="191676" cy="188913"/>
              </a:xfrm>
              <a:custGeom>
                <a:avLst/>
                <a:gdLst>
                  <a:gd name="T0" fmla="*/ 134 w 135"/>
                  <a:gd name="T1" fmla="*/ 67 h 135"/>
                  <a:gd name="T2" fmla="*/ 68 w 135"/>
                  <a:gd name="T3" fmla="*/ 134 h 135"/>
                  <a:gd name="T4" fmla="*/ 0 w 135"/>
                  <a:gd name="T5" fmla="*/ 67 h 135"/>
                  <a:gd name="T6" fmla="*/ 67 w 135"/>
                  <a:gd name="T7" fmla="*/ 0 h 135"/>
                  <a:gd name="T8" fmla="*/ 134 w 135"/>
                  <a:gd name="T9" fmla="*/ 67 h 135"/>
                </a:gdLst>
                <a:ahLst/>
                <a:cxnLst>
                  <a:cxn ang="0">
                    <a:pos x="T0" y="T1"/>
                  </a:cxn>
                  <a:cxn ang="0">
                    <a:pos x="T2" y="T3"/>
                  </a:cxn>
                  <a:cxn ang="0">
                    <a:pos x="T4" y="T5"/>
                  </a:cxn>
                  <a:cxn ang="0">
                    <a:pos x="T6" y="T7"/>
                  </a:cxn>
                  <a:cxn ang="0">
                    <a:pos x="T8" y="T9"/>
                  </a:cxn>
                </a:cxnLst>
                <a:rect l="0" t="0" r="r" b="b"/>
                <a:pathLst>
                  <a:path w="135" h="135">
                    <a:moveTo>
                      <a:pt x="134" y="67"/>
                    </a:moveTo>
                    <a:cubicBezTo>
                      <a:pt x="135" y="104"/>
                      <a:pt x="104" y="134"/>
                      <a:pt x="68" y="134"/>
                    </a:cubicBezTo>
                    <a:cubicBezTo>
                      <a:pt x="31" y="135"/>
                      <a:pt x="0" y="105"/>
                      <a:pt x="0" y="67"/>
                    </a:cubicBezTo>
                    <a:cubicBezTo>
                      <a:pt x="0" y="30"/>
                      <a:pt x="29" y="0"/>
                      <a:pt x="67" y="0"/>
                    </a:cubicBezTo>
                    <a:cubicBezTo>
                      <a:pt x="104" y="0"/>
                      <a:pt x="135" y="31"/>
                      <a:pt x="134" y="6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6" name="Freeform 8">
                <a:extLst>
                  <a:ext uri="{FF2B5EF4-FFF2-40B4-BE49-F238E27FC236}">
                    <a16:creationId xmlns:a16="http://schemas.microsoft.com/office/drawing/2014/main" id="{5971E0A5-A5F3-449B-9535-B661CB963D2E}"/>
                  </a:ext>
                </a:extLst>
              </p:cNvPr>
              <p:cNvSpPr>
                <a:spLocks/>
              </p:cNvSpPr>
              <p:nvPr/>
            </p:nvSpPr>
            <p:spPr bwMode="auto">
              <a:xfrm>
                <a:off x="6032521" y="3556001"/>
                <a:ext cx="191676" cy="188913"/>
              </a:xfrm>
              <a:custGeom>
                <a:avLst/>
                <a:gdLst>
                  <a:gd name="T0" fmla="*/ 1 w 135"/>
                  <a:gd name="T1" fmla="*/ 67 h 134"/>
                  <a:gd name="T2" fmla="*/ 68 w 135"/>
                  <a:gd name="T3" fmla="*/ 0 h 134"/>
                  <a:gd name="T4" fmla="*/ 135 w 135"/>
                  <a:gd name="T5" fmla="*/ 67 h 134"/>
                  <a:gd name="T6" fmla="*/ 68 w 135"/>
                  <a:gd name="T7" fmla="*/ 134 h 134"/>
                  <a:gd name="T8" fmla="*/ 1 w 135"/>
                  <a:gd name="T9" fmla="*/ 67 h 134"/>
                </a:gdLst>
                <a:ahLst/>
                <a:cxnLst>
                  <a:cxn ang="0">
                    <a:pos x="T0" y="T1"/>
                  </a:cxn>
                  <a:cxn ang="0">
                    <a:pos x="T2" y="T3"/>
                  </a:cxn>
                  <a:cxn ang="0">
                    <a:pos x="T4" y="T5"/>
                  </a:cxn>
                  <a:cxn ang="0">
                    <a:pos x="T6" y="T7"/>
                  </a:cxn>
                  <a:cxn ang="0">
                    <a:pos x="T8" y="T9"/>
                  </a:cxn>
                </a:cxnLst>
                <a:rect l="0" t="0" r="r" b="b"/>
                <a:pathLst>
                  <a:path w="135" h="134">
                    <a:moveTo>
                      <a:pt x="1" y="67"/>
                    </a:moveTo>
                    <a:cubicBezTo>
                      <a:pt x="0" y="31"/>
                      <a:pt x="30" y="0"/>
                      <a:pt x="68" y="0"/>
                    </a:cubicBezTo>
                    <a:cubicBezTo>
                      <a:pt x="105" y="0"/>
                      <a:pt x="135" y="30"/>
                      <a:pt x="135" y="67"/>
                    </a:cubicBezTo>
                    <a:cubicBezTo>
                      <a:pt x="135" y="105"/>
                      <a:pt x="104" y="134"/>
                      <a:pt x="68" y="134"/>
                    </a:cubicBezTo>
                    <a:cubicBezTo>
                      <a:pt x="31" y="134"/>
                      <a:pt x="0" y="104"/>
                      <a:pt x="1" y="67"/>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7" name="Freeform 9">
                <a:extLst>
                  <a:ext uri="{FF2B5EF4-FFF2-40B4-BE49-F238E27FC236}">
                    <a16:creationId xmlns:a16="http://schemas.microsoft.com/office/drawing/2014/main" id="{9524A528-0948-4E7E-BCC9-29D52FAEC5D3}"/>
                  </a:ext>
                </a:extLst>
              </p:cNvPr>
              <p:cNvSpPr>
                <a:spLocks/>
              </p:cNvSpPr>
              <p:nvPr/>
            </p:nvSpPr>
            <p:spPr bwMode="auto">
              <a:xfrm>
                <a:off x="6061271" y="3754438"/>
                <a:ext cx="226818" cy="179388"/>
              </a:xfrm>
              <a:custGeom>
                <a:avLst/>
                <a:gdLst>
                  <a:gd name="T0" fmla="*/ 155 w 161"/>
                  <a:gd name="T1" fmla="*/ 128 h 128"/>
                  <a:gd name="T2" fmla="*/ 45 w 161"/>
                  <a:gd name="T3" fmla="*/ 128 h 128"/>
                  <a:gd name="T4" fmla="*/ 0 w 161"/>
                  <a:gd name="T5" fmla="*/ 18 h 128"/>
                  <a:gd name="T6" fmla="*/ 103 w 161"/>
                  <a:gd name="T7" fmla="*/ 20 h 128"/>
                  <a:gd name="T8" fmla="*/ 155 w 161"/>
                  <a:gd name="T9" fmla="*/ 128 h 128"/>
                </a:gdLst>
                <a:ahLst/>
                <a:cxnLst>
                  <a:cxn ang="0">
                    <a:pos x="T0" y="T1"/>
                  </a:cxn>
                  <a:cxn ang="0">
                    <a:pos x="T2" y="T3"/>
                  </a:cxn>
                  <a:cxn ang="0">
                    <a:pos x="T4" y="T5"/>
                  </a:cxn>
                  <a:cxn ang="0">
                    <a:pos x="T6" y="T7"/>
                  </a:cxn>
                  <a:cxn ang="0">
                    <a:pos x="T8" y="T9"/>
                  </a:cxn>
                </a:cxnLst>
                <a:rect l="0" t="0" r="r" b="b"/>
                <a:pathLst>
                  <a:path w="161" h="128">
                    <a:moveTo>
                      <a:pt x="155" y="128"/>
                    </a:moveTo>
                    <a:cubicBezTo>
                      <a:pt x="119" y="128"/>
                      <a:pt x="82" y="128"/>
                      <a:pt x="45" y="128"/>
                    </a:cubicBezTo>
                    <a:cubicBezTo>
                      <a:pt x="44" y="86"/>
                      <a:pt x="29" y="49"/>
                      <a:pt x="0" y="18"/>
                    </a:cubicBezTo>
                    <a:cubicBezTo>
                      <a:pt x="25" y="3"/>
                      <a:pt x="69" y="0"/>
                      <a:pt x="103" y="20"/>
                    </a:cubicBezTo>
                    <a:cubicBezTo>
                      <a:pt x="144" y="45"/>
                      <a:pt x="161" y="89"/>
                      <a:pt x="155" y="128"/>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sp>
            <p:nvSpPr>
              <p:cNvPr id="8" name="Freeform 10">
                <a:extLst>
                  <a:ext uri="{FF2B5EF4-FFF2-40B4-BE49-F238E27FC236}">
                    <a16:creationId xmlns:a16="http://schemas.microsoft.com/office/drawing/2014/main" id="{11FB5E59-E1C8-43D6-854C-F5FE0146482E}"/>
                  </a:ext>
                </a:extLst>
              </p:cNvPr>
              <p:cNvSpPr>
                <a:spLocks/>
              </p:cNvSpPr>
              <p:nvPr/>
            </p:nvSpPr>
            <p:spPr bwMode="auto">
              <a:xfrm>
                <a:off x="5511800" y="3754438"/>
                <a:ext cx="226818" cy="179388"/>
              </a:xfrm>
              <a:custGeom>
                <a:avLst/>
                <a:gdLst>
                  <a:gd name="T0" fmla="*/ 6 w 161"/>
                  <a:gd name="T1" fmla="*/ 128 h 128"/>
                  <a:gd name="T2" fmla="*/ 116 w 161"/>
                  <a:gd name="T3" fmla="*/ 128 h 128"/>
                  <a:gd name="T4" fmla="*/ 161 w 161"/>
                  <a:gd name="T5" fmla="*/ 18 h 128"/>
                  <a:gd name="T6" fmla="*/ 58 w 161"/>
                  <a:gd name="T7" fmla="*/ 20 h 128"/>
                  <a:gd name="T8" fmla="*/ 6 w 161"/>
                  <a:gd name="T9" fmla="*/ 128 h 128"/>
                </a:gdLst>
                <a:ahLst/>
                <a:cxnLst>
                  <a:cxn ang="0">
                    <a:pos x="T0" y="T1"/>
                  </a:cxn>
                  <a:cxn ang="0">
                    <a:pos x="T2" y="T3"/>
                  </a:cxn>
                  <a:cxn ang="0">
                    <a:pos x="T4" y="T5"/>
                  </a:cxn>
                  <a:cxn ang="0">
                    <a:pos x="T6" y="T7"/>
                  </a:cxn>
                  <a:cxn ang="0">
                    <a:pos x="T8" y="T9"/>
                  </a:cxn>
                </a:cxnLst>
                <a:rect l="0" t="0" r="r" b="b"/>
                <a:pathLst>
                  <a:path w="161" h="128">
                    <a:moveTo>
                      <a:pt x="6" y="128"/>
                    </a:moveTo>
                    <a:cubicBezTo>
                      <a:pt x="42" y="128"/>
                      <a:pt x="79" y="128"/>
                      <a:pt x="116" y="128"/>
                    </a:cubicBezTo>
                    <a:cubicBezTo>
                      <a:pt x="117" y="86"/>
                      <a:pt x="132" y="49"/>
                      <a:pt x="161" y="18"/>
                    </a:cubicBezTo>
                    <a:cubicBezTo>
                      <a:pt x="136" y="3"/>
                      <a:pt x="92" y="0"/>
                      <a:pt x="58" y="20"/>
                    </a:cubicBezTo>
                    <a:cubicBezTo>
                      <a:pt x="17" y="45"/>
                      <a:pt x="0" y="89"/>
                      <a:pt x="6" y="128"/>
                    </a:cubicBezTo>
                    <a:close/>
                  </a:path>
                </a:pathLst>
              </a:custGeom>
              <a:grpFill/>
              <a:ln w="9525">
                <a:noFill/>
                <a:round/>
                <a:headEnd/>
                <a:tailEnd/>
              </a:ln>
            </p:spPr>
            <p:txBody>
              <a:bodyPr vert="horz" wrap="square" lIns="68580" tIns="34290" rIns="68580" bIns="34290" numCol="1" anchor="t" anchorCtr="0" compatLnSpc="1">
                <a:prstTxWarp prst="textNoShape">
                  <a:avLst/>
                </a:prstTxWarp>
              </a:bodyPr>
              <a:lstStyle/>
              <a:p>
                <a:endParaRPr lang="en-US" sz="1050"/>
              </a:p>
            </p:txBody>
          </p:sp>
        </p:grpSp>
        <p:sp>
          <p:nvSpPr>
            <p:cNvPr id="9" name="TextBox 8">
              <a:extLst>
                <a:ext uri="{FF2B5EF4-FFF2-40B4-BE49-F238E27FC236}">
                  <a16:creationId xmlns:a16="http://schemas.microsoft.com/office/drawing/2014/main" id="{064C7C7D-78D9-4CAA-8AB8-8D2E0E7F3612}"/>
                </a:ext>
              </a:extLst>
            </p:cNvPr>
            <p:cNvSpPr txBox="1"/>
            <p:nvPr/>
          </p:nvSpPr>
          <p:spPr>
            <a:xfrm>
              <a:off x="156496" y="2404647"/>
              <a:ext cx="4632595" cy="1046440"/>
            </a:xfrm>
            <a:prstGeom prst="rect">
              <a:avLst/>
            </a:prstGeom>
            <a:noFill/>
          </p:spPr>
          <p:txBody>
            <a:bodyPr wrap="square" rtlCol="0">
              <a:spAutoFit/>
            </a:bodyPr>
            <a:lstStyle/>
            <a:p>
              <a:pPr algn="ctr"/>
              <a:r>
                <a:rPr lang="en-US" sz="2250" b="1" dirty="0">
                  <a:latin typeface="Arial Black" pitchFamily="34" charset="0"/>
                  <a:cs typeface="Arial" panose="020B0604020202020204" pitchFamily="34" charset="0"/>
                </a:rPr>
                <a:t>USE OF CASHLESS TRANSACTION</a:t>
              </a:r>
              <a:endParaRPr lang="en-IN" sz="2250" b="1" dirty="0">
                <a:latin typeface="Arial Black" pitchFamily="34" charset="0"/>
                <a:cs typeface="Arial" panose="020B0604020202020204" pitchFamily="34" charset="0"/>
              </a:endParaRPr>
            </a:p>
          </p:txBody>
        </p:sp>
      </p:grpSp>
      <p:pic>
        <p:nvPicPr>
          <p:cNvPr id="10" name="Picture 9">
            <a:extLst>
              <a:ext uri="{FF2B5EF4-FFF2-40B4-BE49-F238E27FC236}">
                <a16:creationId xmlns:a16="http://schemas.microsoft.com/office/drawing/2014/main" id="{BCC8A4CE-7AC9-40C7-ABCB-46DB1C7C1012}"/>
              </a:ext>
            </a:extLst>
          </p:cNvPr>
          <p:cNvPicPr>
            <a:picLocks noChangeAspect="1"/>
          </p:cNvPicPr>
          <p:nvPr/>
        </p:nvPicPr>
        <p:blipFill rotWithShape="1">
          <a:blip r:embed="rId2" cstate="print"/>
          <a:srcRect l="5241" t="28949" r="4133"/>
          <a:stretch/>
        </p:blipFill>
        <p:spPr>
          <a:xfrm>
            <a:off x="3488946" y="901509"/>
            <a:ext cx="5541787" cy="3155641"/>
          </a:xfrm>
          <a:prstGeom prst="rect">
            <a:avLst/>
          </a:prstGeom>
        </p:spPr>
      </p:pic>
      <p:pic>
        <p:nvPicPr>
          <p:cNvPr id="1026" name="Picture 2" descr="Pin on Adobe Illustrator">
            <a:extLst>
              <a:ext uri="{FF2B5EF4-FFF2-40B4-BE49-F238E27FC236}">
                <a16:creationId xmlns:a16="http://schemas.microsoft.com/office/drawing/2014/main" id="{44E6AC8B-7DF7-44A5-B239-691E29062B4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8945" y="3247159"/>
            <a:ext cx="3222971" cy="27084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ebit Card Images | Free Vectors, Stock Photos &amp;amp; PSD">
            <a:extLst>
              <a:ext uri="{FF2B5EF4-FFF2-40B4-BE49-F238E27FC236}">
                <a16:creationId xmlns:a16="http://schemas.microsoft.com/office/drawing/2014/main" id="{90515D0F-D10B-48E9-AA01-2D6D446E418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711916" y="3247158"/>
            <a:ext cx="2414588" cy="27084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38925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1" name="Google Shape;191;p25"/>
          <p:cNvSpPr txBox="1">
            <a:spLocks noGrp="1"/>
          </p:cNvSpPr>
          <p:nvPr>
            <p:ph type="sldNum" idx="12"/>
          </p:nvPr>
        </p:nvSpPr>
        <p:spPr>
          <a:xfrm>
            <a:off x="2425280" y="6356355"/>
            <a:ext cx="609007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r>
              <a:rPr lang="en-US" sz="2400" b="0" i="0" dirty="0">
                <a:solidFill>
                  <a:srgbClr val="222222"/>
                </a:solidFill>
                <a:effectLst/>
                <a:latin typeface="arial" panose="020B0604020202020204" pitchFamily="34" charset="0"/>
              </a:rPr>
              <a:t>It is a set of one or more measurements </a:t>
            </a:r>
            <a:endParaRPr sz="2400" dirty="0">
              <a:solidFill>
                <a:srgbClr val="888888"/>
              </a:solidFill>
            </a:endParaRPr>
          </a:p>
        </p:txBody>
      </p:sp>
      <p:sp>
        <p:nvSpPr>
          <p:cNvPr id="192" name="Google Shape;192;p25"/>
          <p:cNvSpPr txBox="1">
            <a:spLocks noGrp="1"/>
          </p:cNvSpPr>
          <p:nvPr>
            <p:ph type="title"/>
          </p:nvPr>
        </p:nvSpPr>
        <p:spPr>
          <a:xfrm>
            <a:off x="1049311" y="998435"/>
            <a:ext cx="7458338" cy="683783"/>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lvl="0" indent="0" algn="ctr" rtl="0">
              <a:lnSpc>
                <a:spcPct val="100000"/>
              </a:lnSpc>
              <a:spcBef>
                <a:spcPts val="0"/>
              </a:spcBef>
              <a:spcAft>
                <a:spcPts val="0"/>
              </a:spcAft>
              <a:buClr>
                <a:srgbClr val="6C0000"/>
              </a:buClr>
              <a:buSzPts val="3000"/>
              <a:buFont typeface="Arial Black"/>
              <a:buNone/>
            </a:pPr>
            <a:r>
              <a:rPr lang="en-IN" sz="3600">
                <a:solidFill>
                  <a:schemeClr val="tx1"/>
                </a:solidFill>
                <a:latin typeface="Arial Black"/>
                <a:ea typeface="Arial Black"/>
                <a:cs typeface="Arial Black"/>
                <a:sym typeface="Arial Black"/>
              </a:rPr>
              <a:t>Types of Data &amp; DataPoints </a:t>
            </a:r>
            <a:endParaRPr lang="en-IN" sz="3600" dirty="0">
              <a:solidFill>
                <a:schemeClr val="tx1"/>
              </a:solidFill>
              <a:latin typeface="Arial Black"/>
              <a:ea typeface="Arial Black"/>
              <a:cs typeface="Arial Black"/>
              <a:sym typeface="Arial Black"/>
            </a:endParaRPr>
          </a:p>
        </p:txBody>
      </p:sp>
      <p:sp>
        <p:nvSpPr>
          <p:cNvPr id="193" name="Google Shape;193;p25"/>
          <p:cNvSpPr/>
          <p:nvPr/>
        </p:nvSpPr>
        <p:spPr>
          <a:xfrm>
            <a:off x="561476" y="5696360"/>
            <a:ext cx="1215491" cy="502615"/>
          </a:xfrm>
          <a:prstGeom prst="round2DiagRect">
            <a:avLst>
              <a:gd name="adj1" fmla="val 16667"/>
              <a:gd name="adj2" fmla="val 0"/>
            </a:avLst>
          </a:prstGeom>
          <a:solidFill>
            <a:srgbClr val="E06666"/>
          </a:solidFill>
          <a:ln w="28575" cap="flat" cmpd="sng">
            <a:solidFill>
              <a:srgbClr val="666666"/>
            </a:solidFill>
            <a:prstDash val="solid"/>
            <a:round/>
            <a:headEnd type="none" w="sm" len="sm"/>
            <a:tailEnd type="none" w="sm" len="sm"/>
          </a:ln>
          <a:effectLst>
            <a:outerShdw blurRad="328613" dist="57150" dir="7980000" algn="bl" rotWithShape="0">
              <a:srgbClr val="000000">
                <a:alpha val="48627"/>
              </a:srgbClr>
            </a:outerShdw>
          </a:effectLst>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rgbClr val="000000"/>
                </a:solidFill>
                <a:latin typeface="Calibri"/>
                <a:ea typeface="Calibri"/>
                <a:cs typeface="Calibri"/>
                <a:sym typeface="Calibri"/>
              </a:rPr>
              <a:t>Political</a:t>
            </a:r>
            <a:endParaRPr sz="2000" b="1" i="0" u="none" strike="noStrike" cap="none">
              <a:solidFill>
                <a:srgbClr val="000000"/>
              </a:solidFill>
              <a:latin typeface="Calibri"/>
              <a:ea typeface="Calibri"/>
              <a:cs typeface="Calibri"/>
              <a:sym typeface="Calibri"/>
            </a:endParaRPr>
          </a:p>
        </p:txBody>
      </p:sp>
      <p:sp>
        <p:nvSpPr>
          <p:cNvPr id="194" name="Google Shape;194;p25"/>
          <p:cNvSpPr/>
          <p:nvPr/>
        </p:nvSpPr>
        <p:spPr>
          <a:xfrm>
            <a:off x="1305042" y="3206538"/>
            <a:ext cx="1277589" cy="502615"/>
          </a:xfrm>
          <a:prstGeom prst="round2DiagRect">
            <a:avLst>
              <a:gd name="adj1" fmla="val 16667"/>
              <a:gd name="adj2" fmla="val 0"/>
            </a:avLst>
          </a:prstGeom>
          <a:solidFill>
            <a:srgbClr val="E06666"/>
          </a:solidFill>
          <a:ln w="28575" cap="flat" cmpd="sng">
            <a:solidFill>
              <a:srgbClr val="666666"/>
            </a:solidFill>
            <a:prstDash val="solid"/>
            <a:round/>
            <a:headEnd type="none" w="sm" len="sm"/>
            <a:tailEnd type="none" w="sm" len="sm"/>
          </a:ln>
          <a:effectLst>
            <a:outerShdw blurRad="328613" dist="57150" dir="7980000" algn="bl" rotWithShape="0">
              <a:srgbClr val="000000">
                <a:alpha val="48627"/>
              </a:srgbClr>
            </a:outerShdw>
          </a:effectLst>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rgbClr val="000000"/>
                </a:solidFill>
                <a:latin typeface="Calibri"/>
                <a:ea typeface="Calibri"/>
                <a:cs typeface="Calibri"/>
                <a:sym typeface="Calibri"/>
              </a:rPr>
              <a:t>Financial</a:t>
            </a:r>
            <a:endParaRPr sz="2000" b="1" i="0" u="none" strike="noStrike" cap="none">
              <a:solidFill>
                <a:srgbClr val="000000"/>
              </a:solidFill>
              <a:latin typeface="Calibri"/>
              <a:ea typeface="Calibri"/>
              <a:cs typeface="Calibri"/>
              <a:sym typeface="Calibri"/>
            </a:endParaRPr>
          </a:p>
        </p:txBody>
      </p:sp>
      <p:sp>
        <p:nvSpPr>
          <p:cNvPr id="195" name="Google Shape;195;p25"/>
          <p:cNvSpPr/>
          <p:nvPr/>
        </p:nvSpPr>
        <p:spPr>
          <a:xfrm>
            <a:off x="1176576" y="4873704"/>
            <a:ext cx="1497684" cy="502615"/>
          </a:xfrm>
          <a:prstGeom prst="round2DiagRect">
            <a:avLst>
              <a:gd name="adj1" fmla="val 16667"/>
              <a:gd name="adj2" fmla="val 0"/>
            </a:avLst>
          </a:prstGeom>
          <a:solidFill>
            <a:srgbClr val="E06666"/>
          </a:solidFill>
          <a:ln w="28575" cap="flat" cmpd="sng">
            <a:solidFill>
              <a:srgbClr val="666666"/>
            </a:solidFill>
            <a:prstDash val="solid"/>
            <a:round/>
            <a:headEnd type="none" w="sm" len="sm"/>
            <a:tailEnd type="none" w="sm" len="sm"/>
          </a:ln>
          <a:effectLst>
            <a:outerShdw blurRad="328613" dist="57150" dir="7980000" algn="bl" rotWithShape="0">
              <a:srgbClr val="000000">
                <a:alpha val="48627"/>
              </a:srgbClr>
            </a:outerShdw>
          </a:effectLst>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rgbClr val="000000"/>
                </a:solidFill>
                <a:latin typeface="Calibri"/>
                <a:ea typeface="Calibri"/>
                <a:cs typeface="Calibri"/>
                <a:sym typeface="Calibri"/>
              </a:rPr>
              <a:t>Geographic</a:t>
            </a:r>
            <a:endParaRPr sz="2000" b="1" i="0" u="none" strike="noStrike" cap="none">
              <a:solidFill>
                <a:srgbClr val="000000"/>
              </a:solidFill>
              <a:latin typeface="Calibri"/>
              <a:ea typeface="Calibri"/>
              <a:cs typeface="Calibri"/>
              <a:sym typeface="Calibri"/>
            </a:endParaRPr>
          </a:p>
        </p:txBody>
      </p:sp>
      <p:sp>
        <p:nvSpPr>
          <p:cNvPr id="196" name="Google Shape;196;p25"/>
          <p:cNvSpPr/>
          <p:nvPr/>
        </p:nvSpPr>
        <p:spPr>
          <a:xfrm>
            <a:off x="589060" y="4018490"/>
            <a:ext cx="1086520" cy="502615"/>
          </a:xfrm>
          <a:prstGeom prst="round2DiagRect">
            <a:avLst>
              <a:gd name="adj1" fmla="val 16667"/>
              <a:gd name="adj2" fmla="val 0"/>
            </a:avLst>
          </a:prstGeom>
          <a:solidFill>
            <a:srgbClr val="E06666"/>
          </a:solidFill>
          <a:ln w="28575" cap="flat" cmpd="sng">
            <a:solidFill>
              <a:srgbClr val="666666"/>
            </a:solidFill>
            <a:prstDash val="solid"/>
            <a:round/>
            <a:headEnd type="none" w="sm" len="sm"/>
            <a:tailEnd type="none" w="sm" len="sm"/>
          </a:ln>
          <a:effectLst>
            <a:outerShdw blurRad="328613" dist="57150" dir="7980000" algn="bl" rotWithShape="0">
              <a:srgbClr val="000000">
                <a:alpha val="48627"/>
              </a:srgbClr>
            </a:outerShdw>
          </a:effectLst>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rgbClr val="000000"/>
                </a:solidFill>
                <a:latin typeface="Calibri"/>
                <a:ea typeface="Calibri"/>
                <a:cs typeface="Calibri"/>
                <a:sym typeface="Calibri"/>
              </a:rPr>
              <a:t>Medical</a:t>
            </a:r>
            <a:endParaRPr sz="2000" b="1" i="0" u="none" strike="noStrike" cap="none">
              <a:solidFill>
                <a:srgbClr val="000000"/>
              </a:solidFill>
              <a:latin typeface="Calibri"/>
              <a:ea typeface="Calibri"/>
              <a:cs typeface="Calibri"/>
              <a:sym typeface="Calibri"/>
            </a:endParaRPr>
          </a:p>
        </p:txBody>
      </p:sp>
      <p:sp>
        <p:nvSpPr>
          <p:cNvPr id="197" name="Google Shape;197;p25"/>
          <p:cNvSpPr/>
          <p:nvPr/>
        </p:nvSpPr>
        <p:spPr>
          <a:xfrm>
            <a:off x="660711" y="2251994"/>
            <a:ext cx="1014869" cy="502615"/>
          </a:xfrm>
          <a:prstGeom prst="round2DiagRect">
            <a:avLst>
              <a:gd name="adj1" fmla="val 16667"/>
              <a:gd name="adj2" fmla="val 0"/>
            </a:avLst>
          </a:prstGeom>
          <a:solidFill>
            <a:srgbClr val="E06666"/>
          </a:solidFill>
          <a:ln w="28575" cap="flat" cmpd="sng">
            <a:solidFill>
              <a:srgbClr val="666666"/>
            </a:solidFill>
            <a:prstDash val="solid"/>
            <a:round/>
            <a:headEnd type="none" w="sm" len="sm"/>
            <a:tailEnd type="none" w="sm" len="sm"/>
          </a:ln>
          <a:effectLst>
            <a:outerShdw blurRad="328613" dist="57150" dir="7980000" algn="bl" rotWithShape="0">
              <a:srgbClr val="000000">
                <a:alpha val="48627"/>
              </a:srgbClr>
            </a:outerShdw>
          </a:effectLst>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a:solidFill>
                  <a:srgbClr val="000000"/>
                </a:solidFill>
                <a:latin typeface="Calibri"/>
                <a:ea typeface="Calibri"/>
                <a:cs typeface="Calibri"/>
                <a:sym typeface="Calibri"/>
              </a:rPr>
              <a:t>Online</a:t>
            </a:r>
            <a:endParaRPr sz="2000" b="1" i="0" u="none" strike="noStrike" cap="none">
              <a:solidFill>
                <a:srgbClr val="000000"/>
              </a:solidFill>
              <a:latin typeface="Calibri"/>
              <a:ea typeface="Calibri"/>
              <a:cs typeface="Calibri"/>
              <a:sym typeface="Calibri"/>
            </a:endParaRPr>
          </a:p>
        </p:txBody>
      </p:sp>
      <p:sp>
        <p:nvSpPr>
          <p:cNvPr id="198" name="Google Shape;198;p25"/>
          <p:cNvSpPr txBox="1"/>
          <p:nvPr/>
        </p:nvSpPr>
        <p:spPr>
          <a:xfrm>
            <a:off x="2318187" y="2015138"/>
            <a:ext cx="6189462" cy="961805"/>
          </a:xfrm>
          <a:prstGeom prst="rect">
            <a:avLst/>
          </a:prstGeom>
          <a:no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0" i="0" u="none" strike="noStrike" cap="none">
                <a:solidFill>
                  <a:schemeClr val="dk1"/>
                </a:solidFill>
                <a:latin typeface="Calibri"/>
                <a:ea typeface="Calibri"/>
                <a:cs typeface="Calibri"/>
                <a:sym typeface="Calibri"/>
              </a:rPr>
              <a:t>Includes all personal data that is given out during online interactions i.e. official identifier, email &amp; other identifying data, login details etc. </a:t>
            </a:r>
            <a:endParaRPr sz="2000" b="0" i="0" u="none" strike="noStrike" cap="none">
              <a:solidFill>
                <a:srgbClr val="000000"/>
              </a:solidFill>
              <a:latin typeface="Calibri"/>
              <a:ea typeface="Calibri"/>
              <a:cs typeface="Calibri"/>
              <a:sym typeface="Calibri"/>
            </a:endParaRPr>
          </a:p>
        </p:txBody>
      </p:sp>
      <p:sp>
        <p:nvSpPr>
          <p:cNvPr id="199" name="Google Shape;199;p25"/>
          <p:cNvSpPr txBox="1"/>
          <p:nvPr/>
        </p:nvSpPr>
        <p:spPr>
          <a:xfrm>
            <a:off x="2998462" y="3138662"/>
            <a:ext cx="4337270" cy="638365"/>
          </a:xfrm>
          <a:prstGeom prst="rect">
            <a:avLst/>
          </a:prstGeom>
          <a:no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0" i="0" u="none" strike="noStrike" cap="none">
                <a:solidFill>
                  <a:srgbClr val="000000"/>
                </a:solidFill>
                <a:latin typeface="Calibri"/>
                <a:ea typeface="Calibri"/>
                <a:cs typeface="Calibri"/>
                <a:sym typeface="Calibri"/>
              </a:rPr>
              <a:t>Financial data including, card details, online transaction data, Net banking etc. </a:t>
            </a:r>
            <a:endParaRPr sz="2000" b="0" i="0" u="none" strike="noStrike" cap="none">
              <a:solidFill>
                <a:srgbClr val="000000"/>
              </a:solidFill>
              <a:latin typeface="Calibri"/>
              <a:ea typeface="Calibri"/>
              <a:cs typeface="Calibri"/>
              <a:sym typeface="Calibri"/>
            </a:endParaRPr>
          </a:p>
        </p:txBody>
      </p:sp>
      <p:sp>
        <p:nvSpPr>
          <p:cNvPr id="200" name="Google Shape;200;p25"/>
          <p:cNvSpPr txBox="1"/>
          <p:nvPr/>
        </p:nvSpPr>
        <p:spPr>
          <a:xfrm>
            <a:off x="2384504" y="3969798"/>
            <a:ext cx="6507976" cy="751380"/>
          </a:xfrm>
          <a:prstGeom prst="rect">
            <a:avLst/>
          </a:prstGeom>
          <a:no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0" i="0" u="none" strike="noStrike" cap="none">
                <a:solidFill>
                  <a:srgbClr val="000000"/>
                </a:solidFill>
                <a:latin typeface="Calibri"/>
                <a:ea typeface="Calibri"/>
                <a:cs typeface="Calibri"/>
                <a:sym typeface="Calibri"/>
              </a:rPr>
              <a:t>Medical treatment &amp; history, </a:t>
            </a:r>
            <a:r>
              <a:rPr lang="en" sz="2000" b="0" i="0" u="none" strike="noStrike" cap="none">
                <a:solidFill>
                  <a:schemeClr val="dk1"/>
                </a:solidFill>
                <a:latin typeface="Calibri"/>
                <a:ea typeface="Calibri"/>
                <a:cs typeface="Calibri"/>
                <a:sym typeface="Calibri"/>
              </a:rPr>
              <a:t>health data, sex life, sexual orientation, biometric data, genetic data,  intersex status etc. </a:t>
            </a:r>
            <a:endParaRPr sz="2000" b="0" i="0" u="none" strike="noStrike" cap="none">
              <a:solidFill>
                <a:srgbClr val="000000"/>
              </a:solidFill>
              <a:latin typeface="Calibri"/>
              <a:ea typeface="Calibri"/>
              <a:cs typeface="Calibri"/>
              <a:sym typeface="Calibri"/>
            </a:endParaRPr>
          </a:p>
        </p:txBody>
      </p:sp>
      <p:sp>
        <p:nvSpPr>
          <p:cNvPr id="201" name="Google Shape;201;p25"/>
          <p:cNvSpPr txBox="1"/>
          <p:nvPr/>
        </p:nvSpPr>
        <p:spPr>
          <a:xfrm>
            <a:off x="3028950" y="4837818"/>
            <a:ext cx="5686297" cy="574386"/>
          </a:xfrm>
          <a:prstGeom prst="rect">
            <a:avLst/>
          </a:prstGeom>
          <a:no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0" i="0" u="none" strike="noStrike" cap="none">
                <a:solidFill>
                  <a:srgbClr val="000000"/>
                </a:solidFill>
                <a:latin typeface="Calibri"/>
                <a:ea typeface="Calibri"/>
                <a:cs typeface="Calibri"/>
                <a:sym typeface="Calibri"/>
              </a:rPr>
              <a:t>Sharing of address/GPS location online can be risky and needs protection from unauthorized access.</a:t>
            </a:r>
            <a:endParaRPr sz="2000" b="0" i="0" u="none" strike="noStrike" cap="none">
              <a:solidFill>
                <a:srgbClr val="000000"/>
              </a:solidFill>
              <a:latin typeface="Calibri"/>
              <a:ea typeface="Calibri"/>
              <a:cs typeface="Calibri"/>
              <a:sym typeface="Calibri"/>
            </a:endParaRPr>
          </a:p>
        </p:txBody>
      </p:sp>
      <p:sp>
        <p:nvSpPr>
          <p:cNvPr id="202" name="Google Shape;202;p25"/>
          <p:cNvSpPr txBox="1"/>
          <p:nvPr/>
        </p:nvSpPr>
        <p:spPr>
          <a:xfrm>
            <a:off x="2384504" y="5716257"/>
            <a:ext cx="5762187" cy="465514"/>
          </a:xfrm>
          <a:prstGeom prst="rect">
            <a:avLst/>
          </a:prstGeom>
          <a:noFill/>
          <a:ln>
            <a:noFill/>
          </a:ln>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0" i="0" u="none" strike="noStrike" cap="none" dirty="0">
                <a:solidFill>
                  <a:schemeClr val="dk1"/>
                </a:solidFill>
                <a:latin typeface="Calibri"/>
                <a:ea typeface="Calibri"/>
                <a:cs typeface="Calibri"/>
                <a:sym typeface="Calibri"/>
              </a:rPr>
              <a:t>caste or tribe, religious or political belief or affiliation</a:t>
            </a:r>
            <a:endParaRPr sz="2000" b="0" i="0" u="none" strike="noStrike" cap="none" dirty="0">
              <a:solidFill>
                <a:srgbClr val="000000"/>
              </a:solidFill>
              <a:latin typeface="Calibri"/>
              <a:ea typeface="Calibri"/>
              <a:cs typeface="Calibri"/>
              <a:sym typeface="Calibri"/>
            </a:endParaRPr>
          </a:p>
        </p:txBody>
      </p:sp>
      <p:cxnSp>
        <p:nvCxnSpPr>
          <p:cNvPr id="203" name="Google Shape;203;p25"/>
          <p:cNvCxnSpPr>
            <a:stCxn id="197" idx="0"/>
            <a:endCxn id="198" idx="1"/>
          </p:cNvCxnSpPr>
          <p:nvPr/>
        </p:nvCxnSpPr>
        <p:spPr>
          <a:xfrm rot="10800000" flipH="1">
            <a:off x="1675580" y="2496101"/>
            <a:ext cx="642600" cy="7200"/>
          </a:xfrm>
          <a:prstGeom prst="straightConnector1">
            <a:avLst/>
          </a:prstGeom>
          <a:noFill/>
          <a:ln w="9525" cap="flat" cmpd="sng">
            <a:solidFill>
              <a:schemeClr val="dk2"/>
            </a:solidFill>
            <a:prstDash val="solid"/>
            <a:round/>
            <a:headEnd type="none" w="sm" len="sm"/>
            <a:tailEnd type="triangle" w="med" len="med"/>
          </a:ln>
        </p:spPr>
      </p:cxnSp>
      <p:cxnSp>
        <p:nvCxnSpPr>
          <p:cNvPr id="204" name="Google Shape;204;p25"/>
          <p:cNvCxnSpPr>
            <a:stCxn id="194" idx="0"/>
            <a:endCxn id="199" idx="1"/>
          </p:cNvCxnSpPr>
          <p:nvPr/>
        </p:nvCxnSpPr>
        <p:spPr>
          <a:xfrm>
            <a:off x="2582631" y="3457846"/>
            <a:ext cx="415800" cy="0"/>
          </a:xfrm>
          <a:prstGeom prst="straightConnector1">
            <a:avLst/>
          </a:prstGeom>
          <a:noFill/>
          <a:ln w="9525" cap="flat" cmpd="sng">
            <a:solidFill>
              <a:schemeClr val="dk2"/>
            </a:solidFill>
            <a:prstDash val="solid"/>
            <a:round/>
            <a:headEnd type="none" w="sm" len="sm"/>
            <a:tailEnd type="triangle" w="med" len="med"/>
          </a:ln>
        </p:spPr>
      </p:cxnSp>
      <p:cxnSp>
        <p:nvCxnSpPr>
          <p:cNvPr id="205" name="Google Shape;205;p25"/>
          <p:cNvCxnSpPr>
            <a:stCxn id="196" idx="0"/>
          </p:cNvCxnSpPr>
          <p:nvPr/>
        </p:nvCxnSpPr>
        <p:spPr>
          <a:xfrm>
            <a:off x="1675580" y="4269797"/>
            <a:ext cx="749700" cy="0"/>
          </a:xfrm>
          <a:prstGeom prst="straightConnector1">
            <a:avLst/>
          </a:prstGeom>
          <a:noFill/>
          <a:ln w="9525" cap="flat" cmpd="sng">
            <a:solidFill>
              <a:schemeClr val="dk2"/>
            </a:solidFill>
            <a:prstDash val="solid"/>
            <a:round/>
            <a:headEnd type="none" w="sm" len="sm"/>
            <a:tailEnd type="triangle" w="med" len="med"/>
          </a:ln>
        </p:spPr>
      </p:cxnSp>
      <p:cxnSp>
        <p:nvCxnSpPr>
          <p:cNvPr id="206" name="Google Shape;206;p25"/>
          <p:cNvCxnSpPr>
            <a:stCxn id="195" idx="0"/>
            <a:endCxn id="201" idx="1"/>
          </p:cNvCxnSpPr>
          <p:nvPr/>
        </p:nvCxnSpPr>
        <p:spPr>
          <a:xfrm>
            <a:off x="2674260" y="5125011"/>
            <a:ext cx="354600" cy="0"/>
          </a:xfrm>
          <a:prstGeom prst="straightConnector1">
            <a:avLst/>
          </a:prstGeom>
          <a:noFill/>
          <a:ln w="9525" cap="flat" cmpd="sng">
            <a:solidFill>
              <a:schemeClr val="dk2"/>
            </a:solidFill>
            <a:prstDash val="solid"/>
            <a:round/>
            <a:headEnd type="none" w="sm" len="sm"/>
            <a:tailEnd type="triangle" w="med" len="med"/>
          </a:ln>
        </p:spPr>
      </p:cxnSp>
      <p:cxnSp>
        <p:nvCxnSpPr>
          <p:cNvPr id="207" name="Google Shape;207;p25"/>
          <p:cNvCxnSpPr>
            <a:stCxn id="193" idx="0"/>
            <a:endCxn id="202" idx="1"/>
          </p:cNvCxnSpPr>
          <p:nvPr/>
        </p:nvCxnSpPr>
        <p:spPr>
          <a:xfrm>
            <a:off x="1776967" y="5947668"/>
            <a:ext cx="607500" cy="1200"/>
          </a:xfrm>
          <a:prstGeom prst="straightConnector1">
            <a:avLst/>
          </a:prstGeom>
          <a:noFill/>
          <a:ln w="9525" cap="flat" cmpd="sng">
            <a:solidFill>
              <a:schemeClr val="dk2"/>
            </a:solidFill>
            <a:prstDash val="solid"/>
            <a:round/>
            <a:headEnd type="none" w="sm" len="sm"/>
            <a:tailEnd type="triangle" w="med" len="med"/>
          </a:ln>
        </p:spPr>
      </p:cxnSp>
      <p:sp>
        <p:nvSpPr>
          <p:cNvPr id="2" name="Google Shape;193;p25">
            <a:extLst>
              <a:ext uri="{FF2B5EF4-FFF2-40B4-BE49-F238E27FC236}">
                <a16:creationId xmlns:a16="http://schemas.microsoft.com/office/drawing/2014/main" id="{0DC55358-4453-4589-942D-09E535860545}"/>
              </a:ext>
            </a:extLst>
          </p:cNvPr>
          <p:cNvSpPr/>
          <p:nvPr/>
        </p:nvSpPr>
        <p:spPr>
          <a:xfrm>
            <a:off x="516505" y="6300266"/>
            <a:ext cx="1801675" cy="502615"/>
          </a:xfrm>
          <a:prstGeom prst="round2DiagRect">
            <a:avLst>
              <a:gd name="adj1" fmla="val 16667"/>
              <a:gd name="adj2" fmla="val 0"/>
            </a:avLst>
          </a:prstGeom>
          <a:solidFill>
            <a:srgbClr val="E06666"/>
          </a:solidFill>
          <a:ln w="28575" cap="flat" cmpd="sng">
            <a:solidFill>
              <a:srgbClr val="666666"/>
            </a:solidFill>
            <a:prstDash val="solid"/>
            <a:round/>
            <a:headEnd type="none" w="sm" len="sm"/>
            <a:tailEnd type="none" w="sm" len="sm"/>
          </a:ln>
          <a:effectLst>
            <a:outerShdw blurRad="328613" dist="57150" dir="7980000" algn="bl" rotWithShape="0">
              <a:srgbClr val="000000">
                <a:alpha val="48627"/>
              </a:srgbClr>
            </a:outerShdw>
          </a:effectLst>
        </p:spPr>
        <p:txBody>
          <a:bodyPr spcFirstLastPara="1" wrap="square" lIns="70325" tIns="70325" rIns="70325" bIns="70325"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 sz="2000" b="1" i="0" u="none" strike="noStrike" cap="none" dirty="0">
                <a:solidFill>
                  <a:srgbClr val="000000"/>
                </a:solidFill>
                <a:latin typeface="Calibri"/>
                <a:ea typeface="Calibri"/>
                <a:cs typeface="Calibri"/>
                <a:sym typeface="Calibri"/>
              </a:rPr>
              <a:t>Data Point</a:t>
            </a:r>
            <a:endParaRPr sz="2000" b="1" i="0" u="none" strike="noStrike" cap="none" dirty="0">
              <a:solidFill>
                <a:srgbClr val="000000"/>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2"/>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 sz="1200" b="1" i="0" u="none" strike="noStrike" kern="0" cap="none" spc="0" normalizeH="0" baseline="0" noProof="0">
                <a:ln>
                  <a:noFill/>
                </a:ln>
                <a:solidFill>
                  <a:srgbClr val="696464"/>
                </a:solidFill>
                <a:effectLst/>
                <a:uLnTx/>
                <a:uFillTx/>
                <a:latin typeface="Calibri"/>
                <a:cs typeface="Calibri"/>
                <a:sym typeface="Calibri"/>
              </a:rPr>
              <a:t>charrumalhotra[dot]iipa[at]gov[dot]in</a:t>
            </a:r>
            <a:endParaRPr kumimoji="0" sz="1200" b="1" i="0" u="none" strike="noStrike" kern="0" cap="none" spc="0" normalizeH="0" baseline="0" noProof="0">
              <a:ln>
                <a:noFill/>
              </a:ln>
              <a:solidFill>
                <a:srgbClr val="696464"/>
              </a:solidFill>
              <a:effectLst/>
              <a:uLnTx/>
              <a:uFillTx/>
              <a:latin typeface="Calibri"/>
              <a:cs typeface="Calibri"/>
              <a:sym typeface="Calibri"/>
            </a:endParaRPr>
          </a:p>
        </p:txBody>
      </p:sp>
      <p:sp>
        <p:nvSpPr>
          <p:cNvPr id="188" name="Google Shape;188;p22"/>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fld id="{00000000-1234-1234-1234-123412341234}" type="slidenum">
              <a:rPr kumimoji="0" lang="en" sz="900" b="0" i="0" u="none" strike="noStrike" kern="0" cap="none" spc="0" normalizeH="0" baseline="0" noProof="0">
                <a:ln>
                  <a:noFill/>
                </a:ln>
                <a:solidFill>
                  <a:srgbClr val="888888"/>
                </a:solidFill>
                <a:effectLst/>
                <a:uLnTx/>
                <a:uFillTx/>
                <a:latin typeface="Calibri"/>
                <a:cs typeface="Calibri"/>
                <a:sym typeface="Calibri"/>
              </a:rPr>
              <a:pPr marL="0" marR="0" lvl="0" indent="0" algn="r" defTabSz="914400" rtl="0" eaLnBrk="1" fontAlgn="auto" latinLnBrk="0" hangingPunct="1">
                <a:lnSpc>
                  <a:spcPct val="100000"/>
                </a:lnSpc>
                <a:spcBef>
                  <a:spcPts val="0"/>
                </a:spcBef>
                <a:spcAft>
                  <a:spcPts val="0"/>
                </a:spcAft>
                <a:buClr>
                  <a:srgbClr val="000000"/>
                </a:buClr>
                <a:buSzTx/>
                <a:buFont typeface="Arial"/>
                <a:buNone/>
                <a:tabLst/>
                <a:defRPr/>
              </a:pPr>
              <a:t>7</a:t>
            </a:fld>
            <a:endParaRPr kumimoji="0" sz="900" b="0" i="0" u="none" strike="noStrike" kern="0" cap="none" spc="0" normalizeH="0" baseline="0" noProof="0">
              <a:ln>
                <a:noFill/>
              </a:ln>
              <a:solidFill>
                <a:srgbClr val="888888"/>
              </a:solidFill>
              <a:effectLst/>
              <a:uLnTx/>
              <a:uFillTx/>
              <a:latin typeface="Calibri"/>
              <a:cs typeface="Calibri"/>
              <a:sym typeface="Calibri"/>
            </a:endParaRPr>
          </a:p>
        </p:txBody>
      </p:sp>
      <p:sp>
        <p:nvSpPr>
          <p:cNvPr id="189" name="Google Shape;189;p22"/>
          <p:cNvSpPr txBox="1"/>
          <p:nvPr/>
        </p:nvSpPr>
        <p:spPr>
          <a:xfrm>
            <a:off x="1423604" y="944380"/>
            <a:ext cx="6296330" cy="953944"/>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b"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3600" b="0" i="0" u="none" strike="noStrike" kern="0" cap="none" spc="0" normalizeH="0" baseline="0" noProof="0" dirty="0">
                <a:ln>
                  <a:noFill/>
                </a:ln>
                <a:solidFill>
                  <a:schemeClr val="tx1"/>
                </a:solidFill>
                <a:effectLst/>
                <a:uLnTx/>
                <a:uFillTx/>
                <a:latin typeface="Arial Black"/>
                <a:ea typeface="Arial Black"/>
                <a:cs typeface="Arial Black"/>
                <a:sym typeface="Arial Black"/>
              </a:rPr>
              <a:t>Data :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2400" b="0" i="0" u="none" strike="noStrike" kern="0" cap="none" spc="0" normalizeH="0" baseline="0" noProof="0" dirty="0">
                <a:ln>
                  <a:noFill/>
                </a:ln>
                <a:solidFill>
                  <a:schemeClr val="tx1"/>
                </a:solidFill>
                <a:effectLst/>
                <a:uLnTx/>
                <a:uFillTx/>
                <a:latin typeface="Arial Black"/>
                <a:ea typeface="Arial Black"/>
                <a:cs typeface="Arial Black"/>
                <a:sym typeface="Arial Black"/>
              </a:rPr>
              <a:t>Monetisation v/s Individual Rights ?</a:t>
            </a:r>
            <a:endParaRPr kumimoji="0" sz="3600" b="0" i="0" u="none" strike="noStrike" kern="0" cap="none" spc="0" normalizeH="0" baseline="0" noProof="0" dirty="0">
              <a:ln>
                <a:noFill/>
              </a:ln>
              <a:solidFill>
                <a:schemeClr val="tx1"/>
              </a:solidFill>
              <a:effectLst/>
              <a:uLnTx/>
              <a:uFillTx/>
              <a:latin typeface="Arial Black"/>
              <a:ea typeface="Arial Black"/>
              <a:cs typeface="Arial Black"/>
              <a:sym typeface="Arial Black"/>
            </a:endParaRPr>
          </a:p>
        </p:txBody>
      </p:sp>
      <p:grpSp>
        <p:nvGrpSpPr>
          <p:cNvPr id="190" name="Google Shape;190;p22"/>
          <p:cNvGrpSpPr/>
          <p:nvPr/>
        </p:nvGrpSpPr>
        <p:grpSpPr>
          <a:xfrm rot="2326667">
            <a:off x="2079516" y="1922210"/>
            <a:ext cx="4567386" cy="4461223"/>
            <a:chOff x="2675581" y="676587"/>
            <a:chExt cx="3793942" cy="3790328"/>
          </a:xfrm>
        </p:grpSpPr>
        <p:sp>
          <p:nvSpPr>
            <p:cNvPr id="191" name="Google Shape;191;p22"/>
            <p:cNvSpPr/>
            <p:nvPr/>
          </p:nvSpPr>
          <p:spPr>
            <a:xfrm rot="-7199815">
              <a:off x="3183352" y="1184485"/>
              <a:ext cx="2774659" cy="2774659"/>
            </a:xfrm>
            <a:prstGeom prst="blockArc">
              <a:avLst>
                <a:gd name="adj1" fmla="val 12622480"/>
                <a:gd name="adj2" fmla="val 18176457"/>
                <a:gd name="adj3" fmla="val 20786"/>
              </a:avLst>
            </a:prstGeom>
            <a:solidFill>
              <a:srgbClr val="1D7E74"/>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92" name="Google Shape;192;p22"/>
            <p:cNvSpPr/>
            <p:nvPr/>
          </p:nvSpPr>
          <p:spPr>
            <a:xfrm rot="-1799815">
              <a:off x="3183352" y="1184357"/>
              <a:ext cx="2774659" cy="2774659"/>
            </a:xfrm>
            <a:prstGeom prst="blockArc">
              <a:avLst>
                <a:gd name="adj1" fmla="val 12622480"/>
                <a:gd name="adj2" fmla="val 18176457"/>
                <a:gd name="adj3" fmla="val 20786"/>
              </a:avLst>
            </a:prstGeom>
            <a:solidFill>
              <a:srgbClr val="1F887E"/>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93" name="Google Shape;193;p22"/>
            <p:cNvSpPr/>
            <p:nvPr/>
          </p:nvSpPr>
          <p:spPr>
            <a:xfrm rot="3600185">
              <a:off x="3187094" y="1184439"/>
              <a:ext cx="2774659" cy="2774659"/>
            </a:xfrm>
            <a:prstGeom prst="blockArc">
              <a:avLst>
                <a:gd name="adj1" fmla="val 12564381"/>
                <a:gd name="adj2" fmla="val 18346131"/>
                <a:gd name="adj3" fmla="val 20844"/>
              </a:avLst>
            </a:prstGeom>
            <a:solidFill>
              <a:srgbClr val="155B54"/>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94" name="Google Shape;194;p22"/>
            <p:cNvSpPr/>
            <p:nvPr/>
          </p:nvSpPr>
          <p:spPr>
            <a:xfrm rot="9000185">
              <a:off x="3185977" y="1184485"/>
              <a:ext cx="2774659" cy="2774659"/>
            </a:xfrm>
            <a:prstGeom prst="blockArc">
              <a:avLst>
                <a:gd name="adj1" fmla="val 12622480"/>
                <a:gd name="adj2" fmla="val 18081133"/>
                <a:gd name="adj3" fmla="val 20809"/>
              </a:avLst>
            </a:prstGeom>
            <a:solidFill>
              <a:srgbClr val="1B786E"/>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nvGrpSpPr>
            <p:cNvPr id="195" name="Google Shape;195;p22"/>
            <p:cNvGrpSpPr/>
            <p:nvPr/>
          </p:nvGrpSpPr>
          <p:grpSpPr>
            <a:xfrm rot="5400000">
              <a:off x="5379667" y="2278952"/>
              <a:ext cx="585000" cy="585471"/>
              <a:chOff x="1967628" y="812211"/>
              <a:chExt cx="588000" cy="588000"/>
            </a:xfrm>
          </p:grpSpPr>
          <p:sp>
            <p:nvSpPr>
              <p:cNvPr id="196" name="Google Shape;196;p22"/>
              <p:cNvSpPr/>
              <p:nvPr/>
            </p:nvSpPr>
            <p:spPr>
              <a:xfrm rot="39023">
                <a:off x="1970909" y="815492"/>
                <a:ext cx="581437" cy="581437"/>
              </a:xfrm>
              <a:prstGeom prst="pie">
                <a:avLst>
                  <a:gd name="adj1" fmla="val 6190354"/>
                  <a:gd name="adj2" fmla="val 14996165"/>
                </a:avLst>
              </a:prstGeom>
              <a:solidFill>
                <a:srgbClr val="1B786E"/>
              </a:solidFill>
              <a:ln>
                <a:noFill/>
              </a:ln>
              <a:effectLst>
                <a:outerShdw blurRad="142875" algn="bl" rotWithShape="0">
                  <a:srgbClr val="000000">
                    <a:alpha val="41960"/>
                  </a:srgbClr>
                </a:outerShdw>
              </a:effectLst>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197" name="Google Shape;197;p22"/>
              <p:cNvSpPr/>
              <p:nvPr/>
            </p:nvSpPr>
            <p:spPr>
              <a:xfrm rot="10800000">
                <a:off x="1970875" y="815525"/>
                <a:ext cx="581400" cy="581400"/>
              </a:xfrm>
              <a:prstGeom prst="pie">
                <a:avLst>
                  <a:gd name="adj1" fmla="val 4028252"/>
                  <a:gd name="adj2" fmla="val 17183677"/>
                </a:avLst>
              </a:prstGeom>
              <a:solidFill>
                <a:srgbClr val="1B786E"/>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grpSp>
          <p:nvGrpSpPr>
            <p:cNvPr id="198" name="Google Shape;198;p22"/>
            <p:cNvGrpSpPr/>
            <p:nvPr/>
          </p:nvGrpSpPr>
          <p:grpSpPr>
            <a:xfrm rot="10800000">
              <a:off x="4280711" y="3378533"/>
              <a:ext cx="585000" cy="585471"/>
              <a:chOff x="1967628" y="812211"/>
              <a:chExt cx="588000" cy="588000"/>
            </a:xfrm>
          </p:grpSpPr>
          <p:sp>
            <p:nvSpPr>
              <p:cNvPr id="199" name="Google Shape;199;p22"/>
              <p:cNvSpPr/>
              <p:nvPr/>
            </p:nvSpPr>
            <p:spPr>
              <a:xfrm rot="39023">
                <a:off x="1970909" y="815492"/>
                <a:ext cx="581437" cy="581437"/>
              </a:xfrm>
              <a:prstGeom prst="pie">
                <a:avLst>
                  <a:gd name="adj1" fmla="val 6190354"/>
                  <a:gd name="adj2" fmla="val 14996165"/>
                </a:avLst>
              </a:prstGeom>
              <a:solidFill>
                <a:srgbClr val="1D7E74"/>
              </a:solidFill>
              <a:ln>
                <a:noFill/>
              </a:ln>
              <a:effectLst>
                <a:outerShdw blurRad="142875" algn="bl" rotWithShape="0">
                  <a:srgbClr val="000000">
                    <a:alpha val="41960"/>
                  </a:srgbClr>
                </a:outerShdw>
              </a:effectLst>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00" name="Google Shape;200;p22"/>
              <p:cNvSpPr/>
              <p:nvPr/>
            </p:nvSpPr>
            <p:spPr>
              <a:xfrm rot="10800000">
                <a:off x="1970875" y="815525"/>
                <a:ext cx="581400" cy="581400"/>
              </a:xfrm>
              <a:prstGeom prst="pie">
                <a:avLst>
                  <a:gd name="adj1" fmla="val 4028252"/>
                  <a:gd name="adj2" fmla="val 17183677"/>
                </a:avLst>
              </a:prstGeom>
              <a:solidFill>
                <a:srgbClr val="1D7E74"/>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grpSp>
          <p:nvGrpSpPr>
            <p:cNvPr id="201" name="Google Shape;201;p22"/>
            <p:cNvGrpSpPr/>
            <p:nvPr/>
          </p:nvGrpSpPr>
          <p:grpSpPr>
            <a:xfrm rot="-5400000">
              <a:off x="3179921" y="2281481"/>
              <a:ext cx="585000" cy="585471"/>
              <a:chOff x="1967628" y="812211"/>
              <a:chExt cx="588000" cy="588000"/>
            </a:xfrm>
          </p:grpSpPr>
          <p:sp>
            <p:nvSpPr>
              <p:cNvPr id="202" name="Google Shape;202;p22"/>
              <p:cNvSpPr/>
              <p:nvPr/>
            </p:nvSpPr>
            <p:spPr>
              <a:xfrm rot="39023">
                <a:off x="1970909" y="815492"/>
                <a:ext cx="581437" cy="581437"/>
              </a:xfrm>
              <a:prstGeom prst="pie">
                <a:avLst>
                  <a:gd name="adj1" fmla="val 6190354"/>
                  <a:gd name="adj2" fmla="val 14996165"/>
                </a:avLst>
              </a:prstGeom>
              <a:solidFill>
                <a:srgbClr val="1F887E"/>
              </a:solidFill>
              <a:ln>
                <a:noFill/>
              </a:ln>
              <a:effectLst>
                <a:outerShdw blurRad="142875" algn="bl" rotWithShape="0">
                  <a:srgbClr val="000000">
                    <a:alpha val="41960"/>
                  </a:srgbClr>
                </a:outerShdw>
              </a:effectLst>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03" name="Google Shape;203;p22"/>
              <p:cNvSpPr/>
              <p:nvPr/>
            </p:nvSpPr>
            <p:spPr>
              <a:xfrm rot="10800000">
                <a:off x="1970875" y="815525"/>
                <a:ext cx="581400" cy="581400"/>
              </a:xfrm>
              <a:prstGeom prst="pie">
                <a:avLst>
                  <a:gd name="adj1" fmla="val 4028252"/>
                  <a:gd name="adj2" fmla="val 17183677"/>
                </a:avLst>
              </a:prstGeom>
              <a:solidFill>
                <a:srgbClr val="1F887E"/>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sp>
          <p:nvSpPr>
            <p:cNvPr id="204" name="Google Shape;204;p22"/>
            <p:cNvSpPr txBox="1"/>
            <p:nvPr/>
          </p:nvSpPr>
          <p:spPr>
            <a:xfrm rot="-1966784">
              <a:off x="3241627" y="2352460"/>
              <a:ext cx="507900" cy="368549"/>
            </a:xfrm>
            <a:prstGeom prst="rect">
              <a:avLst/>
            </a:prstGeom>
            <a:noFill/>
            <a:ln>
              <a:noFill/>
            </a:ln>
          </p:spPr>
          <p:txBody>
            <a:bodyPr spcFirstLastPara="1" wrap="square" lIns="70325" tIns="70325" rIns="70325" bIns="703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2000" b="1" i="0" u="none" strike="noStrike" kern="0" cap="none" spc="0" normalizeH="0" baseline="0" noProof="0">
                  <a:ln>
                    <a:noFill/>
                  </a:ln>
                  <a:solidFill>
                    <a:srgbClr val="FFFFFF"/>
                  </a:solidFill>
                  <a:effectLst/>
                  <a:uLnTx/>
                  <a:uFillTx/>
                  <a:latin typeface="Calibri"/>
                  <a:ea typeface="Calibri"/>
                  <a:cs typeface="Calibri"/>
                  <a:sym typeface="Calibri"/>
                </a:rPr>
                <a:t>01</a:t>
              </a:r>
              <a:endParaRPr kumimoji="0" sz="2000" b="1"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05" name="Google Shape;205;p22"/>
            <p:cNvSpPr txBox="1"/>
            <p:nvPr/>
          </p:nvSpPr>
          <p:spPr>
            <a:xfrm rot="-2326667">
              <a:off x="4382365" y="3440960"/>
              <a:ext cx="507900" cy="402978"/>
            </a:xfrm>
            <a:prstGeom prst="rect">
              <a:avLst/>
            </a:prstGeom>
            <a:noFill/>
            <a:ln>
              <a:noFill/>
            </a:ln>
          </p:spPr>
          <p:txBody>
            <a:bodyPr spcFirstLastPara="1" wrap="square" lIns="70325" tIns="70325" rIns="70325" bIns="703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2000" b="1" i="0" u="none" strike="noStrike" kern="0" cap="none" spc="0" normalizeH="0" baseline="0" noProof="0">
                  <a:ln>
                    <a:noFill/>
                  </a:ln>
                  <a:solidFill>
                    <a:srgbClr val="FFFFFF"/>
                  </a:solidFill>
                  <a:effectLst/>
                  <a:uLnTx/>
                  <a:uFillTx/>
                  <a:latin typeface="Calibri"/>
                  <a:ea typeface="Calibri"/>
                  <a:cs typeface="Calibri"/>
                  <a:sym typeface="Calibri"/>
                </a:rPr>
                <a:t>02</a:t>
              </a:r>
              <a:endParaRPr kumimoji="0" sz="2000" b="1" i="0" u="none" strike="noStrike" kern="0" cap="none" spc="0" normalizeH="0" baseline="0" noProof="0">
                <a:ln>
                  <a:noFill/>
                </a:ln>
                <a:solidFill>
                  <a:srgbClr val="FFFFFF"/>
                </a:solidFill>
                <a:effectLst/>
                <a:uLnTx/>
                <a:uFillTx/>
                <a:latin typeface="Calibri"/>
                <a:ea typeface="Calibri"/>
                <a:cs typeface="Calibri"/>
                <a:sym typeface="Calibri"/>
              </a:endParaRPr>
            </a:p>
          </p:txBody>
        </p:sp>
        <p:sp>
          <p:nvSpPr>
            <p:cNvPr id="206" name="Google Shape;206;p22"/>
            <p:cNvSpPr txBox="1"/>
            <p:nvPr/>
          </p:nvSpPr>
          <p:spPr>
            <a:xfrm rot="-2326667">
              <a:off x="5461397" y="2345501"/>
              <a:ext cx="507900" cy="403264"/>
            </a:xfrm>
            <a:prstGeom prst="rect">
              <a:avLst/>
            </a:prstGeom>
            <a:noFill/>
            <a:ln>
              <a:noFill/>
            </a:ln>
          </p:spPr>
          <p:txBody>
            <a:bodyPr spcFirstLastPara="1" wrap="square" lIns="70325" tIns="70325" rIns="70325" bIns="703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2000" b="1" i="0" u="none" strike="noStrike" kern="0" cap="none" spc="0" normalizeH="0" baseline="0" noProof="0">
                  <a:ln>
                    <a:noFill/>
                  </a:ln>
                  <a:solidFill>
                    <a:srgbClr val="FFFFFF"/>
                  </a:solidFill>
                  <a:effectLst/>
                  <a:uLnTx/>
                  <a:uFillTx/>
                  <a:latin typeface="Calibri"/>
                  <a:ea typeface="Calibri"/>
                  <a:cs typeface="Calibri"/>
                  <a:sym typeface="Calibri"/>
                </a:rPr>
                <a:t>03</a:t>
              </a:r>
              <a:endParaRPr kumimoji="0" sz="2000" b="1" i="0" u="none" strike="noStrike" kern="0" cap="none" spc="0" normalizeH="0" baseline="0" noProof="0">
                <a:ln>
                  <a:noFill/>
                </a:ln>
                <a:solidFill>
                  <a:srgbClr val="FFFFFF"/>
                </a:solidFill>
                <a:effectLst/>
                <a:uLnTx/>
                <a:uFillTx/>
                <a:latin typeface="Calibri"/>
                <a:ea typeface="Calibri"/>
                <a:cs typeface="Calibri"/>
                <a:sym typeface="Calibri"/>
              </a:endParaRPr>
            </a:p>
          </p:txBody>
        </p:sp>
        <p:grpSp>
          <p:nvGrpSpPr>
            <p:cNvPr id="207" name="Google Shape;207;p22"/>
            <p:cNvGrpSpPr/>
            <p:nvPr/>
          </p:nvGrpSpPr>
          <p:grpSpPr>
            <a:xfrm>
              <a:off x="4261689" y="1180926"/>
              <a:ext cx="585000" cy="585529"/>
              <a:chOff x="1967628" y="812211"/>
              <a:chExt cx="588000" cy="588000"/>
            </a:xfrm>
          </p:grpSpPr>
          <p:sp>
            <p:nvSpPr>
              <p:cNvPr id="208" name="Google Shape;208;p22"/>
              <p:cNvSpPr/>
              <p:nvPr/>
            </p:nvSpPr>
            <p:spPr>
              <a:xfrm rot="39023">
                <a:off x="1970909" y="815492"/>
                <a:ext cx="581437" cy="581437"/>
              </a:xfrm>
              <a:prstGeom prst="pie">
                <a:avLst>
                  <a:gd name="adj1" fmla="val 6190354"/>
                  <a:gd name="adj2" fmla="val 14996165"/>
                </a:avLst>
              </a:prstGeom>
              <a:solidFill>
                <a:srgbClr val="155B54"/>
              </a:solidFill>
              <a:ln>
                <a:noFill/>
              </a:ln>
              <a:effectLst>
                <a:outerShdw blurRad="142875" algn="bl" rotWithShape="0">
                  <a:srgbClr val="000000">
                    <a:alpha val="41960"/>
                  </a:srgbClr>
                </a:outerShdw>
              </a:effectLst>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sp>
            <p:nvSpPr>
              <p:cNvPr id="209" name="Google Shape;209;p22"/>
              <p:cNvSpPr/>
              <p:nvPr/>
            </p:nvSpPr>
            <p:spPr>
              <a:xfrm rot="10800000">
                <a:off x="1970875" y="815525"/>
                <a:ext cx="581400" cy="581400"/>
              </a:xfrm>
              <a:prstGeom prst="pie">
                <a:avLst>
                  <a:gd name="adj1" fmla="val 4028252"/>
                  <a:gd name="adj2" fmla="val 17183677"/>
                </a:avLst>
              </a:prstGeom>
              <a:solidFill>
                <a:srgbClr val="155B54"/>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sz="2000" b="0" i="0" u="none" strike="noStrike" kern="0" cap="none" spc="0" normalizeH="0" baseline="0" noProof="0">
                  <a:ln>
                    <a:noFill/>
                  </a:ln>
                  <a:solidFill>
                    <a:srgbClr val="000000"/>
                  </a:solidFill>
                  <a:effectLst/>
                  <a:uLnTx/>
                  <a:uFillTx/>
                  <a:latin typeface="Calibri"/>
                  <a:ea typeface="Calibri"/>
                  <a:cs typeface="Calibri"/>
                  <a:sym typeface="Calibri"/>
                </a:endParaRPr>
              </a:p>
            </p:txBody>
          </p:sp>
        </p:grpSp>
        <p:sp>
          <p:nvSpPr>
            <p:cNvPr id="210" name="Google Shape;210;p22"/>
            <p:cNvSpPr txBox="1"/>
            <p:nvPr/>
          </p:nvSpPr>
          <p:spPr>
            <a:xfrm rot="-2326667">
              <a:off x="4365501" y="1243736"/>
              <a:ext cx="507900" cy="363274"/>
            </a:xfrm>
            <a:prstGeom prst="rect">
              <a:avLst/>
            </a:prstGeom>
            <a:noFill/>
            <a:ln>
              <a:noFill/>
            </a:ln>
          </p:spPr>
          <p:txBody>
            <a:bodyPr spcFirstLastPara="1" wrap="square" lIns="70325" tIns="70325" rIns="70325" bIns="70325" anchor="t" anchorCtr="0">
              <a:noAutofit/>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kumimoji="0" lang="en" sz="2000" b="1" i="0" u="none" strike="noStrike" kern="0" cap="none" spc="0" normalizeH="0" baseline="0" noProof="0">
                  <a:ln>
                    <a:noFill/>
                  </a:ln>
                  <a:solidFill>
                    <a:srgbClr val="FFFFFF"/>
                  </a:solidFill>
                  <a:effectLst/>
                  <a:uLnTx/>
                  <a:uFillTx/>
                  <a:latin typeface="Calibri"/>
                  <a:ea typeface="Calibri"/>
                  <a:cs typeface="Calibri"/>
                  <a:sym typeface="Calibri"/>
                </a:rPr>
                <a:t>04</a:t>
              </a:r>
              <a:endParaRPr kumimoji="0" sz="2000" b="1" i="0" u="none" strike="noStrike" kern="0" cap="none" spc="0" normalizeH="0" baseline="0" noProof="0">
                <a:ln>
                  <a:noFill/>
                </a:ln>
                <a:solidFill>
                  <a:srgbClr val="FFFFFF"/>
                </a:solidFill>
                <a:effectLst/>
                <a:uLnTx/>
                <a:uFillTx/>
                <a:latin typeface="Calibri"/>
                <a:ea typeface="Calibri"/>
                <a:cs typeface="Calibri"/>
                <a:sym typeface="Calibri"/>
              </a:endParaRPr>
            </a:p>
          </p:txBody>
        </p:sp>
      </p:grpSp>
      <p:grpSp>
        <p:nvGrpSpPr>
          <p:cNvPr id="211" name="Google Shape;211;p22"/>
          <p:cNvGrpSpPr/>
          <p:nvPr/>
        </p:nvGrpSpPr>
        <p:grpSpPr>
          <a:xfrm>
            <a:off x="273787" y="2240706"/>
            <a:ext cx="3431196" cy="1755634"/>
            <a:chOff x="323500" y="1170475"/>
            <a:chExt cx="3366262" cy="1289700"/>
          </a:xfrm>
        </p:grpSpPr>
        <p:sp>
          <p:nvSpPr>
            <p:cNvPr id="212" name="Google Shape;212;p22"/>
            <p:cNvSpPr txBox="1"/>
            <p:nvPr/>
          </p:nvSpPr>
          <p:spPr>
            <a:xfrm>
              <a:off x="323500" y="1170475"/>
              <a:ext cx="2364300" cy="1289700"/>
            </a:xfrm>
            <a:prstGeom prst="rect">
              <a:avLst/>
            </a:prstGeom>
            <a:solidFill>
              <a:srgbClr val="F3F3F3"/>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15000"/>
                </a:lnSpc>
                <a:spcBef>
                  <a:spcPts val="0"/>
                </a:spcBef>
                <a:spcAft>
                  <a:spcPts val="1231"/>
                </a:spcAft>
                <a:buClr>
                  <a:srgbClr val="000000"/>
                </a:buClr>
                <a:buSzTx/>
                <a:buFont typeface="Arial"/>
                <a:buNone/>
                <a:tabLst/>
                <a:defRPr/>
              </a:pPr>
              <a:r>
                <a:rPr kumimoji="0" lang="en" sz="2000" b="1" i="0" u="none" strike="noStrike" kern="0" cap="none" spc="0" normalizeH="0" baseline="0" noProof="0" dirty="0">
                  <a:ln>
                    <a:noFill/>
                  </a:ln>
                  <a:solidFill>
                    <a:srgbClr val="000000"/>
                  </a:solidFill>
                  <a:effectLst/>
                  <a:uLnTx/>
                  <a:uFillTx/>
                  <a:latin typeface="Calibri"/>
                  <a:ea typeface="Calibri"/>
                  <a:cs typeface="Calibri"/>
                  <a:sym typeface="Calibri"/>
                </a:rPr>
                <a:t>Data is one of the most important assets a company has. INNOVATION STEMS FROM DATA ANALYTICS</a:t>
              </a:r>
              <a:endParaRPr kumimoji="0" sz="2000" b="1" i="0" u="none" strike="noStrike" kern="0" cap="none" spc="0" normalizeH="0" baseline="0" noProof="0" dirty="0">
                <a:ln>
                  <a:noFill/>
                </a:ln>
                <a:solidFill>
                  <a:srgbClr val="000000"/>
                </a:solidFill>
                <a:effectLst/>
                <a:uLnTx/>
                <a:uFillTx/>
                <a:latin typeface="Calibri"/>
                <a:ea typeface="Calibri"/>
                <a:cs typeface="Calibri"/>
                <a:sym typeface="Calibri"/>
              </a:endParaRPr>
            </a:p>
          </p:txBody>
        </p:sp>
        <p:cxnSp>
          <p:nvCxnSpPr>
            <p:cNvPr id="213" name="Google Shape;213;p22"/>
            <p:cNvCxnSpPr/>
            <p:nvPr/>
          </p:nvCxnSpPr>
          <p:spPr>
            <a:xfrm rot="10800000">
              <a:off x="2645462" y="1636892"/>
              <a:ext cx="1044300" cy="0"/>
            </a:xfrm>
            <a:prstGeom prst="straightConnector1">
              <a:avLst/>
            </a:prstGeom>
            <a:noFill/>
            <a:ln w="9525" cap="flat" cmpd="sng">
              <a:solidFill>
                <a:srgbClr val="1F887E"/>
              </a:solidFill>
              <a:prstDash val="solid"/>
              <a:round/>
              <a:headEnd type="none" w="sm" len="sm"/>
              <a:tailEnd type="oval" w="med" len="med"/>
            </a:ln>
          </p:spPr>
        </p:cxnSp>
      </p:grpSp>
      <p:grpSp>
        <p:nvGrpSpPr>
          <p:cNvPr id="214" name="Google Shape;214;p22"/>
          <p:cNvGrpSpPr/>
          <p:nvPr/>
        </p:nvGrpSpPr>
        <p:grpSpPr>
          <a:xfrm>
            <a:off x="323528" y="4369888"/>
            <a:ext cx="3295165" cy="2242956"/>
            <a:chOff x="323500" y="2761150"/>
            <a:chExt cx="3292155" cy="1356900"/>
          </a:xfrm>
        </p:grpSpPr>
        <p:sp>
          <p:nvSpPr>
            <p:cNvPr id="215" name="Google Shape;215;p22"/>
            <p:cNvSpPr txBox="1"/>
            <p:nvPr/>
          </p:nvSpPr>
          <p:spPr>
            <a:xfrm>
              <a:off x="323500" y="2761150"/>
              <a:ext cx="2318400" cy="1356900"/>
            </a:xfrm>
            <a:prstGeom prst="rect">
              <a:avLst/>
            </a:prstGeom>
            <a:solidFill>
              <a:srgbClr val="EFEFEF"/>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15000"/>
                </a:lnSpc>
                <a:spcBef>
                  <a:spcPts val="0"/>
                </a:spcBef>
                <a:spcAft>
                  <a:spcPts val="1231"/>
                </a:spcAft>
                <a:buClr>
                  <a:srgbClr val="000000"/>
                </a:buClr>
                <a:buSzTx/>
                <a:buFont typeface="Arial"/>
                <a:buNone/>
                <a:tabLst/>
                <a:defRPr/>
              </a:pPr>
              <a:r>
                <a:rPr kumimoji="0" lang="en" sz="2000" b="1" i="0" u="none" strike="noStrike" kern="0" cap="none" spc="0" normalizeH="0" baseline="0" noProof="0" dirty="0">
                  <a:ln>
                    <a:noFill/>
                  </a:ln>
                  <a:solidFill>
                    <a:srgbClr val="000000"/>
                  </a:solidFill>
                  <a:effectLst/>
                  <a:uLnTx/>
                  <a:uFillTx/>
                  <a:latin typeface="Calibri"/>
                  <a:ea typeface="Calibri"/>
                  <a:cs typeface="Calibri"/>
                  <a:sym typeface="Calibri"/>
                </a:rPr>
                <a:t>With the rise of the data economy, companies find enormous value in collecting, sharing and using data. </a:t>
              </a:r>
              <a:endParaRPr kumimoji="0" sz="2000" b="1" i="0" u="none" strike="noStrike" kern="0" cap="none" spc="0" normalizeH="0" baseline="0" noProof="0" dirty="0">
                <a:ln>
                  <a:noFill/>
                </a:ln>
                <a:solidFill>
                  <a:srgbClr val="000000"/>
                </a:solidFill>
                <a:effectLst/>
                <a:uLnTx/>
                <a:uFillTx/>
                <a:latin typeface="Calibri"/>
                <a:ea typeface="Calibri"/>
                <a:cs typeface="Calibri"/>
                <a:sym typeface="Calibri"/>
              </a:endParaRPr>
            </a:p>
          </p:txBody>
        </p:sp>
        <p:cxnSp>
          <p:nvCxnSpPr>
            <p:cNvPr id="216" name="Google Shape;216;p22"/>
            <p:cNvCxnSpPr/>
            <p:nvPr/>
          </p:nvCxnSpPr>
          <p:spPr>
            <a:xfrm rot="10800000">
              <a:off x="2304655" y="3099398"/>
              <a:ext cx="1311000" cy="0"/>
            </a:xfrm>
            <a:prstGeom prst="straightConnector1">
              <a:avLst/>
            </a:prstGeom>
            <a:noFill/>
            <a:ln w="9525" cap="flat" cmpd="sng">
              <a:solidFill>
                <a:srgbClr val="1D7E74"/>
              </a:solidFill>
              <a:prstDash val="solid"/>
              <a:round/>
              <a:headEnd type="none" w="sm" len="sm"/>
              <a:tailEnd type="oval" w="med" len="med"/>
            </a:ln>
          </p:spPr>
        </p:cxnSp>
      </p:grpSp>
      <p:grpSp>
        <p:nvGrpSpPr>
          <p:cNvPr id="217" name="Google Shape;217;p22"/>
          <p:cNvGrpSpPr/>
          <p:nvPr/>
        </p:nvGrpSpPr>
        <p:grpSpPr>
          <a:xfrm>
            <a:off x="4923115" y="1983550"/>
            <a:ext cx="3969365" cy="2059378"/>
            <a:chOff x="5209825" y="542708"/>
            <a:chExt cx="3610650" cy="1807342"/>
          </a:xfrm>
        </p:grpSpPr>
        <p:sp>
          <p:nvSpPr>
            <p:cNvPr id="218" name="Google Shape;218;p22"/>
            <p:cNvSpPr txBox="1"/>
            <p:nvPr/>
          </p:nvSpPr>
          <p:spPr>
            <a:xfrm>
              <a:off x="6696475" y="542708"/>
              <a:ext cx="2124000" cy="1807342"/>
            </a:xfrm>
            <a:prstGeom prst="rect">
              <a:avLst/>
            </a:prstGeom>
            <a:solidFill>
              <a:srgbClr val="EFEFEF"/>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00000"/>
                </a:lnSpc>
                <a:spcBef>
                  <a:spcPts val="0"/>
                </a:spcBef>
                <a:spcAft>
                  <a:spcPts val="1231"/>
                </a:spcAft>
                <a:buClr>
                  <a:srgbClr val="000000"/>
                </a:buClr>
                <a:buSzTx/>
                <a:buFont typeface="Arial"/>
                <a:buNone/>
                <a:tabLst/>
                <a:defRPr/>
              </a:pPr>
              <a:r>
                <a:rPr kumimoji="0" lang="en" sz="2000" b="1" i="0" u="none" strike="noStrike" kern="0" cap="none" spc="0" normalizeH="0" baseline="0" noProof="0" dirty="0">
                  <a:ln>
                    <a:noFill/>
                  </a:ln>
                  <a:solidFill>
                    <a:srgbClr val="000000"/>
                  </a:solidFill>
                  <a:effectLst/>
                  <a:uLnTx/>
                  <a:uFillTx/>
                  <a:latin typeface="Calibri"/>
                  <a:ea typeface="Calibri"/>
                  <a:cs typeface="Calibri"/>
                  <a:sym typeface="Calibri"/>
                </a:rPr>
                <a:t>Privacy is the right of an individual to be free from </a:t>
              </a:r>
              <a:r>
                <a:rPr kumimoji="0" lang="en" sz="2000" b="1" i="0" u="none" strike="noStrike" kern="0" cap="none" spc="0" normalizeH="0" baseline="0" noProof="0" dirty="0">
                  <a:ln>
                    <a:noFill/>
                  </a:ln>
                  <a:solidFill>
                    <a:srgbClr val="FF0000"/>
                  </a:solidFill>
                  <a:effectLst/>
                  <a:uLnTx/>
                  <a:uFillTx/>
                  <a:latin typeface="Calibri"/>
                  <a:ea typeface="Calibri"/>
                  <a:cs typeface="Calibri"/>
                  <a:sym typeface="Calibri"/>
                </a:rPr>
                <a:t>undesirable profiling</a:t>
              </a:r>
              <a:r>
                <a:rPr kumimoji="0" lang="en" sz="2000" b="1" i="0" u="none" strike="noStrike" kern="0" cap="none" spc="0" normalizeH="0" baseline="0" noProof="0" dirty="0">
                  <a:ln>
                    <a:noFill/>
                  </a:ln>
                  <a:solidFill>
                    <a:srgbClr val="000000"/>
                  </a:solidFill>
                  <a:effectLst/>
                  <a:uLnTx/>
                  <a:uFillTx/>
                  <a:latin typeface="Calibri"/>
                  <a:ea typeface="Calibri"/>
                  <a:cs typeface="Calibri"/>
                  <a:sym typeface="Calibri"/>
                </a:rPr>
                <a:t>,  </a:t>
              </a:r>
              <a:r>
                <a:rPr kumimoji="0" lang="en" sz="2000" b="1" i="0" u="none" strike="noStrike" kern="0" cap="none" spc="0" normalizeH="0" baseline="0" noProof="0" dirty="0">
                  <a:ln>
                    <a:noFill/>
                  </a:ln>
                  <a:solidFill>
                    <a:srgbClr val="0563C1"/>
                  </a:solidFill>
                  <a:effectLst/>
                  <a:uLnTx/>
                  <a:uFill>
                    <a:noFill/>
                  </a:uFill>
                  <a:latin typeface="Calibri"/>
                  <a:ea typeface="Calibri"/>
                  <a:cs typeface="Calibri"/>
                  <a:sym typeface="Calibri"/>
                  <a:hlinkClick r:id="rId3"/>
                </a:rPr>
                <a:t>uninvited surveillance.</a:t>
              </a:r>
              <a:r>
                <a:rPr kumimoji="0" lang="en" sz="2000" b="1" i="0" u="none" strike="noStrike" kern="0" cap="none" spc="0" normalizeH="0" baseline="0" noProof="0" dirty="0">
                  <a:ln>
                    <a:noFill/>
                  </a:ln>
                  <a:solidFill>
                    <a:srgbClr val="000000"/>
                  </a:solidFill>
                  <a:effectLst/>
                  <a:uLnTx/>
                  <a:uFillTx/>
                  <a:latin typeface="Calibri"/>
                  <a:ea typeface="Calibri"/>
                  <a:cs typeface="Calibri"/>
                  <a:sym typeface="Calibri"/>
                </a:rPr>
                <a:t> </a:t>
              </a:r>
              <a:endParaRPr kumimoji="0" sz="2000" b="1" i="0" u="none" strike="noStrike" kern="0" cap="none" spc="0" normalizeH="0" baseline="0" noProof="0" dirty="0">
                <a:ln>
                  <a:noFill/>
                </a:ln>
                <a:solidFill>
                  <a:srgbClr val="000000"/>
                </a:solidFill>
                <a:effectLst/>
                <a:uLnTx/>
                <a:uFillTx/>
                <a:latin typeface="Calibri"/>
                <a:ea typeface="Calibri"/>
                <a:cs typeface="Calibri"/>
                <a:sym typeface="Calibri"/>
              </a:endParaRPr>
            </a:p>
          </p:txBody>
        </p:sp>
        <p:cxnSp>
          <p:nvCxnSpPr>
            <p:cNvPr id="219" name="Google Shape;219;p22"/>
            <p:cNvCxnSpPr/>
            <p:nvPr/>
          </p:nvCxnSpPr>
          <p:spPr>
            <a:xfrm>
              <a:off x="5209825" y="1705200"/>
              <a:ext cx="1286700" cy="0"/>
            </a:xfrm>
            <a:prstGeom prst="straightConnector1">
              <a:avLst/>
            </a:prstGeom>
            <a:noFill/>
            <a:ln w="9525" cap="flat" cmpd="sng">
              <a:solidFill>
                <a:srgbClr val="155B54"/>
              </a:solidFill>
              <a:prstDash val="solid"/>
              <a:round/>
              <a:headEnd type="none" w="sm" len="sm"/>
              <a:tailEnd type="oval" w="med" len="med"/>
            </a:ln>
          </p:spPr>
        </p:cxnSp>
      </p:grpSp>
      <p:grpSp>
        <p:nvGrpSpPr>
          <p:cNvPr id="220" name="Google Shape;220;p22"/>
          <p:cNvGrpSpPr/>
          <p:nvPr/>
        </p:nvGrpSpPr>
        <p:grpSpPr>
          <a:xfrm>
            <a:off x="4923115" y="4479869"/>
            <a:ext cx="3969365" cy="1952762"/>
            <a:chOff x="5209825" y="2918075"/>
            <a:chExt cx="3610650" cy="1512000"/>
          </a:xfrm>
        </p:grpSpPr>
        <p:sp>
          <p:nvSpPr>
            <p:cNvPr id="221" name="Google Shape;221;p22"/>
            <p:cNvSpPr txBox="1"/>
            <p:nvPr/>
          </p:nvSpPr>
          <p:spPr>
            <a:xfrm>
              <a:off x="6696475" y="2918075"/>
              <a:ext cx="2124000" cy="1512000"/>
            </a:xfrm>
            <a:prstGeom prst="rect">
              <a:avLst/>
            </a:prstGeom>
            <a:solidFill>
              <a:srgbClr val="EFEFEF"/>
            </a:solidFill>
            <a:ln>
              <a:noFill/>
            </a:ln>
          </p:spPr>
          <p:txBody>
            <a:bodyPr spcFirstLastPara="1" wrap="square" lIns="70325" tIns="70325" rIns="70325" bIns="70325" anchor="ctr" anchorCtr="0">
              <a:noAutofit/>
            </a:bodyPr>
            <a:lstStyle/>
            <a:p>
              <a:pPr marL="0" marR="0" lvl="0" indent="0" algn="l" defTabSz="914400" rtl="0" eaLnBrk="1" fontAlgn="auto" latinLnBrk="0" hangingPunct="1">
                <a:lnSpc>
                  <a:spcPct val="115000"/>
                </a:lnSpc>
                <a:spcBef>
                  <a:spcPts val="0"/>
                </a:spcBef>
                <a:spcAft>
                  <a:spcPts val="1231"/>
                </a:spcAft>
                <a:buClr>
                  <a:srgbClr val="000000"/>
                </a:buClr>
                <a:buSzTx/>
                <a:buFont typeface="Arial"/>
                <a:buNone/>
                <a:tabLst/>
                <a:defRPr/>
              </a:pPr>
              <a:r>
                <a:rPr kumimoji="0" lang="en" sz="2000" b="1" i="0" u="none" strike="noStrike" kern="0" cap="none" spc="0" normalizeH="0" baseline="0" noProof="0" dirty="0">
                  <a:ln>
                    <a:noFill/>
                  </a:ln>
                  <a:solidFill>
                    <a:srgbClr val="000000"/>
                  </a:solidFill>
                  <a:effectLst/>
                  <a:uLnTx/>
                  <a:uFillTx/>
                  <a:latin typeface="Calibri"/>
                  <a:ea typeface="Calibri"/>
                  <a:cs typeface="Calibri"/>
                  <a:sym typeface="Calibri"/>
                </a:rPr>
                <a:t>Companies such as Google, Facebook, and Amazon have all </a:t>
              </a:r>
              <a:r>
                <a:rPr kumimoji="0" lang="en" sz="2000" b="1" i="0" u="none" strike="noStrike" kern="0" cap="none" spc="0" normalizeH="0" baseline="0" noProof="0" dirty="0">
                  <a:ln>
                    <a:noFill/>
                  </a:ln>
                  <a:solidFill>
                    <a:srgbClr val="0563C1"/>
                  </a:solidFill>
                  <a:effectLst/>
                  <a:uLnTx/>
                  <a:uFill>
                    <a:noFill/>
                  </a:uFill>
                  <a:latin typeface="Calibri"/>
                  <a:ea typeface="Calibri"/>
                  <a:cs typeface="Calibri"/>
                  <a:sym typeface="Calibri"/>
                  <a:hlinkClick r:id="rId4"/>
                </a:rPr>
                <a:t>built empires</a:t>
              </a:r>
              <a:r>
                <a:rPr kumimoji="0" lang="en" sz="2000" b="1" i="0" u="none" strike="noStrike" kern="0" cap="none" spc="0" normalizeH="0" baseline="0" noProof="0" dirty="0">
                  <a:ln>
                    <a:noFill/>
                  </a:ln>
                  <a:solidFill>
                    <a:srgbClr val="000000"/>
                  </a:solidFill>
                  <a:effectLst/>
                  <a:uLnTx/>
                  <a:uFillTx/>
                  <a:latin typeface="Calibri"/>
                  <a:ea typeface="Calibri"/>
                  <a:cs typeface="Calibri"/>
                  <a:sym typeface="Calibri"/>
                </a:rPr>
                <a:t> atop the data economy.</a:t>
              </a:r>
              <a:endParaRPr kumimoji="0" sz="2000" b="1" i="0" u="none" strike="noStrike" kern="0" cap="none" spc="0" normalizeH="0" baseline="0" noProof="0" dirty="0">
                <a:ln>
                  <a:noFill/>
                </a:ln>
                <a:solidFill>
                  <a:srgbClr val="000000"/>
                </a:solidFill>
                <a:effectLst/>
                <a:uLnTx/>
                <a:uFillTx/>
                <a:latin typeface="Calibri"/>
                <a:ea typeface="Calibri"/>
                <a:cs typeface="Calibri"/>
                <a:sym typeface="Calibri"/>
              </a:endParaRPr>
            </a:p>
          </p:txBody>
        </p:sp>
        <p:cxnSp>
          <p:nvCxnSpPr>
            <p:cNvPr id="222" name="Google Shape;222;p22"/>
            <p:cNvCxnSpPr/>
            <p:nvPr/>
          </p:nvCxnSpPr>
          <p:spPr>
            <a:xfrm>
              <a:off x="5209825" y="3648300"/>
              <a:ext cx="1286700" cy="0"/>
            </a:xfrm>
            <a:prstGeom prst="straightConnector1">
              <a:avLst/>
            </a:prstGeom>
            <a:noFill/>
            <a:ln w="9525" cap="flat" cmpd="sng">
              <a:solidFill>
                <a:srgbClr val="1B786E"/>
              </a:solidFill>
              <a:prstDash val="solid"/>
              <a:round/>
              <a:headEnd type="none" w="sm" len="sm"/>
              <a:tailEnd type="oval" w="med" len="med"/>
            </a:ln>
          </p:spPr>
        </p:cxnSp>
      </p:grpSp>
    </p:spTree>
    <p:extLst>
      <p:ext uri="{BB962C8B-B14F-4D97-AF65-F5344CB8AC3E}">
        <p14:creationId xmlns:p14="http://schemas.microsoft.com/office/powerpoint/2010/main" val="2604421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26"/>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213" name="Google Shape;213;p26"/>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8</a:t>
            </a:fld>
            <a:endParaRPr>
              <a:solidFill>
                <a:srgbClr val="888888"/>
              </a:solidFill>
            </a:endParaRPr>
          </a:p>
        </p:txBody>
      </p:sp>
      <p:sp>
        <p:nvSpPr>
          <p:cNvPr id="214" name="Google Shape;214;p26"/>
          <p:cNvSpPr txBox="1"/>
          <p:nvPr/>
        </p:nvSpPr>
        <p:spPr>
          <a:xfrm>
            <a:off x="1385940" y="1573968"/>
            <a:ext cx="6554308" cy="1810062"/>
          </a:xfrm>
          <a:prstGeom prst="rect">
            <a:avLst/>
          </a:prstGeom>
          <a:solidFill>
            <a:srgbClr val="F1C232"/>
          </a:solidFill>
          <a:ln w="19050" cap="flat" cmpd="sng">
            <a:solidFill>
              <a:srgbClr val="000000"/>
            </a:solidFill>
            <a:prstDash val="solid"/>
            <a:round/>
            <a:headEnd type="none" w="sm" len="sm"/>
            <a:tailEnd type="none" w="sm" len="sm"/>
          </a:ln>
        </p:spPr>
        <p:txBody>
          <a:bodyPr spcFirstLastPara="1" wrap="square" lIns="70325" tIns="70325" rIns="70325" bIns="70325" anchor="b" anchorCtr="0">
            <a:noAutofit/>
          </a:bodyPr>
          <a:lstStyle/>
          <a:p>
            <a:pPr algn="ctr"/>
            <a:r>
              <a:rPr lang="en" sz="3600" dirty="0">
                <a:solidFill>
                  <a:schemeClr val="tx1"/>
                </a:solidFill>
                <a:latin typeface="Arial Black"/>
                <a:sym typeface="Calibri"/>
              </a:rPr>
              <a:t>Data Protection is the Force Behind Our Right to Privacy</a:t>
            </a:r>
            <a:endParaRPr sz="3600" dirty="0">
              <a:solidFill>
                <a:schemeClr val="tx1"/>
              </a:solidFill>
              <a:latin typeface="Arial Black"/>
              <a:sym typeface="Calibri"/>
            </a:endParaRPr>
          </a:p>
        </p:txBody>
      </p:sp>
      <p:sp>
        <p:nvSpPr>
          <p:cNvPr id="215" name="Google Shape;215;p26"/>
          <p:cNvSpPr txBox="1"/>
          <p:nvPr/>
        </p:nvSpPr>
        <p:spPr>
          <a:xfrm>
            <a:off x="779138" y="3822239"/>
            <a:ext cx="7638033" cy="1909265"/>
          </a:xfrm>
          <a:prstGeom prst="rect">
            <a:avLst/>
          </a:prstGeom>
          <a:noFill/>
          <a:ln>
            <a:noFill/>
          </a:ln>
        </p:spPr>
        <p:txBody>
          <a:bodyPr spcFirstLastPara="1" wrap="square" lIns="70325" tIns="70325" rIns="70325" bIns="70325" anchor="t" anchorCtr="0">
            <a:noAutofit/>
          </a:bodyPr>
          <a:lstStyle/>
          <a:p>
            <a:pPr marL="0" marR="0" lvl="0" indent="0" algn="just" rtl="0">
              <a:lnSpc>
                <a:spcPct val="115000"/>
              </a:lnSpc>
              <a:spcBef>
                <a:spcPts val="0"/>
              </a:spcBef>
              <a:spcAft>
                <a:spcPts val="1231"/>
              </a:spcAft>
              <a:buClr>
                <a:srgbClr val="000000"/>
              </a:buClr>
              <a:buSzPts val="2000"/>
              <a:buFont typeface="Arial"/>
              <a:buNone/>
            </a:pPr>
            <a:r>
              <a:rPr lang="en" sz="2000" b="0" i="0" u="none" strike="noStrike" cap="none" dirty="0">
                <a:solidFill>
                  <a:schemeClr val="dk1"/>
                </a:solidFill>
                <a:latin typeface="Calibri"/>
                <a:ea typeface="Calibri"/>
                <a:cs typeface="Calibri"/>
                <a:sym typeface="Calibri"/>
              </a:rPr>
              <a:t>Only 66 per cent of the nations of the world safeguard people's data and privacy, despite an 11 percentage point increase in the adoption of data protection and privacy legislation in the period between 2015 and 2020. It can have adverse effects on FDI as well due to different legislative policies in different countries.</a:t>
            </a:r>
            <a:endParaRPr sz="2000" b="0" i="0" u="none" strike="noStrike" cap="none" dirty="0">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24"/>
          <p:cNvSpPr txBox="1">
            <a:spLocks noGrp="1"/>
          </p:cNvSpPr>
          <p:nvPr>
            <p:ph type="ftr" idx="11"/>
          </p:nvPr>
        </p:nvSpPr>
        <p:spPr>
          <a:xfrm>
            <a:off x="3028950" y="6356355"/>
            <a:ext cx="3086100" cy="365125"/>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
                <a:solidFill>
                  <a:srgbClr val="696464"/>
                </a:solidFill>
              </a:rPr>
              <a:t>charrumalhotra[dot]iipa[at]gov[dot]in</a:t>
            </a:r>
            <a:endParaRPr>
              <a:solidFill>
                <a:srgbClr val="696464"/>
              </a:solidFill>
            </a:endParaRPr>
          </a:p>
        </p:txBody>
      </p:sp>
      <p:sp>
        <p:nvSpPr>
          <p:cNvPr id="181" name="Google Shape;181;p24"/>
          <p:cNvSpPr txBox="1">
            <a:spLocks noGrp="1"/>
          </p:cNvSpPr>
          <p:nvPr>
            <p:ph type="sldNum" idx="12"/>
          </p:nvPr>
        </p:nvSpPr>
        <p:spPr>
          <a:xfrm>
            <a:off x="6457950" y="6356355"/>
            <a:ext cx="2057400" cy="365125"/>
          </a:xfrm>
          <a:prstGeom prst="rect">
            <a:avLst/>
          </a:prstGeom>
          <a:noFill/>
          <a:ln>
            <a:noFill/>
          </a:ln>
        </p:spPr>
        <p:txBody>
          <a:bodyPr spcFirstLastPara="1" wrap="square" lIns="91425" tIns="45700" rIns="91425" bIns="45700" anchor="ctr" anchorCtr="0">
            <a:noAutofit/>
          </a:bodyPr>
          <a:lstStyle/>
          <a:p>
            <a:pPr marL="0" lvl="0" indent="0" algn="r" rtl="0">
              <a:lnSpc>
                <a:spcPct val="100000"/>
              </a:lnSpc>
              <a:spcBef>
                <a:spcPts val="0"/>
              </a:spcBef>
              <a:spcAft>
                <a:spcPts val="0"/>
              </a:spcAft>
              <a:buSzPts val="900"/>
              <a:buNone/>
            </a:pPr>
            <a:fld id="{00000000-1234-1234-1234-123412341234}" type="slidenum">
              <a:rPr lang="en">
                <a:solidFill>
                  <a:srgbClr val="888888"/>
                </a:solidFill>
              </a:rPr>
              <a:pPr marL="0" lvl="0" indent="0" algn="r" rtl="0">
                <a:lnSpc>
                  <a:spcPct val="100000"/>
                </a:lnSpc>
                <a:spcBef>
                  <a:spcPts val="0"/>
                </a:spcBef>
                <a:spcAft>
                  <a:spcPts val="0"/>
                </a:spcAft>
                <a:buSzPts val="900"/>
                <a:buNone/>
              </a:pPr>
              <a:t>9</a:t>
            </a:fld>
            <a:endParaRPr>
              <a:solidFill>
                <a:srgbClr val="888888"/>
              </a:solidFill>
            </a:endParaRPr>
          </a:p>
        </p:txBody>
      </p:sp>
      <p:sp>
        <p:nvSpPr>
          <p:cNvPr id="182" name="Google Shape;182;p24"/>
          <p:cNvSpPr txBox="1"/>
          <p:nvPr/>
        </p:nvSpPr>
        <p:spPr>
          <a:xfrm>
            <a:off x="824459" y="1184077"/>
            <a:ext cx="7760506" cy="599753"/>
          </a:xfrm>
          <a:prstGeom prst="rect">
            <a:avLst/>
          </a:prstGeom>
          <a:ln/>
        </p:spPr>
        <p:style>
          <a:lnRef idx="2">
            <a:schemeClr val="accent2"/>
          </a:lnRef>
          <a:fillRef idx="1">
            <a:schemeClr val="lt1"/>
          </a:fillRef>
          <a:effectRef idx="0">
            <a:schemeClr val="accent2"/>
          </a:effectRef>
          <a:fontRef idx="minor">
            <a:schemeClr val="dk1"/>
          </a:fontRef>
        </p:style>
        <p:txBody>
          <a:bodyPr spcFirstLastPara="1" wrap="square" lIns="70325" tIns="70325" rIns="70325" bIns="70325" anchor="ctr" anchorCtr="0">
            <a:noAutofit/>
          </a:bodyPr>
          <a:lstStyle/>
          <a:p>
            <a:pPr marL="0" marR="0" lvl="0" indent="0" algn="ctr" rtl="0">
              <a:lnSpc>
                <a:spcPct val="100000"/>
              </a:lnSpc>
              <a:spcBef>
                <a:spcPts val="0"/>
              </a:spcBef>
              <a:spcAft>
                <a:spcPts val="0"/>
              </a:spcAft>
              <a:buClr>
                <a:srgbClr val="000000"/>
              </a:buClr>
              <a:buSzPts val="3600"/>
              <a:buFont typeface="Arial"/>
              <a:buNone/>
            </a:pPr>
            <a:r>
              <a:rPr lang="en" sz="3600" b="0" i="0" u="none" strike="noStrike" cap="none" dirty="0">
                <a:solidFill>
                  <a:schemeClr val="tx1"/>
                </a:solidFill>
                <a:latin typeface="Arial Black"/>
                <a:ea typeface="Arial Black"/>
                <a:cs typeface="Arial Black"/>
                <a:sym typeface="Arial Black"/>
              </a:rPr>
              <a:t>Data Privacy Vs Data Security</a:t>
            </a:r>
            <a:endParaRPr sz="3600" b="0" i="0" u="none" strike="noStrike" cap="none">
              <a:solidFill>
                <a:schemeClr val="tx1"/>
              </a:solidFill>
              <a:latin typeface="Arial Black"/>
              <a:ea typeface="Arial Black"/>
              <a:cs typeface="Arial Black"/>
              <a:sym typeface="Arial Black"/>
            </a:endParaRPr>
          </a:p>
        </p:txBody>
      </p:sp>
      <p:pic>
        <p:nvPicPr>
          <p:cNvPr id="183" name="Google Shape;183;p24"/>
          <p:cNvPicPr preferRelativeResize="0"/>
          <p:nvPr/>
        </p:nvPicPr>
        <p:blipFill rotWithShape="1">
          <a:blip r:embed="rId3">
            <a:alphaModFix/>
          </a:blip>
          <a:srcRect t="2750" b="2388"/>
          <a:stretch/>
        </p:blipFill>
        <p:spPr>
          <a:xfrm>
            <a:off x="3191985" y="2245051"/>
            <a:ext cx="2760030" cy="3428872"/>
          </a:xfrm>
          <a:prstGeom prst="rect">
            <a:avLst/>
          </a:prstGeom>
          <a:noFill/>
          <a:ln>
            <a:noFill/>
          </a:ln>
        </p:spPr>
      </p:pic>
      <p:sp>
        <p:nvSpPr>
          <p:cNvPr id="184" name="Google Shape;184;p24"/>
          <p:cNvSpPr txBox="1"/>
          <p:nvPr/>
        </p:nvSpPr>
        <p:spPr>
          <a:xfrm>
            <a:off x="469037" y="2060848"/>
            <a:ext cx="2539531" cy="3168352"/>
          </a:xfrm>
          <a:prstGeom prst="rect">
            <a:avLst/>
          </a:prstGeom>
          <a:noFill/>
          <a:ln>
            <a:noFill/>
          </a:ln>
        </p:spPr>
        <p:txBody>
          <a:bodyPr spcFirstLastPara="1" wrap="square" lIns="70325" tIns="70325" rIns="70325" bIns="70325" anchor="ctr" anchorCtr="0">
            <a:noAutofit/>
          </a:bodyPr>
          <a:lstStyle/>
          <a:p>
            <a:pPr marL="0" marR="0" lvl="0" indent="0" algn="just" rtl="0">
              <a:lnSpc>
                <a:spcPct val="100000"/>
              </a:lnSpc>
              <a:spcBef>
                <a:spcPts val="0"/>
              </a:spcBef>
              <a:spcAft>
                <a:spcPts val="0"/>
              </a:spcAft>
              <a:buClr>
                <a:srgbClr val="000000"/>
              </a:buClr>
              <a:buSzPts val="2000"/>
              <a:buFont typeface="Arial"/>
              <a:buNone/>
            </a:pPr>
            <a:r>
              <a:rPr lang="en" sz="2000" b="1" i="0" u="none" strike="noStrike" cap="none">
                <a:solidFill>
                  <a:schemeClr val="dk1"/>
                </a:solidFill>
                <a:latin typeface="Calibri"/>
                <a:ea typeface="Calibri"/>
                <a:cs typeface="Calibri"/>
                <a:sym typeface="Calibri"/>
              </a:rPr>
              <a:t>Data Privacy</a:t>
            </a:r>
            <a:r>
              <a:rPr lang="en" sz="2000" b="0" i="0" u="none" strike="noStrike" cap="none">
                <a:solidFill>
                  <a:schemeClr val="dk1"/>
                </a:solidFill>
                <a:latin typeface="Calibri"/>
                <a:ea typeface="Calibri"/>
                <a:cs typeface="Calibri"/>
                <a:sym typeface="Calibri"/>
              </a:rPr>
              <a:t> focuses on the rights of individuals, the purpose of data collection and processing, privacy preferences, and the way organizations govern personal data of data subjects.</a:t>
            </a:r>
            <a:endParaRPr sz="2000" b="0" i="0" u="none" strike="noStrike" cap="none">
              <a:solidFill>
                <a:schemeClr val="dk1"/>
              </a:solidFill>
              <a:latin typeface="Calibri"/>
              <a:ea typeface="Calibri"/>
              <a:cs typeface="Calibri"/>
              <a:sym typeface="Calibri"/>
            </a:endParaRPr>
          </a:p>
        </p:txBody>
      </p:sp>
      <p:sp>
        <p:nvSpPr>
          <p:cNvPr id="185" name="Google Shape;185;p24"/>
          <p:cNvSpPr txBox="1"/>
          <p:nvPr/>
        </p:nvSpPr>
        <p:spPr>
          <a:xfrm>
            <a:off x="6115050" y="3551801"/>
            <a:ext cx="2400300" cy="2613503"/>
          </a:xfrm>
          <a:prstGeom prst="rect">
            <a:avLst/>
          </a:prstGeom>
          <a:noFill/>
          <a:ln>
            <a:noFill/>
          </a:ln>
        </p:spPr>
        <p:txBody>
          <a:bodyPr spcFirstLastPara="1" wrap="square" lIns="70325" tIns="70325" rIns="70325" bIns="70325" anchor="ctr" anchorCtr="0">
            <a:noAutofit/>
          </a:bodyPr>
          <a:lstStyle/>
          <a:p>
            <a:pPr marL="0" marR="0" lvl="0" indent="0" algn="just" rtl="0">
              <a:lnSpc>
                <a:spcPct val="100000"/>
              </a:lnSpc>
              <a:spcBef>
                <a:spcPts val="0"/>
              </a:spcBef>
              <a:spcAft>
                <a:spcPts val="0"/>
              </a:spcAft>
              <a:buClr>
                <a:srgbClr val="000000"/>
              </a:buClr>
              <a:buSzPts val="2000"/>
              <a:buFont typeface="Arial"/>
              <a:buNone/>
            </a:pPr>
            <a:r>
              <a:rPr lang="en" sz="2000" b="1" i="0" u="none" strike="noStrike" cap="none">
                <a:solidFill>
                  <a:schemeClr val="dk1"/>
                </a:solidFill>
                <a:latin typeface="Calibri"/>
                <a:ea typeface="Calibri"/>
                <a:cs typeface="Calibri"/>
                <a:sym typeface="Calibri"/>
              </a:rPr>
              <a:t>Data Security</a:t>
            </a:r>
            <a:r>
              <a:rPr lang="en" sz="2000" b="0" i="0" u="none" strike="noStrike" cap="none">
                <a:solidFill>
                  <a:schemeClr val="dk1"/>
                </a:solidFill>
                <a:latin typeface="Calibri"/>
                <a:ea typeface="Calibri"/>
                <a:cs typeface="Calibri"/>
                <a:sym typeface="Calibri"/>
              </a:rPr>
              <a:t> regards to the means of protection that an organization is taking in order to prevent any third party from unauthorized access to digital data.</a:t>
            </a:r>
            <a:endParaRPr sz="2000" b="0" i="0" u="none" strike="noStrike" cap="none">
              <a:solidFill>
                <a:schemeClr val="dk1"/>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1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3357</Words>
  <Application>Microsoft Office PowerPoint</Application>
  <PresentationFormat>On-screen Show (4:3)</PresentationFormat>
  <Paragraphs>337</Paragraphs>
  <Slides>33</Slides>
  <Notes>25</Notes>
  <HiddenSlides>1</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33</vt:i4>
      </vt:variant>
    </vt:vector>
  </HeadingPairs>
  <TitlesOfParts>
    <vt:vector size="41" baseType="lpstr">
      <vt:lpstr>Aparajita</vt:lpstr>
      <vt:lpstr>Arial Black</vt:lpstr>
      <vt:lpstr>arial</vt:lpstr>
      <vt:lpstr>Calibri</vt:lpstr>
      <vt:lpstr>Abadi</vt:lpstr>
      <vt:lpstr>arial</vt:lpstr>
      <vt:lpstr>1_Office Theme</vt:lpstr>
      <vt:lpstr>2_Office Theme</vt:lpstr>
      <vt:lpstr>PowerPoint Presentation</vt:lpstr>
      <vt:lpstr>PowerPoint Presentation</vt:lpstr>
      <vt:lpstr>PowerPoint Presentation</vt:lpstr>
      <vt:lpstr>PowerPoint Presentation</vt:lpstr>
      <vt:lpstr>PowerPoint Presentation</vt:lpstr>
      <vt:lpstr>Types of Data &amp; DataPoints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Features of Personal Data Protection Bill 2019</vt:lpstr>
      <vt:lpstr>Features of Personal Data Protection Bill 2019</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iipa15</dc:creator>
  <cp:lastModifiedBy>APPPA APPPA</cp:lastModifiedBy>
  <cp:revision>25</cp:revision>
  <dcterms:modified xsi:type="dcterms:W3CDTF">2020-11-06T03:37:04Z</dcterms:modified>
</cp:coreProperties>
</file>