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2" r:id="rId1"/>
  </p:sldMasterIdLst>
  <p:notesMasterIdLst>
    <p:notesMasterId r:id="rId23"/>
  </p:notesMasterIdLst>
  <p:sldIdLst>
    <p:sldId id="256" r:id="rId2"/>
    <p:sldId id="257" r:id="rId3"/>
    <p:sldId id="277" r:id="rId4"/>
    <p:sldId id="258" r:id="rId5"/>
    <p:sldId id="278" r:id="rId6"/>
    <p:sldId id="270" r:id="rId7"/>
    <p:sldId id="269" r:id="rId8"/>
    <p:sldId id="279" r:id="rId9"/>
    <p:sldId id="274" r:id="rId10"/>
    <p:sldId id="280" r:id="rId11"/>
    <p:sldId id="275" r:id="rId12"/>
    <p:sldId id="281" r:id="rId13"/>
    <p:sldId id="276" r:id="rId14"/>
    <p:sldId id="282" r:id="rId15"/>
    <p:sldId id="261" r:id="rId16"/>
    <p:sldId id="262" r:id="rId17"/>
    <p:sldId id="263" r:id="rId18"/>
    <p:sldId id="265" r:id="rId19"/>
    <p:sldId id="271" r:id="rId20"/>
    <p:sldId id="267" r:id="rId21"/>
    <p:sldId id="268" r:id="rId22"/>
  </p:sldIdLst>
  <p:sldSz cx="9144000" cy="6858000" type="screen4x3"/>
  <p:notesSz cx="6858000" cy="9144000"/>
  <p:embeddedFontLst>
    <p:embeddedFont>
      <p:font typeface="Arial Black" panose="020B0A04020102020204" pitchFamily="34" charset="0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Open Sans" panose="020B0606030504020204" pitchFamily="34" charset="0"/>
      <p:regular r:id="rId30"/>
      <p:bold r:id="rId31"/>
      <p:italic r:id="rId32"/>
      <p:boldItalic r:id="rId33"/>
    </p:embeddedFont>
    <p:embeddedFont>
      <p:font typeface="Roboto" panose="020B060402020202020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6600"/>
    <a:srgbClr val="FF9933"/>
    <a:srgbClr val="BF3F17"/>
    <a:srgbClr val="A90924"/>
    <a:srgbClr val="8A3F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font" Target="fonts/font14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font" Target="fonts/font12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91E639-5007-4FC3-A04B-9CA7E9794566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IN"/>
        </a:p>
      </dgm:t>
    </dgm:pt>
    <dgm:pt modelId="{319105FA-57DB-4B07-9877-D1DAC6CDE892}">
      <dgm:prSet phldrT="[Text]"/>
      <dgm:spPr/>
      <dgm:t>
        <a:bodyPr/>
        <a:lstStyle/>
        <a:p>
          <a:r>
            <a:rPr lang="en-US" dirty="0"/>
            <a:t>Bring new techniques</a:t>
          </a:r>
          <a:endParaRPr lang="en-IN" dirty="0"/>
        </a:p>
      </dgm:t>
    </dgm:pt>
    <dgm:pt modelId="{5B347DA3-589B-4DB5-9F74-3B20811B5D40}" type="parTrans" cxnId="{33CC1288-9A58-4DFE-A068-ECA8BBA266F8}">
      <dgm:prSet/>
      <dgm:spPr/>
      <dgm:t>
        <a:bodyPr/>
        <a:lstStyle/>
        <a:p>
          <a:endParaRPr lang="en-IN"/>
        </a:p>
      </dgm:t>
    </dgm:pt>
    <dgm:pt modelId="{F993A226-380E-44FA-8CAB-AE843E8D0EB3}" type="sibTrans" cxnId="{33CC1288-9A58-4DFE-A068-ECA8BBA266F8}">
      <dgm:prSet/>
      <dgm:spPr/>
      <dgm:t>
        <a:bodyPr/>
        <a:lstStyle/>
        <a:p>
          <a:endParaRPr lang="en-IN"/>
        </a:p>
      </dgm:t>
    </dgm:pt>
    <dgm:pt modelId="{748F5027-078B-4CCB-975F-3C9FE4DB6981}">
      <dgm:prSet phldrT="[Text]"/>
      <dgm:spPr/>
      <dgm:t>
        <a:bodyPr/>
        <a:lstStyle/>
        <a:p>
          <a:r>
            <a:rPr lang="en-US" dirty="0"/>
            <a:t>Allow using frontier technology</a:t>
          </a:r>
          <a:endParaRPr lang="en-IN" dirty="0"/>
        </a:p>
      </dgm:t>
    </dgm:pt>
    <dgm:pt modelId="{1E4BA331-2C0A-4026-80FD-BEFCF26E4FDB}" type="parTrans" cxnId="{A36B550D-F4C9-4986-9EFF-25404BF5A14F}">
      <dgm:prSet/>
      <dgm:spPr/>
      <dgm:t>
        <a:bodyPr/>
        <a:lstStyle/>
        <a:p>
          <a:endParaRPr lang="en-IN"/>
        </a:p>
      </dgm:t>
    </dgm:pt>
    <dgm:pt modelId="{754D5D0D-ADFA-496B-859F-5CF2B9A16889}" type="sibTrans" cxnId="{A36B550D-F4C9-4986-9EFF-25404BF5A14F}">
      <dgm:prSet/>
      <dgm:spPr/>
      <dgm:t>
        <a:bodyPr/>
        <a:lstStyle/>
        <a:p>
          <a:endParaRPr lang="en-IN"/>
        </a:p>
      </dgm:t>
    </dgm:pt>
    <dgm:pt modelId="{DBC06A37-1A91-4A8F-8BD9-B3F487243797}">
      <dgm:prSet phldrT="[Text]"/>
      <dgm:spPr/>
      <dgm:t>
        <a:bodyPr/>
        <a:lstStyle/>
        <a:p>
          <a:r>
            <a:rPr lang="en-US" dirty="0"/>
            <a:t>Design better public services</a:t>
          </a:r>
          <a:endParaRPr lang="en-IN" dirty="0"/>
        </a:p>
      </dgm:t>
    </dgm:pt>
    <dgm:pt modelId="{66F87860-44D5-4449-9E82-21F81F2919BF}" type="parTrans" cxnId="{5E39DD13-429D-4540-9725-917BC6D00BE7}">
      <dgm:prSet/>
      <dgm:spPr/>
      <dgm:t>
        <a:bodyPr/>
        <a:lstStyle/>
        <a:p>
          <a:endParaRPr lang="en-IN"/>
        </a:p>
      </dgm:t>
    </dgm:pt>
    <dgm:pt modelId="{4384258D-C2B1-40A7-9855-5E655AB692E1}" type="sibTrans" cxnId="{5E39DD13-429D-4540-9725-917BC6D00BE7}">
      <dgm:prSet/>
      <dgm:spPr/>
      <dgm:t>
        <a:bodyPr/>
        <a:lstStyle/>
        <a:p>
          <a:endParaRPr lang="en-IN"/>
        </a:p>
      </dgm:t>
    </dgm:pt>
    <dgm:pt modelId="{BF85F4A6-7F06-4727-BDBB-3467E72FCD4B}" type="pres">
      <dgm:prSet presAssocID="{3691E639-5007-4FC3-A04B-9CA7E9794566}" presName="diagram" presStyleCnt="0">
        <dgm:presLayoutVars>
          <dgm:dir/>
          <dgm:resizeHandles val="exact"/>
        </dgm:presLayoutVars>
      </dgm:prSet>
      <dgm:spPr/>
    </dgm:pt>
    <dgm:pt modelId="{8C7B2565-936C-4819-AC12-33AC81416C82}" type="pres">
      <dgm:prSet presAssocID="{319105FA-57DB-4B07-9877-D1DAC6CDE892}" presName="node" presStyleLbl="node1" presStyleIdx="0" presStyleCnt="3">
        <dgm:presLayoutVars>
          <dgm:bulletEnabled val="1"/>
        </dgm:presLayoutVars>
      </dgm:prSet>
      <dgm:spPr/>
    </dgm:pt>
    <dgm:pt modelId="{6F6E4CAE-F594-4B19-9EB8-FD98C087A4AA}" type="pres">
      <dgm:prSet presAssocID="{F993A226-380E-44FA-8CAB-AE843E8D0EB3}" presName="sibTrans" presStyleCnt="0"/>
      <dgm:spPr/>
    </dgm:pt>
    <dgm:pt modelId="{EA6CA630-96BD-4928-9EDA-4A5BBCFD80BA}" type="pres">
      <dgm:prSet presAssocID="{748F5027-078B-4CCB-975F-3C9FE4DB6981}" presName="node" presStyleLbl="node1" presStyleIdx="1" presStyleCnt="3">
        <dgm:presLayoutVars>
          <dgm:bulletEnabled val="1"/>
        </dgm:presLayoutVars>
      </dgm:prSet>
      <dgm:spPr/>
    </dgm:pt>
    <dgm:pt modelId="{5D918D03-2041-4776-B6D7-158A027F5EEB}" type="pres">
      <dgm:prSet presAssocID="{754D5D0D-ADFA-496B-859F-5CF2B9A16889}" presName="sibTrans" presStyleCnt="0"/>
      <dgm:spPr/>
    </dgm:pt>
    <dgm:pt modelId="{E9E66AD2-3562-4140-AD25-C1B6566CDE13}" type="pres">
      <dgm:prSet presAssocID="{DBC06A37-1A91-4A8F-8BD9-B3F487243797}" presName="node" presStyleLbl="node1" presStyleIdx="2" presStyleCnt="3">
        <dgm:presLayoutVars>
          <dgm:bulletEnabled val="1"/>
        </dgm:presLayoutVars>
      </dgm:prSet>
      <dgm:spPr/>
    </dgm:pt>
  </dgm:ptLst>
  <dgm:cxnLst>
    <dgm:cxn modelId="{A36B550D-F4C9-4986-9EFF-25404BF5A14F}" srcId="{3691E639-5007-4FC3-A04B-9CA7E9794566}" destId="{748F5027-078B-4CCB-975F-3C9FE4DB6981}" srcOrd="1" destOrd="0" parTransId="{1E4BA331-2C0A-4026-80FD-BEFCF26E4FDB}" sibTransId="{754D5D0D-ADFA-496B-859F-5CF2B9A16889}"/>
    <dgm:cxn modelId="{5E39DD13-429D-4540-9725-917BC6D00BE7}" srcId="{3691E639-5007-4FC3-A04B-9CA7E9794566}" destId="{DBC06A37-1A91-4A8F-8BD9-B3F487243797}" srcOrd="2" destOrd="0" parTransId="{66F87860-44D5-4449-9E82-21F81F2919BF}" sibTransId="{4384258D-C2B1-40A7-9855-5E655AB692E1}"/>
    <dgm:cxn modelId="{2932554E-AAD1-4F74-8D5F-72F8FD1139E0}" type="presOf" srcId="{3691E639-5007-4FC3-A04B-9CA7E9794566}" destId="{BF85F4A6-7F06-4727-BDBB-3467E72FCD4B}" srcOrd="0" destOrd="0" presId="urn:microsoft.com/office/officeart/2005/8/layout/default"/>
    <dgm:cxn modelId="{5E428E77-4467-44F5-8094-9AF15273AE4C}" type="presOf" srcId="{319105FA-57DB-4B07-9877-D1DAC6CDE892}" destId="{8C7B2565-936C-4819-AC12-33AC81416C82}" srcOrd="0" destOrd="0" presId="urn:microsoft.com/office/officeart/2005/8/layout/default"/>
    <dgm:cxn modelId="{EC29D47B-8EE1-4203-9A20-D074A9949081}" type="presOf" srcId="{748F5027-078B-4CCB-975F-3C9FE4DB6981}" destId="{EA6CA630-96BD-4928-9EDA-4A5BBCFD80BA}" srcOrd="0" destOrd="0" presId="urn:microsoft.com/office/officeart/2005/8/layout/default"/>
    <dgm:cxn modelId="{33CC1288-9A58-4DFE-A068-ECA8BBA266F8}" srcId="{3691E639-5007-4FC3-A04B-9CA7E9794566}" destId="{319105FA-57DB-4B07-9877-D1DAC6CDE892}" srcOrd="0" destOrd="0" parTransId="{5B347DA3-589B-4DB5-9F74-3B20811B5D40}" sibTransId="{F993A226-380E-44FA-8CAB-AE843E8D0EB3}"/>
    <dgm:cxn modelId="{71AF1991-3CB0-472D-8F4D-99431E9675A1}" type="presOf" srcId="{DBC06A37-1A91-4A8F-8BD9-B3F487243797}" destId="{E9E66AD2-3562-4140-AD25-C1B6566CDE13}" srcOrd="0" destOrd="0" presId="urn:microsoft.com/office/officeart/2005/8/layout/default"/>
    <dgm:cxn modelId="{BAAB5F7A-3F93-41CA-AA9D-8C898F807BE1}" type="presParOf" srcId="{BF85F4A6-7F06-4727-BDBB-3467E72FCD4B}" destId="{8C7B2565-936C-4819-AC12-33AC81416C82}" srcOrd="0" destOrd="0" presId="urn:microsoft.com/office/officeart/2005/8/layout/default"/>
    <dgm:cxn modelId="{1DFA62F7-DCA9-4C8F-8301-A626DB3AF77F}" type="presParOf" srcId="{BF85F4A6-7F06-4727-BDBB-3467E72FCD4B}" destId="{6F6E4CAE-F594-4B19-9EB8-FD98C087A4AA}" srcOrd="1" destOrd="0" presId="urn:microsoft.com/office/officeart/2005/8/layout/default"/>
    <dgm:cxn modelId="{F069FC67-FE35-47D3-AEA1-B32A41F93B94}" type="presParOf" srcId="{BF85F4A6-7F06-4727-BDBB-3467E72FCD4B}" destId="{EA6CA630-96BD-4928-9EDA-4A5BBCFD80BA}" srcOrd="2" destOrd="0" presId="urn:microsoft.com/office/officeart/2005/8/layout/default"/>
    <dgm:cxn modelId="{F6926518-B55E-4A6D-984E-8B9C9D55336B}" type="presParOf" srcId="{BF85F4A6-7F06-4727-BDBB-3467E72FCD4B}" destId="{5D918D03-2041-4776-B6D7-158A027F5EEB}" srcOrd="3" destOrd="0" presId="urn:microsoft.com/office/officeart/2005/8/layout/default"/>
    <dgm:cxn modelId="{25AD0D0F-3926-4442-BDB8-5BEF03FAC15D}" type="presParOf" srcId="{BF85F4A6-7F06-4727-BDBB-3467E72FCD4B}" destId="{E9E66AD2-3562-4140-AD25-C1B6566CDE13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045F50-F6AB-4781-9B40-FEC6779492D2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</dgm:pt>
    <dgm:pt modelId="{F3586AE9-6482-4E09-A7AB-8E83089F91DF}">
      <dgm:prSet phldrT="[Text]" custT="1"/>
      <dgm:spPr/>
      <dgm:t>
        <a:bodyPr/>
        <a:lstStyle/>
        <a:p>
          <a:r>
            <a:rPr lang="en-US" sz="2000" b="1" dirty="0"/>
            <a:t>One National Policy Framework</a:t>
          </a:r>
          <a:endParaRPr lang="en-IN" sz="2000" b="1" dirty="0"/>
        </a:p>
      </dgm:t>
    </dgm:pt>
    <dgm:pt modelId="{8180B714-1EF9-4C28-A281-7C84073AFD5B}" type="parTrans" cxnId="{EF98C89B-CF39-4A94-AB22-D8B927443960}">
      <dgm:prSet/>
      <dgm:spPr/>
      <dgm:t>
        <a:bodyPr/>
        <a:lstStyle/>
        <a:p>
          <a:endParaRPr lang="en-IN"/>
        </a:p>
      </dgm:t>
    </dgm:pt>
    <dgm:pt modelId="{E0EB6E6C-3E95-411C-83D9-05FE5F5190F1}" type="sibTrans" cxnId="{EF98C89B-CF39-4A94-AB22-D8B927443960}">
      <dgm:prSet/>
      <dgm:spPr/>
      <dgm:t>
        <a:bodyPr/>
        <a:lstStyle/>
        <a:p>
          <a:endParaRPr lang="en-IN"/>
        </a:p>
      </dgm:t>
    </dgm:pt>
    <dgm:pt modelId="{C61DF38D-F4A3-430A-B263-032722E1BBBA}">
      <dgm:prSet phldrT="[Text]" custT="1"/>
      <dgm:spPr/>
      <dgm:t>
        <a:bodyPr/>
        <a:lstStyle/>
        <a:p>
          <a:r>
            <a:rPr lang="en-US" sz="2000" b="1" dirty="0"/>
            <a:t>Bridging Digital Divide</a:t>
          </a:r>
          <a:endParaRPr lang="en-IN" sz="2000" b="1" dirty="0"/>
        </a:p>
      </dgm:t>
    </dgm:pt>
    <dgm:pt modelId="{E3F47F94-DA84-41AE-835F-FC3692800B6F}" type="parTrans" cxnId="{DB5F0ED1-EA3D-4C2B-A39B-1130A76D168D}">
      <dgm:prSet/>
      <dgm:spPr/>
      <dgm:t>
        <a:bodyPr/>
        <a:lstStyle/>
        <a:p>
          <a:endParaRPr lang="en-IN"/>
        </a:p>
      </dgm:t>
    </dgm:pt>
    <dgm:pt modelId="{C21E66AF-7366-4D35-A306-21D0356C01F4}" type="sibTrans" cxnId="{DB5F0ED1-EA3D-4C2B-A39B-1130A76D168D}">
      <dgm:prSet/>
      <dgm:spPr/>
      <dgm:t>
        <a:bodyPr/>
        <a:lstStyle/>
        <a:p>
          <a:endParaRPr lang="en-IN"/>
        </a:p>
      </dgm:t>
    </dgm:pt>
    <dgm:pt modelId="{0DE54A32-5C70-437E-8C74-A0B8BE1339F2}">
      <dgm:prSet phldrT="[Text]" custT="1"/>
      <dgm:spPr/>
      <dgm:t>
        <a:bodyPr/>
        <a:lstStyle/>
        <a:p>
          <a:r>
            <a:rPr lang="en-US" sz="2000" b="1" dirty="0"/>
            <a:t>Zero Data Loss</a:t>
          </a:r>
          <a:endParaRPr lang="en-IN" sz="2000" b="1" dirty="0"/>
        </a:p>
      </dgm:t>
    </dgm:pt>
    <dgm:pt modelId="{C0900D11-2289-4484-8FA4-63A5F94D194C}" type="parTrans" cxnId="{545F7ACA-F17A-40BB-99BE-05BD84C7489A}">
      <dgm:prSet/>
      <dgm:spPr/>
      <dgm:t>
        <a:bodyPr/>
        <a:lstStyle/>
        <a:p>
          <a:endParaRPr lang="en-IN"/>
        </a:p>
      </dgm:t>
    </dgm:pt>
    <dgm:pt modelId="{727FF7C2-D017-45C7-81FD-39FB9F462652}" type="sibTrans" cxnId="{545F7ACA-F17A-40BB-99BE-05BD84C7489A}">
      <dgm:prSet/>
      <dgm:spPr/>
      <dgm:t>
        <a:bodyPr/>
        <a:lstStyle/>
        <a:p>
          <a:endParaRPr lang="en-IN"/>
        </a:p>
      </dgm:t>
    </dgm:pt>
    <dgm:pt modelId="{D8F649EC-D0D9-4803-B66A-6F35E40F2DAC}">
      <dgm:prSet phldrT="[Text]" custT="1"/>
      <dgm:spPr/>
      <dgm:t>
        <a:bodyPr/>
        <a:lstStyle/>
        <a:p>
          <a:r>
            <a:rPr lang="en-US" sz="1800" b="1" dirty="0"/>
            <a:t>Privacy by Design / Electronic Consent Framework</a:t>
          </a:r>
          <a:endParaRPr lang="en-IN" sz="1800" b="1" dirty="0"/>
        </a:p>
      </dgm:t>
    </dgm:pt>
    <dgm:pt modelId="{C8738235-3FD5-4A7F-A71B-8A4A86EC6520}" type="parTrans" cxnId="{8BD10D3A-8993-48C3-A982-577D09F969F1}">
      <dgm:prSet/>
      <dgm:spPr/>
      <dgm:t>
        <a:bodyPr/>
        <a:lstStyle/>
        <a:p>
          <a:endParaRPr lang="en-IN"/>
        </a:p>
      </dgm:t>
    </dgm:pt>
    <dgm:pt modelId="{B56B9F8C-FAD9-4719-8B6A-D6B0E76EB5E7}" type="sibTrans" cxnId="{8BD10D3A-8993-48C3-A982-577D09F969F1}">
      <dgm:prSet/>
      <dgm:spPr/>
      <dgm:t>
        <a:bodyPr/>
        <a:lstStyle/>
        <a:p>
          <a:endParaRPr lang="en-IN"/>
        </a:p>
      </dgm:t>
    </dgm:pt>
    <dgm:pt modelId="{FA590980-E047-41CB-97D8-0D9293939030}">
      <dgm:prSet phldrT="[Text]" custT="1"/>
      <dgm:spPr/>
      <dgm:t>
        <a:bodyPr/>
        <a:lstStyle/>
        <a:p>
          <a:r>
            <a:rPr lang="en-US" sz="2000" b="1" dirty="0"/>
            <a:t>Interop ability</a:t>
          </a:r>
          <a:endParaRPr lang="en-IN" sz="2000" b="1" dirty="0"/>
        </a:p>
      </dgm:t>
    </dgm:pt>
    <dgm:pt modelId="{0853016D-2139-4779-899B-83B3FE1D3E6C}" type="parTrans" cxnId="{68F79333-4DEB-499A-91FB-9A4ED61ABD45}">
      <dgm:prSet/>
      <dgm:spPr/>
      <dgm:t>
        <a:bodyPr/>
        <a:lstStyle/>
        <a:p>
          <a:endParaRPr lang="en-IN"/>
        </a:p>
      </dgm:t>
    </dgm:pt>
    <dgm:pt modelId="{343FD9BF-6ACF-4385-B500-9F04254EFBBB}" type="sibTrans" cxnId="{68F79333-4DEB-499A-91FB-9A4ED61ABD45}">
      <dgm:prSet/>
      <dgm:spPr/>
      <dgm:t>
        <a:bodyPr/>
        <a:lstStyle/>
        <a:p>
          <a:endParaRPr lang="en-IN"/>
        </a:p>
      </dgm:t>
    </dgm:pt>
    <dgm:pt modelId="{DEE80405-DB8A-44F4-87CC-B0ABB1AF0A30}">
      <dgm:prSet phldrT="[Text]" custT="1"/>
      <dgm:spPr/>
      <dgm:t>
        <a:bodyPr/>
        <a:lstStyle/>
        <a:p>
          <a:r>
            <a:rPr lang="en-US" sz="2000" b="1" dirty="0"/>
            <a:t>UPI / Demonetization</a:t>
          </a:r>
          <a:endParaRPr lang="en-IN" sz="2000" b="1" dirty="0"/>
        </a:p>
      </dgm:t>
    </dgm:pt>
    <dgm:pt modelId="{D22B6E6B-4D9F-4397-B46B-98D4EC312A2C}" type="parTrans" cxnId="{875BA860-94B5-40E5-9EA9-CD6509ACBD3E}">
      <dgm:prSet/>
      <dgm:spPr/>
      <dgm:t>
        <a:bodyPr/>
        <a:lstStyle/>
        <a:p>
          <a:endParaRPr lang="en-IN"/>
        </a:p>
      </dgm:t>
    </dgm:pt>
    <dgm:pt modelId="{270647CF-1DA3-4743-A95A-9B91334AFFF1}" type="sibTrans" cxnId="{875BA860-94B5-40E5-9EA9-CD6509ACBD3E}">
      <dgm:prSet/>
      <dgm:spPr/>
      <dgm:t>
        <a:bodyPr/>
        <a:lstStyle/>
        <a:p>
          <a:endParaRPr lang="en-IN"/>
        </a:p>
      </dgm:t>
    </dgm:pt>
    <dgm:pt modelId="{2490F48E-DE4D-4FFC-84D6-0930E5673991}">
      <dgm:prSet phldrT="[Text]" custT="1"/>
      <dgm:spPr/>
      <dgm:t>
        <a:bodyPr/>
        <a:lstStyle/>
        <a:p>
          <a:r>
            <a:rPr lang="en-US" sz="2000" b="1" dirty="0"/>
            <a:t>Local Solutions</a:t>
          </a:r>
          <a:endParaRPr lang="en-IN" sz="2000" b="1" dirty="0"/>
        </a:p>
      </dgm:t>
    </dgm:pt>
    <dgm:pt modelId="{01F5FBFF-B74A-4B86-8C85-801059D4DC7C}" type="parTrans" cxnId="{1CC78671-D3B9-4C5C-91A5-31BCE0DE2F50}">
      <dgm:prSet/>
      <dgm:spPr/>
      <dgm:t>
        <a:bodyPr/>
        <a:lstStyle/>
        <a:p>
          <a:endParaRPr lang="en-IN"/>
        </a:p>
      </dgm:t>
    </dgm:pt>
    <dgm:pt modelId="{C813DB43-B025-4C66-89C9-18B8F4181785}" type="sibTrans" cxnId="{1CC78671-D3B9-4C5C-91A5-31BCE0DE2F50}">
      <dgm:prSet/>
      <dgm:spPr/>
      <dgm:t>
        <a:bodyPr/>
        <a:lstStyle/>
        <a:p>
          <a:endParaRPr lang="en-IN"/>
        </a:p>
      </dgm:t>
    </dgm:pt>
    <dgm:pt modelId="{D6C2FD65-6741-457F-97D6-504D92DBC069}">
      <dgm:prSet phldrT="[Text]"/>
      <dgm:spPr/>
      <dgm:t>
        <a:bodyPr/>
        <a:lstStyle/>
        <a:p>
          <a:endParaRPr lang="en-US"/>
        </a:p>
      </dgm:t>
    </dgm:pt>
    <dgm:pt modelId="{56C9E03B-37DB-4EE9-8DA3-15AEB0FAF82D}" type="parTrans" cxnId="{DA9C9BAC-7FBE-43DE-935C-F375CCF1423D}">
      <dgm:prSet/>
      <dgm:spPr/>
      <dgm:t>
        <a:bodyPr/>
        <a:lstStyle/>
        <a:p>
          <a:endParaRPr lang="en-IN"/>
        </a:p>
      </dgm:t>
    </dgm:pt>
    <dgm:pt modelId="{C40A24D9-9EB8-4F34-99AA-53D32A42D0AB}" type="sibTrans" cxnId="{DA9C9BAC-7FBE-43DE-935C-F375CCF1423D}">
      <dgm:prSet/>
      <dgm:spPr/>
      <dgm:t>
        <a:bodyPr/>
        <a:lstStyle/>
        <a:p>
          <a:endParaRPr lang="en-IN"/>
        </a:p>
      </dgm:t>
    </dgm:pt>
    <dgm:pt modelId="{C0357385-A7C4-41DC-B5ED-3CAEC5D5F921}">
      <dgm:prSet phldrT="[Text]"/>
      <dgm:spPr/>
      <dgm:t>
        <a:bodyPr/>
        <a:lstStyle/>
        <a:p>
          <a:endParaRPr lang="en-US"/>
        </a:p>
      </dgm:t>
    </dgm:pt>
    <dgm:pt modelId="{2C9E7221-704D-41B9-A02F-391C0E02E3B2}" type="parTrans" cxnId="{06D5EFDF-42A2-4A16-B2EF-BE8168115CBE}">
      <dgm:prSet/>
      <dgm:spPr/>
      <dgm:t>
        <a:bodyPr/>
        <a:lstStyle/>
        <a:p>
          <a:endParaRPr lang="en-IN"/>
        </a:p>
      </dgm:t>
    </dgm:pt>
    <dgm:pt modelId="{C0B62233-2E62-4BAE-9A6E-750C7EA90DE2}" type="sibTrans" cxnId="{06D5EFDF-42A2-4A16-B2EF-BE8168115CBE}">
      <dgm:prSet/>
      <dgm:spPr/>
      <dgm:t>
        <a:bodyPr/>
        <a:lstStyle/>
        <a:p>
          <a:endParaRPr lang="en-IN"/>
        </a:p>
      </dgm:t>
    </dgm:pt>
    <dgm:pt modelId="{3C820291-F37C-43C5-8219-EF83FBE005DA}" type="pres">
      <dgm:prSet presAssocID="{EA045F50-F6AB-4781-9B40-FEC6779492D2}" presName="Name0" presStyleCnt="0">
        <dgm:presLayoutVars>
          <dgm:chMax val="7"/>
          <dgm:chPref val="7"/>
          <dgm:dir/>
        </dgm:presLayoutVars>
      </dgm:prSet>
      <dgm:spPr/>
    </dgm:pt>
    <dgm:pt modelId="{C730D8BD-8B1E-4540-AC07-0EFE70CC424C}" type="pres">
      <dgm:prSet presAssocID="{EA045F50-F6AB-4781-9B40-FEC6779492D2}" presName="Name1" presStyleCnt="0"/>
      <dgm:spPr/>
    </dgm:pt>
    <dgm:pt modelId="{C74CE73F-4AEC-4818-8399-8630227C789E}" type="pres">
      <dgm:prSet presAssocID="{EA045F50-F6AB-4781-9B40-FEC6779492D2}" presName="cycle" presStyleCnt="0"/>
      <dgm:spPr/>
    </dgm:pt>
    <dgm:pt modelId="{0A0C01C3-B6F2-49B1-BE0C-DF759DC5A444}" type="pres">
      <dgm:prSet presAssocID="{EA045F50-F6AB-4781-9B40-FEC6779492D2}" presName="srcNode" presStyleLbl="node1" presStyleIdx="0" presStyleCnt="7"/>
      <dgm:spPr/>
    </dgm:pt>
    <dgm:pt modelId="{0BCC659D-07F3-473C-B025-4AFE48242D84}" type="pres">
      <dgm:prSet presAssocID="{EA045F50-F6AB-4781-9B40-FEC6779492D2}" presName="conn" presStyleLbl="parChTrans1D2" presStyleIdx="0" presStyleCnt="1"/>
      <dgm:spPr/>
    </dgm:pt>
    <dgm:pt modelId="{A4EF5659-3354-45C0-89A4-727FD1DA5DCC}" type="pres">
      <dgm:prSet presAssocID="{EA045F50-F6AB-4781-9B40-FEC6779492D2}" presName="extraNode" presStyleLbl="node1" presStyleIdx="0" presStyleCnt="7"/>
      <dgm:spPr/>
    </dgm:pt>
    <dgm:pt modelId="{263841C6-F518-4504-80DB-E76D7E3D7FB4}" type="pres">
      <dgm:prSet presAssocID="{EA045F50-F6AB-4781-9B40-FEC6779492D2}" presName="dstNode" presStyleLbl="node1" presStyleIdx="0" presStyleCnt="7"/>
      <dgm:spPr/>
    </dgm:pt>
    <dgm:pt modelId="{A3F2AB45-8B62-42B0-A931-E13A73570045}" type="pres">
      <dgm:prSet presAssocID="{F3586AE9-6482-4E09-A7AB-8E83089F91DF}" presName="text_1" presStyleLbl="node1" presStyleIdx="0" presStyleCnt="7">
        <dgm:presLayoutVars>
          <dgm:bulletEnabled val="1"/>
        </dgm:presLayoutVars>
      </dgm:prSet>
      <dgm:spPr/>
    </dgm:pt>
    <dgm:pt modelId="{EC41E1BC-8326-41C1-A7B2-62A3DB93ED55}" type="pres">
      <dgm:prSet presAssocID="{F3586AE9-6482-4E09-A7AB-8E83089F91DF}" presName="accent_1" presStyleCnt="0"/>
      <dgm:spPr/>
    </dgm:pt>
    <dgm:pt modelId="{EF3AA2DA-EFF7-4656-9C85-6A36BC3A033B}" type="pres">
      <dgm:prSet presAssocID="{F3586AE9-6482-4E09-A7AB-8E83089F91DF}" presName="accentRepeatNode" presStyleLbl="solidFgAcc1" presStyleIdx="0" presStyleCnt="7"/>
      <dgm:spPr/>
    </dgm:pt>
    <dgm:pt modelId="{F8BF1B9A-EE26-45B8-966E-11D0CEA98FE5}" type="pres">
      <dgm:prSet presAssocID="{C61DF38D-F4A3-430A-B263-032722E1BBBA}" presName="text_2" presStyleLbl="node1" presStyleIdx="1" presStyleCnt="7">
        <dgm:presLayoutVars>
          <dgm:bulletEnabled val="1"/>
        </dgm:presLayoutVars>
      </dgm:prSet>
      <dgm:spPr/>
    </dgm:pt>
    <dgm:pt modelId="{C304452B-9332-4887-A655-30E1049BE7FF}" type="pres">
      <dgm:prSet presAssocID="{C61DF38D-F4A3-430A-B263-032722E1BBBA}" presName="accent_2" presStyleCnt="0"/>
      <dgm:spPr/>
    </dgm:pt>
    <dgm:pt modelId="{BC53D072-1588-49E0-8889-0D463F0630DA}" type="pres">
      <dgm:prSet presAssocID="{C61DF38D-F4A3-430A-B263-032722E1BBBA}" presName="accentRepeatNode" presStyleLbl="solidFgAcc1" presStyleIdx="1" presStyleCnt="7"/>
      <dgm:spPr/>
    </dgm:pt>
    <dgm:pt modelId="{5825E114-3018-4CE8-B1F3-7C4338A26659}" type="pres">
      <dgm:prSet presAssocID="{0DE54A32-5C70-437E-8C74-A0B8BE1339F2}" presName="text_3" presStyleLbl="node1" presStyleIdx="2" presStyleCnt="7">
        <dgm:presLayoutVars>
          <dgm:bulletEnabled val="1"/>
        </dgm:presLayoutVars>
      </dgm:prSet>
      <dgm:spPr/>
    </dgm:pt>
    <dgm:pt modelId="{FC717037-2FDF-40C8-9B8B-57AADE41CBAA}" type="pres">
      <dgm:prSet presAssocID="{0DE54A32-5C70-437E-8C74-A0B8BE1339F2}" presName="accent_3" presStyleCnt="0"/>
      <dgm:spPr/>
    </dgm:pt>
    <dgm:pt modelId="{02811B2F-C8B1-4B8F-9E7D-C201D92F410B}" type="pres">
      <dgm:prSet presAssocID="{0DE54A32-5C70-437E-8C74-A0B8BE1339F2}" presName="accentRepeatNode" presStyleLbl="solidFgAcc1" presStyleIdx="2" presStyleCnt="7"/>
      <dgm:spPr/>
    </dgm:pt>
    <dgm:pt modelId="{9E031CA1-2D35-4C18-A6DE-41CC42A7BC3C}" type="pres">
      <dgm:prSet presAssocID="{D8F649EC-D0D9-4803-B66A-6F35E40F2DAC}" presName="text_4" presStyleLbl="node1" presStyleIdx="3" presStyleCnt="7">
        <dgm:presLayoutVars>
          <dgm:bulletEnabled val="1"/>
        </dgm:presLayoutVars>
      </dgm:prSet>
      <dgm:spPr/>
    </dgm:pt>
    <dgm:pt modelId="{7A037B81-D696-446B-99BB-6110FD909D2A}" type="pres">
      <dgm:prSet presAssocID="{D8F649EC-D0D9-4803-B66A-6F35E40F2DAC}" presName="accent_4" presStyleCnt="0"/>
      <dgm:spPr/>
    </dgm:pt>
    <dgm:pt modelId="{427FBCEE-1B8B-48C9-ADA7-77BAEC092D9B}" type="pres">
      <dgm:prSet presAssocID="{D8F649EC-D0D9-4803-B66A-6F35E40F2DAC}" presName="accentRepeatNode" presStyleLbl="solidFgAcc1" presStyleIdx="3" presStyleCnt="7"/>
      <dgm:spPr/>
    </dgm:pt>
    <dgm:pt modelId="{B9FE6078-B48E-4715-9013-C9EF2321ACF1}" type="pres">
      <dgm:prSet presAssocID="{FA590980-E047-41CB-97D8-0D9293939030}" presName="text_5" presStyleLbl="node1" presStyleIdx="4" presStyleCnt="7">
        <dgm:presLayoutVars>
          <dgm:bulletEnabled val="1"/>
        </dgm:presLayoutVars>
      </dgm:prSet>
      <dgm:spPr/>
    </dgm:pt>
    <dgm:pt modelId="{F6D50D3F-EDBF-4D7F-83F4-C987A5235FDC}" type="pres">
      <dgm:prSet presAssocID="{FA590980-E047-41CB-97D8-0D9293939030}" presName="accent_5" presStyleCnt="0"/>
      <dgm:spPr/>
    </dgm:pt>
    <dgm:pt modelId="{48595FA9-A77A-4C33-8E1A-250ECC06E8C5}" type="pres">
      <dgm:prSet presAssocID="{FA590980-E047-41CB-97D8-0D9293939030}" presName="accentRepeatNode" presStyleLbl="solidFgAcc1" presStyleIdx="4" presStyleCnt="7"/>
      <dgm:spPr/>
    </dgm:pt>
    <dgm:pt modelId="{0CA6D6D1-D4F4-47CB-9DA4-FED5DF70872E}" type="pres">
      <dgm:prSet presAssocID="{DEE80405-DB8A-44F4-87CC-B0ABB1AF0A30}" presName="text_6" presStyleLbl="node1" presStyleIdx="5" presStyleCnt="7">
        <dgm:presLayoutVars>
          <dgm:bulletEnabled val="1"/>
        </dgm:presLayoutVars>
      </dgm:prSet>
      <dgm:spPr/>
    </dgm:pt>
    <dgm:pt modelId="{2DBB9971-ABBF-44FC-A215-27F94A0C43D6}" type="pres">
      <dgm:prSet presAssocID="{DEE80405-DB8A-44F4-87CC-B0ABB1AF0A30}" presName="accent_6" presStyleCnt="0"/>
      <dgm:spPr/>
    </dgm:pt>
    <dgm:pt modelId="{A49AFA73-A628-4580-8ED1-2B0F306230B5}" type="pres">
      <dgm:prSet presAssocID="{DEE80405-DB8A-44F4-87CC-B0ABB1AF0A30}" presName="accentRepeatNode" presStyleLbl="solidFgAcc1" presStyleIdx="5" presStyleCnt="7"/>
      <dgm:spPr/>
    </dgm:pt>
    <dgm:pt modelId="{1A0F4AE7-F50B-4AFD-9695-9222762B136B}" type="pres">
      <dgm:prSet presAssocID="{2490F48E-DE4D-4FFC-84D6-0930E5673991}" presName="text_7" presStyleLbl="node1" presStyleIdx="6" presStyleCnt="7">
        <dgm:presLayoutVars>
          <dgm:bulletEnabled val="1"/>
        </dgm:presLayoutVars>
      </dgm:prSet>
      <dgm:spPr/>
    </dgm:pt>
    <dgm:pt modelId="{69F8C58F-D12E-4425-B8A6-19A2651DE30B}" type="pres">
      <dgm:prSet presAssocID="{2490F48E-DE4D-4FFC-84D6-0930E5673991}" presName="accent_7" presStyleCnt="0"/>
      <dgm:spPr/>
    </dgm:pt>
    <dgm:pt modelId="{4CAEB26D-D17D-4D23-B32E-554DE520C496}" type="pres">
      <dgm:prSet presAssocID="{2490F48E-DE4D-4FFC-84D6-0930E5673991}" presName="accentRepeatNode" presStyleLbl="solidFgAcc1" presStyleIdx="6" presStyleCnt="7"/>
      <dgm:spPr/>
    </dgm:pt>
  </dgm:ptLst>
  <dgm:cxnLst>
    <dgm:cxn modelId="{68F79333-4DEB-499A-91FB-9A4ED61ABD45}" srcId="{EA045F50-F6AB-4781-9B40-FEC6779492D2}" destId="{FA590980-E047-41CB-97D8-0D9293939030}" srcOrd="4" destOrd="0" parTransId="{0853016D-2139-4779-899B-83B3FE1D3E6C}" sibTransId="{343FD9BF-6ACF-4385-B500-9F04254EFBBB}"/>
    <dgm:cxn modelId="{8BD10D3A-8993-48C3-A982-577D09F969F1}" srcId="{EA045F50-F6AB-4781-9B40-FEC6779492D2}" destId="{D8F649EC-D0D9-4803-B66A-6F35E40F2DAC}" srcOrd="3" destOrd="0" parTransId="{C8738235-3FD5-4A7F-A71B-8A4A86EC6520}" sibTransId="{B56B9F8C-FAD9-4719-8B6A-D6B0E76EB5E7}"/>
    <dgm:cxn modelId="{875BA860-94B5-40E5-9EA9-CD6509ACBD3E}" srcId="{EA045F50-F6AB-4781-9B40-FEC6779492D2}" destId="{DEE80405-DB8A-44F4-87CC-B0ABB1AF0A30}" srcOrd="5" destOrd="0" parTransId="{D22B6E6B-4D9F-4397-B46B-98D4EC312A2C}" sibTransId="{270647CF-1DA3-4743-A95A-9B91334AFFF1}"/>
    <dgm:cxn modelId="{1CC78671-D3B9-4C5C-91A5-31BCE0DE2F50}" srcId="{EA045F50-F6AB-4781-9B40-FEC6779492D2}" destId="{2490F48E-DE4D-4FFC-84D6-0930E5673991}" srcOrd="6" destOrd="0" parTransId="{01F5FBFF-B74A-4B86-8C85-801059D4DC7C}" sibTransId="{C813DB43-B025-4C66-89C9-18B8F4181785}"/>
    <dgm:cxn modelId="{71883274-1142-4E2F-A86C-51A3A0955D8E}" type="presOf" srcId="{F3586AE9-6482-4E09-A7AB-8E83089F91DF}" destId="{A3F2AB45-8B62-42B0-A931-E13A73570045}" srcOrd="0" destOrd="0" presId="urn:microsoft.com/office/officeart/2008/layout/VerticalCurvedList"/>
    <dgm:cxn modelId="{8B30C276-CD64-482C-BDDC-0B7947101958}" type="presOf" srcId="{EA045F50-F6AB-4781-9B40-FEC6779492D2}" destId="{3C820291-F37C-43C5-8219-EF83FBE005DA}" srcOrd="0" destOrd="0" presId="urn:microsoft.com/office/officeart/2008/layout/VerticalCurvedList"/>
    <dgm:cxn modelId="{63560983-34FF-4109-86D0-21E351A0D959}" type="presOf" srcId="{E0EB6E6C-3E95-411C-83D9-05FE5F5190F1}" destId="{0BCC659D-07F3-473C-B025-4AFE48242D84}" srcOrd="0" destOrd="0" presId="urn:microsoft.com/office/officeart/2008/layout/VerticalCurvedList"/>
    <dgm:cxn modelId="{9353538F-F2C8-4BDA-8E50-B77031D1E073}" type="presOf" srcId="{FA590980-E047-41CB-97D8-0D9293939030}" destId="{B9FE6078-B48E-4715-9013-C9EF2321ACF1}" srcOrd="0" destOrd="0" presId="urn:microsoft.com/office/officeart/2008/layout/VerticalCurvedList"/>
    <dgm:cxn modelId="{EF98C89B-CF39-4A94-AB22-D8B927443960}" srcId="{EA045F50-F6AB-4781-9B40-FEC6779492D2}" destId="{F3586AE9-6482-4E09-A7AB-8E83089F91DF}" srcOrd="0" destOrd="0" parTransId="{8180B714-1EF9-4C28-A281-7C84073AFD5B}" sibTransId="{E0EB6E6C-3E95-411C-83D9-05FE5F5190F1}"/>
    <dgm:cxn modelId="{0DA19FA6-5D26-4ED0-8B1B-57B7F534C3C0}" type="presOf" srcId="{C61DF38D-F4A3-430A-B263-032722E1BBBA}" destId="{F8BF1B9A-EE26-45B8-966E-11D0CEA98FE5}" srcOrd="0" destOrd="0" presId="urn:microsoft.com/office/officeart/2008/layout/VerticalCurvedList"/>
    <dgm:cxn modelId="{DA9C9BAC-7FBE-43DE-935C-F375CCF1423D}" srcId="{EA045F50-F6AB-4781-9B40-FEC6779492D2}" destId="{D6C2FD65-6741-457F-97D6-504D92DBC069}" srcOrd="7" destOrd="0" parTransId="{56C9E03B-37DB-4EE9-8DA3-15AEB0FAF82D}" sibTransId="{C40A24D9-9EB8-4F34-99AA-53D32A42D0AB}"/>
    <dgm:cxn modelId="{52ED25B3-F962-4890-9148-C022F1AE507E}" type="presOf" srcId="{2490F48E-DE4D-4FFC-84D6-0930E5673991}" destId="{1A0F4AE7-F50B-4AFD-9695-9222762B136B}" srcOrd="0" destOrd="0" presId="urn:microsoft.com/office/officeart/2008/layout/VerticalCurvedList"/>
    <dgm:cxn modelId="{E79821BA-3EC8-4DA2-8FB1-3199DA137F7D}" type="presOf" srcId="{DEE80405-DB8A-44F4-87CC-B0ABB1AF0A30}" destId="{0CA6D6D1-D4F4-47CB-9DA4-FED5DF70872E}" srcOrd="0" destOrd="0" presId="urn:microsoft.com/office/officeart/2008/layout/VerticalCurvedList"/>
    <dgm:cxn modelId="{D1B6E8C0-8DBC-4973-AC2E-4D0232DB3408}" type="presOf" srcId="{D8F649EC-D0D9-4803-B66A-6F35E40F2DAC}" destId="{9E031CA1-2D35-4C18-A6DE-41CC42A7BC3C}" srcOrd="0" destOrd="0" presId="urn:microsoft.com/office/officeart/2008/layout/VerticalCurvedList"/>
    <dgm:cxn modelId="{2484A9C4-03E9-4441-B764-880F452A98E2}" type="presOf" srcId="{0DE54A32-5C70-437E-8C74-A0B8BE1339F2}" destId="{5825E114-3018-4CE8-B1F3-7C4338A26659}" srcOrd="0" destOrd="0" presId="urn:microsoft.com/office/officeart/2008/layout/VerticalCurvedList"/>
    <dgm:cxn modelId="{545F7ACA-F17A-40BB-99BE-05BD84C7489A}" srcId="{EA045F50-F6AB-4781-9B40-FEC6779492D2}" destId="{0DE54A32-5C70-437E-8C74-A0B8BE1339F2}" srcOrd="2" destOrd="0" parTransId="{C0900D11-2289-4484-8FA4-63A5F94D194C}" sibTransId="{727FF7C2-D017-45C7-81FD-39FB9F462652}"/>
    <dgm:cxn modelId="{DB5F0ED1-EA3D-4C2B-A39B-1130A76D168D}" srcId="{EA045F50-F6AB-4781-9B40-FEC6779492D2}" destId="{C61DF38D-F4A3-430A-B263-032722E1BBBA}" srcOrd="1" destOrd="0" parTransId="{E3F47F94-DA84-41AE-835F-FC3692800B6F}" sibTransId="{C21E66AF-7366-4D35-A306-21D0356C01F4}"/>
    <dgm:cxn modelId="{06D5EFDF-42A2-4A16-B2EF-BE8168115CBE}" srcId="{EA045F50-F6AB-4781-9B40-FEC6779492D2}" destId="{C0357385-A7C4-41DC-B5ED-3CAEC5D5F921}" srcOrd="8" destOrd="0" parTransId="{2C9E7221-704D-41B9-A02F-391C0E02E3B2}" sibTransId="{C0B62233-2E62-4BAE-9A6E-750C7EA90DE2}"/>
    <dgm:cxn modelId="{EE84A121-6CD0-4FA0-8803-074EEA8D1C7F}" type="presParOf" srcId="{3C820291-F37C-43C5-8219-EF83FBE005DA}" destId="{C730D8BD-8B1E-4540-AC07-0EFE70CC424C}" srcOrd="0" destOrd="0" presId="urn:microsoft.com/office/officeart/2008/layout/VerticalCurvedList"/>
    <dgm:cxn modelId="{EF2685CB-25F4-433F-972B-A5CE272D3D01}" type="presParOf" srcId="{C730D8BD-8B1E-4540-AC07-0EFE70CC424C}" destId="{C74CE73F-4AEC-4818-8399-8630227C789E}" srcOrd="0" destOrd="0" presId="urn:microsoft.com/office/officeart/2008/layout/VerticalCurvedList"/>
    <dgm:cxn modelId="{3BF65A95-B2EF-4DFD-9780-5D889940681E}" type="presParOf" srcId="{C74CE73F-4AEC-4818-8399-8630227C789E}" destId="{0A0C01C3-B6F2-49B1-BE0C-DF759DC5A444}" srcOrd="0" destOrd="0" presId="urn:microsoft.com/office/officeart/2008/layout/VerticalCurvedList"/>
    <dgm:cxn modelId="{10BCF08B-CD75-4AF4-BC59-A36C376D736D}" type="presParOf" srcId="{C74CE73F-4AEC-4818-8399-8630227C789E}" destId="{0BCC659D-07F3-473C-B025-4AFE48242D84}" srcOrd="1" destOrd="0" presId="urn:microsoft.com/office/officeart/2008/layout/VerticalCurvedList"/>
    <dgm:cxn modelId="{97F6D155-17C8-4902-B37B-39F8C9317E35}" type="presParOf" srcId="{C74CE73F-4AEC-4818-8399-8630227C789E}" destId="{A4EF5659-3354-45C0-89A4-727FD1DA5DCC}" srcOrd="2" destOrd="0" presId="urn:microsoft.com/office/officeart/2008/layout/VerticalCurvedList"/>
    <dgm:cxn modelId="{1A71A68C-D7E5-4894-AFB3-AFDB20BC8D94}" type="presParOf" srcId="{C74CE73F-4AEC-4818-8399-8630227C789E}" destId="{263841C6-F518-4504-80DB-E76D7E3D7FB4}" srcOrd="3" destOrd="0" presId="urn:microsoft.com/office/officeart/2008/layout/VerticalCurvedList"/>
    <dgm:cxn modelId="{5AC252E6-792C-4506-89ED-5D00D4CEF22C}" type="presParOf" srcId="{C730D8BD-8B1E-4540-AC07-0EFE70CC424C}" destId="{A3F2AB45-8B62-42B0-A931-E13A73570045}" srcOrd="1" destOrd="0" presId="urn:microsoft.com/office/officeart/2008/layout/VerticalCurvedList"/>
    <dgm:cxn modelId="{67BDBBBB-7AF9-4973-B8E6-514332BCE32E}" type="presParOf" srcId="{C730D8BD-8B1E-4540-AC07-0EFE70CC424C}" destId="{EC41E1BC-8326-41C1-A7B2-62A3DB93ED55}" srcOrd="2" destOrd="0" presId="urn:microsoft.com/office/officeart/2008/layout/VerticalCurvedList"/>
    <dgm:cxn modelId="{BCAB564E-D0E7-4480-AF38-386054DE12F5}" type="presParOf" srcId="{EC41E1BC-8326-41C1-A7B2-62A3DB93ED55}" destId="{EF3AA2DA-EFF7-4656-9C85-6A36BC3A033B}" srcOrd="0" destOrd="0" presId="urn:microsoft.com/office/officeart/2008/layout/VerticalCurvedList"/>
    <dgm:cxn modelId="{615292AE-5011-4AF0-954F-2E9AA245F7C4}" type="presParOf" srcId="{C730D8BD-8B1E-4540-AC07-0EFE70CC424C}" destId="{F8BF1B9A-EE26-45B8-966E-11D0CEA98FE5}" srcOrd="3" destOrd="0" presId="urn:microsoft.com/office/officeart/2008/layout/VerticalCurvedList"/>
    <dgm:cxn modelId="{052771C8-3305-4F46-9407-D3FAF9FAF966}" type="presParOf" srcId="{C730D8BD-8B1E-4540-AC07-0EFE70CC424C}" destId="{C304452B-9332-4887-A655-30E1049BE7FF}" srcOrd="4" destOrd="0" presId="urn:microsoft.com/office/officeart/2008/layout/VerticalCurvedList"/>
    <dgm:cxn modelId="{31242725-C7A1-4E44-996F-3BE67087948E}" type="presParOf" srcId="{C304452B-9332-4887-A655-30E1049BE7FF}" destId="{BC53D072-1588-49E0-8889-0D463F0630DA}" srcOrd="0" destOrd="0" presId="urn:microsoft.com/office/officeart/2008/layout/VerticalCurvedList"/>
    <dgm:cxn modelId="{5C9B945A-4189-48C8-9ABD-9B4217CEECCE}" type="presParOf" srcId="{C730D8BD-8B1E-4540-AC07-0EFE70CC424C}" destId="{5825E114-3018-4CE8-B1F3-7C4338A26659}" srcOrd="5" destOrd="0" presId="urn:microsoft.com/office/officeart/2008/layout/VerticalCurvedList"/>
    <dgm:cxn modelId="{A909F77D-561B-436F-9052-9C0DB7FAE268}" type="presParOf" srcId="{C730D8BD-8B1E-4540-AC07-0EFE70CC424C}" destId="{FC717037-2FDF-40C8-9B8B-57AADE41CBAA}" srcOrd="6" destOrd="0" presId="urn:microsoft.com/office/officeart/2008/layout/VerticalCurvedList"/>
    <dgm:cxn modelId="{EF691710-A823-4A3B-B7FA-3F60B45807A2}" type="presParOf" srcId="{FC717037-2FDF-40C8-9B8B-57AADE41CBAA}" destId="{02811B2F-C8B1-4B8F-9E7D-C201D92F410B}" srcOrd="0" destOrd="0" presId="urn:microsoft.com/office/officeart/2008/layout/VerticalCurvedList"/>
    <dgm:cxn modelId="{E15FE748-01AC-40B9-BC86-A664293C0656}" type="presParOf" srcId="{C730D8BD-8B1E-4540-AC07-0EFE70CC424C}" destId="{9E031CA1-2D35-4C18-A6DE-41CC42A7BC3C}" srcOrd="7" destOrd="0" presId="urn:microsoft.com/office/officeart/2008/layout/VerticalCurvedList"/>
    <dgm:cxn modelId="{3497113B-387C-4B05-9AA9-6CBD368C2A7E}" type="presParOf" srcId="{C730D8BD-8B1E-4540-AC07-0EFE70CC424C}" destId="{7A037B81-D696-446B-99BB-6110FD909D2A}" srcOrd="8" destOrd="0" presId="urn:microsoft.com/office/officeart/2008/layout/VerticalCurvedList"/>
    <dgm:cxn modelId="{C8C99787-99E1-46B1-86F1-83F609370C25}" type="presParOf" srcId="{7A037B81-D696-446B-99BB-6110FD909D2A}" destId="{427FBCEE-1B8B-48C9-ADA7-77BAEC092D9B}" srcOrd="0" destOrd="0" presId="urn:microsoft.com/office/officeart/2008/layout/VerticalCurvedList"/>
    <dgm:cxn modelId="{6E25923F-47FF-4D3C-B84A-716E3C8A7BF1}" type="presParOf" srcId="{C730D8BD-8B1E-4540-AC07-0EFE70CC424C}" destId="{B9FE6078-B48E-4715-9013-C9EF2321ACF1}" srcOrd="9" destOrd="0" presId="urn:microsoft.com/office/officeart/2008/layout/VerticalCurvedList"/>
    <dgm:cxn modelId="{F47CD29E-D3E1-4E14-B3EE-0497BF409A8A}" type="presParOf" srcId="{C730D8BD-8B1E-4540-AC07-0EFE70CC424C}" destId="{F6D50D3F-EDBF-4D7F-83F4-C987A5235FDC}" srcOrd="10" destOrd="0" presId="urn:microsoft.com/office/officeart/2008/layout/VerticalCurvedList"/>
    <dgm:cxn modelId="{215408DE-B780-49F6-90DB-8532E2BC067B}" type="presParOf" srcId="{F6D50D3F-EDBF-4D7F-83F4-C987A5235FDC}" destId="{48595FA9-A77A-4C33-8E1A-250ECC06E8C5}" srcOrd="0" destOrd="0" presId="urn:microsoft.com/office/officeart/2008/layout/VerticalCurvedList"/>
    <dgm:cxn modelId="{365E0335-AE4E-4FDB-9BA9-95D409A09C9A}" type="presParOf" srcId="{C730D8BD-8B1E-4540-AC07-0EFE70CC424C}" destId="{0CA6D6D1-D4F4-47CB-9DA4-FED5DF70872E}" srcOrd="11" destOrd="0" presId="urn:microsoft.com/office/officeart/2008/layout/VerticalCurvedList"/>
    <dgm:cxn modelId="{7228D842-D7C6-411C-9722-F3B7BCE0C688}" type="presParOf" srcId="{C730D8BD-8B1E-4540-AC07-0EFE70CC424C}" destId="{2DBB9971-ABBF-44FC-A215-27F94A0C43D6}" srcOrd="12" destOrd="0" presId="urn:microsoft.com/office/officeart/2008/layout/VerticalCurvedList"/>
    <dgm:cxn modelId="{FAD5C8F5-6CC5-47E2-B5C7-0E60CCA7FE06}" type="presParOf" srcId="{2DBB9971-ABBF-44FC-A215-27F94A0C43D6}" destId="{A49AFA73-A628-4580-8ED1-2B0F306230B5}" srcOrd="0" destOrd="0" presId="urn:microsoft.com/office/officeart/2008/layout/VerticalCurvedList"/>
    <dgm:cxn modelId="{241DAEA9-EF04-4A39-B9E6-05BB3F59EA77}" type="presParOf" srcId="{C730D8BD-8B1E-4540-AC07-0EFE70CC424C}" destId="{1A0F4AE7-F50B-4AFD-9695-9222762B136B}" srcOrd="13" destOrd="0" presId="urn:microsoft.com/office/officeart/2008/layout/VerticalCurvedList"/>
    <dgm:cxn modelId="{1B4F5546-8E0D-473F-A053-1A726DAC8E10}" type="presParOf" srcId="{C730D8BD-8B1E-4540-AC07-0EFE70CC424C}" destId="{69F8C58F-D12E-4425-B8A6-19A2651DE30B}" srcOrd="14" destOrd="0" presId="urn:microsoft.com/office/officeart/2008/layout/VerticalCurvedList"/>
    <dgm:cxn modelId="{8838C095-E262-4D19-89AB-1648ABCC2B13}" type="presParOf" srcId="{69F8C58F-D12E-4425-B8A6-19A2651DE30B}" destId="{4CAEB26D-D17D-4D23-B32E-554DE520C49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25AD7F4-2774-4DC1-86CE-51BE1449C33D}" type="doc">
      <dgm:prSet loTypeId="urn:diagrams.loki3.com/VaryingWidthList" loCatId="list" qsTypeId="urn:microsoft.com/office/officeart/2005/8/quickstyle/simple1" qsCatId="simple" csTypeId="urn:microsoft.com/office/officeart/2005/8/colors/colorful5" csCatId="colorful" phldr="1"/>
      <dgm:spPr/>
    </dgm:pt>
    <dgm:pt modelId="{59334A53-A7D4-4550-99E8-1DB7A140617E}">
      <dgm:prSet phldrT="[Text]" custT="1"/>
      <dgm:spPr/>
      <dgm:t>
        <a:bodyPr/>
        <a:lstStyle/>
        <a:p>
          <a:r>
            <a:rPr lang="en-US" sz="2000" b="1" dirty="0"/>
            <a:t>Agility</a:t>
          </a:r>
          <a:endParaRPr lang="en-IN" sz="2000" b="1" dirty="0"/>
        </a:p>
      </dgm:t>
    </dgm:pt>
    <dgm:pt modelId="{C5F139AE-BB31-4743-80E9-68E2C43FAE29}" type="parTrans" cxnId="{74580247-1B28-418E-8A60-D766BA86F726}">
      <dgm:prSet/>
      <dgm:spPr/>
      <dgm:t>
        <a:bodyPr/>
        <a:lstStyle/>
        <a:p>
          <a:endParaRPr lang="en-IN"/>
        </a:p>
      </dgm:t>
    </dgm:pt>
    <dgm:pt modelId="{56DD03AE-7DC9-4ED0-8C00-D1020A6936D5}" type="sibTrans" cxnId="{74580247-1B28-418E-8A60-D766BA86F726}">
      <dgm:prSet/>
      <dgm:spPr/>
      <dgm:t>
        <a:bodyPr/>
        <a:lstStyle/>
        <a:p>
          <a:endParaRPr lang="en-IN"/>
        </a:p>
      </dgm:t>
    </dgm:pt>
    <dgm:pt modelId="{C6D11C13-05BB-4B50-B337-7AC41BC818C4}">
      <dgm:prSet phldrT="[Text]" custT="1"/>
      <dgm:spPr/>
      <dgm:t>
        <a:bodyPr/>
        <a:lstStyle/>
        <a:p>
          <a:r>
            <a:rPr lang="en-US" sz="2000" b="1" dirty="0"/>
            <a:t>Adaptability</a:t>
          </a:r>
          <a:endParaRPr lang="en-IN" sz="2000" b="1" dirty="0"/>
        </a:p>
      </dgm:t>
    </dgm:pt>
    <dgm:pt modelId="{52CBA2BF-EE65-49B9-8022-9D15101C7144}" type="parTrans" cxnId="{D11D366D-6ACD-4F81-94BF-9A47C0B3FDA6}">
      <dgm:prSet/>
      <dgm:spPr/>
      <dgm:t>
        <a:bodyPr/>
        <a:lstStyle/>
        <a:p>
          <a:endParaRPr lang="en-IN"/>
        </a:p>
      </dgm:t>
    </dgm:pt>
    <dgm:pt modelId="{F0707C15-0DA4-4CFE-ADB3-2D43AEFC054C}" type="sibTrans" cxnId="{D11D366D-6ACD-4F81-94BF-9A47C0B3FDA6}">
      <dgm:prSet/>
      <dgm:spPr/>
      <dgm:t>
        <a:bodyPr/>
        <a:lstStyle/>
        <a:p>
          <a:endParaRPr lang="en-IN"/>
        </a:p>
      </dgm:t>
    </dgm:pt>
    <dgm:pt modelId="{7CB03911-C632-4DE5-9062-3A1FF612DDA5}">
      <dgm:prSet phldrT="[Text]" custT="1"/>
      <dgm:spPr/>
      <dgm:t>
        <a:bodyPr/>
        <a:lstStyle/>
        <a:p>
          <a:r>
            <a:rPr lang="en-US" sz="2000" b="1" dirty="0"/>
            <a:t>Responsiveness to India’s diversity</a:t>
          </a:r>
          <a:endParaRPr lang="en-IN" sz="2000" b="1" dirty="0"/>
        </a:p>
      </dgm:t>
    </dgm:pt>
    <dgm:pt modelId="{8C0E59EE-F222-418A-A786-E6806A758FEA}" type="parTrans" cxnId="{F04982F3-CD16-4395-857B-FE228B43F0D9}">
      <dgm:prSet/>
      <dgm:spPr/>
      <dgm:t>
        <a:bodyPr/>
        <a:lstStyle/>
        <a:p>
          <a:endParaRPr lang="en-IN"/>
        </a:p>
      </dgm:t>
    </dgm:pt>
    <dgm:pt modelId="{1B119CE2-0FC8-4427-80CD-B76E75CE74D7}" type="sibTrans" cxnId="{F04982F3-CD16-4395-857B-FE228B43F0D9}">
      <dgm:prSet/>
      <dgm:spPr/>
      <dgm:t>
        <a:bodyPr/>
        <a:lstStyle/>
        <a:p>
          <a:endParaRPr lang="en-IN"/>
        </a:p>
      </dgm:t>
    </dgm:pt>
    <dgm:pt modelId="{E6C834A1-C99D-41DA-BF58-CABF10DF7FFA}" type="pres">
      <dgm:prSet presAssocID="{925AD7F4-2774-4DC1-86CE-51BE1449C33D}" presName="Name0" presStyleCnt="0">
        <dgm:presLayoutVars>
          <dgm:resizeHandles/>
        </dgm:presLayoutVars>
      </dgm:prSet>
      <dgm:spPr/>
    </dgm:pt>
    <dgm:pt modelId="{73B68C36-073D-4C00-83FB-C4EE0CEDB31C}" type="pres">
      <dgm:prSet presAssocID="{59334A53-A7D4-4550-99E8-1DB7A140617E}" presName="text" presStyleLbl="node1" presStyleIdx="0" presStyleCnt="3" custScaleX="155908">
        <dgm:presLayoutVars>
          <dgm:bulletEnabled val="1"/>
        </dgm:presLayoutVars>
      </dgm:prSet>
      <dgm:spPr/>
    </dgm:pt>
    <dgm:pt modelId="{C2958484-51B7-4239-86C4-DEB2109EA939}" type="pres">
      <dgm:prSet presAssocID="{56DD03AE-7DC9-4ED0-8C00-D1020A6936D5}" presName="space" presStyleCnt="0"/>
      <dgm:spPr/>
    </dgm:pt>
    <dgm:pt modelId="{87BB2D85-6835-4EEB-952E-B790A3E4D057}" type="pres">
      <dgm:prSet presAssocID="{C6D11C13-05BB-4B50-B337-7AC41BC818C4}" presName="text" presStyleLbl="node1" presStyleIdx="1" presStyleCnt="3" custScaleX="155908">
        <dgm:presLayoutVars>
          <dgm:bulletEnabled val="1"/>
        </dgm:presLayoutVars>
      </dgm:prSet>
      <dgm:spPr/>
    </dgm:pt>
    <dgm:pt modelId="{9CD7C15F-B264-4529-A2C4-16B7BA8F823A}" type="pres">
      <dgm:prSet presAssocID="{F0707C15-0DA4-4CFE-ADB3-2D43AEFC054C}" presName="space" presStyleCnt="0"/>
      <dgm:spPr/>
    </dgm:pt>
    <dgm:pt modelId="{D9D573E9-3D9D-4F4E-B657-97458A4F6934}" type="pres">
      <dgm:prSet presAssocID="{7CB03911-C632-4DE5-9062-3A1FF612DDA5}" presName="text" presStyleLbl="node1" presStyleIdx="2" presStyleCnt="3" custScaleX="108779">
        <dgm:presLayoutVars>
          <dgm:bulletEnabled val="1"/>
        </dgm:presLayoutVars>
      </dgm:prSet>
      <dgm:spPr/>
    </dgm:pt>
  </dgm:ptLst>
  <dgm:cxnLst>
    <dgm:cxn modelId="{FF907F1D-29D4-4D51-B69B-1749B934CE8C}" type="presOf" srcId="{7CB03911-C632-4DE5-9062-3A1FF612DDA5}" destId="{D9D573E9-3D9D-4F4E-B657-97458A4F6934}" srcOrd="0" destOrd="0" presId="urn:diagrams.loki3.com/VaryingWidthList"/>
    <dgm:cxn modelId="{74580247-1B28-418E-8A60-D766BA86F726}" srcId="{925AD7F4-2774-4DC1-86CE-51BE1449C33D}" destId="{59334A53-A7D4-4550-99E8-1DB7A140617E}" srcOrd="0" destOrd="0" parTransId="{C5F139AE-BB31-4743-80E9-68E2C43FAE29}" sibTransId="{56DD03AE-7DC9-4ED0-8C00-D1020A6936D5}"/>
    <dgm:cxn modelId="{D11D366D-6ACD-4F81-94BF-9A47C0B3FDA6}" srcId="{925AD7F4-2774-4DC1-86CE-51BE1449C33D}" destId="{C6D11C13-05BB-4B50-B337-7AC41BC818C4}" srcOrd="1" destOrd="0" parTransId="{52CBA2BF-EE65-49B9-8022-9D15101C7144}" sibTransId="{F0707C15-0DA4-4CFE-ADB3-2D43AEFC054C}"/>
    <dgm:cxn modelId="{7C9723C0-5358-4131-858B-E597F0F5B838}" type="presOf" srcId="{C6D11C13-05BB-4B50-B337-7AC41BC818C4}" destId="{87BB2D85-6835-4EEB-952E-B790A3E4D057}" srcOrd="0" destOrd="0" presId="urn:diagrams.loki3.com/VaryingWidthList"/>
    <dgm:cxn modelId="{DB2CD8C3-D59F-46BD-898B-E1DB82F40461}" type="presOf" srcId="{925AD7F4-2774-4DC1-86CE-51BE1449C33D}" destId="{E6C834A1-C99D-41DA-BF58-CABF10DF7FFA}" srcOrd="0" destOrd="0" presId="urn:diagrams.loki3.com/VaryingWidthList"/>
    <dgm:cxn modelId="{E9173AE8-337B-4F85-80A9-7E3835AA3C02}" type="presOf" srcId="{59334A53-A7D4-4550-99E8-1DB7A140617E}" destId="{73B68C36-073D-4C00-83FB-C4EE0CEDB31C}" srcOrd="0" destOrd="0" presId="urn:diagrams.loki3.com/VaryingWidthList"/>
    <dgm:cxn modelId="{F04982F3-CD16-4395-857B-FE228B43F0D9}" srcId="{925AD7F4-2774-4DC1-86CE-51BE1449C33D}" destId="{7CB03911-C632-4DE5-9062-3A1FF612DDA5}" srcOrd="2" destOrd="0" parTransId="{8C0E59EE-F222-418A-A786-E6806A758FEA}" sibTransId="{1B119CE2-0FC8-4427-80CD-B76E75CE74D7}"/>
    <dgm:cxn modelId="{352A0BE8-0D8A-45BC-87CC-EEEDC8053503}" type="presParOf" srcId="{E6C834A1-C99D-41DA-BF58-CABF10DF7FFA}" destId="{73B68C36-073D-4C00-83FB-C4EE0CEDB31C}" srcOrd="0" destOrd="0" presId="urn:diagrams.loki3.com/VaryingWidthList"/>
    <dgm:cxn modelId="{D84B7A9D-43B5-4702-B197-F664FDBDD5E9}" type="presParOf" srcId="{E6C834A1-C99D-41DA-BF58-CABF10DF7FFA}" destId="{C2958484-51B7-4239-86C4-DEB2109EA939}" srcOrd="1" destOrd="0" presId="urn:diagrams.loki3.com/VaryingWidthList"/>
    <dgm:cxn modelId="{46D8AB2A-AE82-4659-A2CD-057CAAD5AA56}" type="presParOf" srcId="{E6C834A1-C99D-41DA-BF58-CABF10DF7FFA}" destId="{87BB2D85-6835-4EEB-952E-B790A3E4D057}" srcOrd="2" destOrd="0" presId="urn:diagrams.loki3.com/VaryingWidthList"/>
    <dgm:cxn modelId="{6D32A55A-7597-422E-8163-B44AC7935418}" type="presParOf" srcId="{E6C834A1-C99D-41DA-BF58-CABF10DF7FFA}" destId="{9CD7C15F-B264-4529-A2C4-16B7BA8F823A}" srcOrd="3" destOrd="0" presId="urn:diagrams.loki3.com/VaryingWidthList"/>
    <dgm:cxn modelId="{61FF749D-AEAE-42F1-B83B-920DFE1C118F}" type="presParOf" srcId="{E6C834A1-C99D-41DA-BF58-CABF10DF7FFA}" destId="{D9D573E9-3D9D-4F4E-B657-97458A4F6934}" srcOrd="4" destOrd="0" presId="urn:diagrams.loki3.com/VaryingWidth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7B2565-936C-4819-AC12-33AC81416C82}">
      <dsp:nvSpPr>
        <dsp:cNvPr id="0" name=""/>
        <dsp:cNvSpPr/>
      </dsp:nvSpPr>
      <dsp:spPr>
        <a:xfrm>
          <a:off x="75422" y="1324"/>
          <a:ext cx="1974201" cy="11845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Bring new techniques</a:t>
          </a:r>
          <a:endParaRPr lang="en-IN" sz="2500" kern="1200" dirty="0"/>
        </a:p>
      </dsp:txBody>
      <dsp:txXfrm>
        <a:off x="75422" y="1324"/>
        <a:ext cx="1974201" cy="1184521"/>
      </dsp:txXfrm>
    </dsp:sp>
    <dsp:sp modelId="{EA6CA630-96BD-4928-9EDA-4A5BBCFD80BA}">
      <dsp:nvSpPr>
        <dsp:cNvPr id="0" name=""/>
        <dsp:cNvSpPr/>
      </dsp:nvSpPr>
      <dsp:spPr>
        <a:xfrm>
          <a:off x="2247044" y="1324"/>
          <a:ext cx="1974201" cy="118452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Allow using frontier technology</a:t>
          </a:r>
          <a:endParaRPr lang="en-IN" sz="2500" kern="1200" dirty="0"/>
        </a:p>
      </dsp:txBody>
      <dsp:txXfrm>
        <a:off x="2247044" y="1324"/>
        <a:ext cx="1974201" cy="1184521"/>
      </dsp:txXfrm>
    </dsp:sp>
    <dsp:sp modelId="{E9E66AD2-3562-4140-AD25-C1B6566CDE13}">
      <dsp:nvSpPr>
        <dsp:cNvPr id="0" name=""/>
        <dsp:cNvSpPr/>
      </dsp:nvSpPr>
      <dsp:spPr>
        <a:xfrm>
          <a:off x="1161233" y="1383266"/>
          <a:ext cx="1974201" cy="118452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Design better public services</a:t>
          </a:r>
          <a:endParaRPr lang="en-IN" sz="2500" kern="1200" dirty="0"/>
        </a:p>
      </dsp:txBody>
      <dsp:txXfrm>
        <a:off x="1161233" y="1383266"/>
        <a:ext cx="1974201" cy="11845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CC659D-07F3-473C-B025-4AFE48242D84}">
      <dsp:nvSpPr>
        <dsp:cNvPr id="0" name=""/>
        <dsp:cNvSpPr/>
      </dsp:nvSpPr>
      <dsp:spPr>
        <a:xfrm>
          <a:off x="-5334997" y="-817393"/>
          <a:ext cx="6355682" cy="6355682"/>
        </a:xfrm>
        <a:prstGeom prst="blockArc">
          <a:avLst>
            <a:gd name="adj1" fmla="val 18900000"/>
            <a:gd name="adj2" fmla="val 2700000"/>
            <a:gd name="adj3" fmla="val 340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F2AB45-8B62-42B0-A931-E13A73570045}">
      <dsp:nvSpPr>
        <dsp:cNvPr id="0" name=""/>
        <dsp:cNvSpPr/>
      </dsp:nvSpPr>
      <dsp:spPr>
        <a:xfrm>
          <a:off x="331170" y="214611"/>
          <a:ext cx="6836561" cy="4290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One National Policy Framework</a:t>
          </a:r>
          <a:endParaRPr lang="en-IN" sz="2000" b="1" kern="1200" dirty="0"/>
        </a:p>
      </dsp:txBody>
      <dsp:txXfrm>
        <a:off x="331170" y="214611"/>
        <a:ext cx="6836561" cy="429034"/>
      </dsp:txXfrm>
    </dsp:sp>
    <dsp:sp modelId="{EF3AA2DA-EFF7-4656-9C85-6A36BC3A033B}">
      <dsp:nvSpPr>
        <dsp:cNvPr id="0" name=""/>
        <dsp:cNvSpPr/>
      </dsp:nvSpPr>
      <dsp:spPr>
        <a:xfrm>
          <a:off x="63023" y="160982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BF1B9A-EE26-45B8-966E-11D0CEA98FE5}">
      <dsp:nvSpPr>
        <dsp:cNvPr id="0" name=""/>
        <dsp:cNvSpPr/>
      </dsp:nvSpPr>
      <dsp:spPr>
        <a:xfrm>
          <a:off x="719700" y="858541"/>
          <a:ext cx="6448031" cy="4290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Bridging Digital Divide</a:t>
          </a:r>
          <a:endParaRPr lang="en-IN" sz="2000" b="1" kern="1200" dirty="0"/>
        </a:p>
      </dsp:txBody>
      <dsp:txXfrm>
        <a:off x="719700" y="858541"/>
        <a:ext cx="6448031" cy="429034"/>
      </dsp:txXfrm>
    </dsp:sp>
    <dsp:sp modelId="{BC53D072-1588-49E0-8889-0D463F0630DA}">
      <dsp:nvSpPr>
        <dsp:cNvPr id="0" name=""/>
        <dsp:cNvSpPr/>
      </dsp:nvSpPr>
      <dsp:spPr>
        <a:xfrm>
          <a:off x="451553" y="804912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25E114-3018-4CE8-B1F3-7C4338A26659}">
      <dsp:nvSpPr>
        <dsp:cNvPr id="0" name=""/>
        <dsp:cNvSpPr/>
      </dsp:nvSpPr>
      <dsp:spPr>
        <a:xfrm>
          <a:off x="932612" y="1501999"/>
          <a:ext cx="6235119" cy="4290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Zero Data Loss</a:t>
          </a:r>
          <a:endParaRPr lang="en-IN" sz="2000" b="1" kern="1200" dirty="0"/>
        </a:p>
      </dsp:txBody>
      <dsp:txXfrm>
        <a:off x="932612" y="1501999"/>
        <a:ext cx="6235119" cy="429034"/>
      </dsp:txXfrm>
    </dsp:sp>
    <dsp:sp modelId="{02811B2F-C8B1-4B8F-9E7D-C201D92F410B}">
      <dsp:nvSpPr>
        <dsp:cNvPr id="0" name=""/>
        <dsp:cNvSpPr/>
      </dsp:nvSpPr>
      <dsp:spPr>
        <a:xfrm>
          <a:off x="664465" y="1448370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031CA1-2D35-4C18-A6DE-41CC42A7BC3C}">
      <dsp:nvSpPr>
        <dsp:cNvPr id="0" name=""/>
        <dsp:cNvSpPr/>
      </dsp:nvSpPr>
      <dsp:spPr>
        <a:xfrm>
          <a:off x="1000593" y="2145930"/>
          <a:ext cx="6167138" cy="42903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Privacy by Design / Electronic Consent Framework</a:t>
          </a:r>
          <a:endParaRPr lang="en-IN" sz="1800" b="1" kern="1200" dirty="0"/>
        </a:p>
      </dsp:txBody>
      <dsp:txXfrm>
        <a:off x="1000593" y="2145930"/>
        <a:ext cx="6167138" cy="429034"/>
      </dsp:txXfrm>
    </dsp:sp>
    <dsp:sp modelId="{427FBCEE-1B8B-48C9-ADA7-77BAEC092D9B}">
      <dsp:nvSpPr>
        <dsp:cNvPr id="0" name=""/>
        <dsp:cNvSpPr/>
      </dsp:nvSpPr>
      <dsp:spPr>
        <a:xfrm>
          <a:off x="732446" y="2092300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FE6078-B48E-4715-9013-C9EF2321ACF1}">
      <dsp:nvSpPr>
        <dsp:cNvPr id="0" name=""/>
        <dsp:cNvSpPr/>
      </dsp:nvSpPr>
      <dsp:spPr>
        <a:xfrm>
          <a:off x="932612" y="2789860"/>
          <a:ext cx="6235119" cy="429034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Interop ability</a:t>
          </a:r>
          <a:endParaRPr lang="en-IN" sz="2000" b="1" kern="1200" dirty="0"/>
        </a:p>
      </dsp:txBody>
      <dsp:txXfrm>
        <a:off x="932612" y="2789860"/>
        <a:ext cx="6235119" cy="429034"/>
      </dsp:txXfrm>
    </dsp:sp>
    <dsp:sp modelId="{48595FA9-A77A-4C33-8E1A-250ECC06E8C5}">
      <dsp:nvSpPr>
        <dsp:cNvPr id="0" name=""/>
        <dsp:cNvSpPr/>
      </dsp:nvSpPr>
      <dsp:spPr>
        <a:xfrm>
          <a:off x="664465" y="2736230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A6D6D1-D4F4-47CB-9DA4-FED5DF70872E}">
      <dsp:nvSpPr>
        <dsp:cNvPr id="0" name=""/>
        <dsp:cNvSpPr/>
      </dsp:nvSpPr>
      <dsp:spPr>
        <a:xfrm>
          <a:off x="719700" y="3433318"/>
          <a:ext cx="6448031" cy="42903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UPI / Demonetization</a:t>
          </a:r>
          <a:endParaRPr lang="en-IN" sz="2000" b="1" kern="1200" dirty="0"/>
        </a:p>
      </dsp:txBody>
      <dsp:txXfrm>
        <a:off x="719700" y="3433318"/>
        <a:ext cx="6448031" cy="429034"/>
      </dsp:txXfrm>
    </dsp:sp>
    <dsp:sp modelId="{A49AFA73-A628-4580-8ED1-2B0F306230B5}">
      <dsp:nvSpPr>
        <dsp:cNvPr id="0" name=""/>
        <dsp:cNvSpPr/>
      </dsp:nvSpPr>
      <dsp:spPr>
        <a:xfrm>
          <a:off x="451553" y="3379688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F4AE7-F50B-4AFD-9695-9222762B136B}">
      <dsp:nvSpPr>
        <dsp:cNvPr id="0" name=""/>
        <dsp:cNvSpPr/>
      </dsp:nvSpPr>
      <dsp:spPr>
        <a:xfrm>
          <a:off x="331170" y="4077248"/>
          <a:ext cx="6836561" cy="42903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0546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Local Solutions</a:t>
          </a:r>
          <a:endParaRPr lang="en-IN" sz="2000" b="1" kern="1200" dirty="0"/>
        </a:p>
      </dsp:txBody>
      <dsp:txXfrm>
        <a:off x="331170" y="4077248"/>
        <a:ext cx="6836561" cy="429034"/>
      </dsp:txXfrm>
    </dsp:sp>
    <dsp:sp modelId="{4CAEB26D-D17D-4D23-B32E-554DE520C496}">
      <dsp:nvSpPr>
        <dsp:cNvPr id="0" name=""/>
        <dsp:cNvSpPr/>
      </dsp:nvSpPr>
      <dsp:spPr>
        <a:xfrm>
          <a:off x="63023" y="4023618"/>
          <a:ext cx="536293" cy="53629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68C36-073D-4C00-83FB-C4EE0CEDB31C}">
      <dsp:nvSpPr>
        <dsp:cNvPr id="0" name=""/>
        <dsp:cNvSpPr/>
      </dsp:nvSpPr>
      <dsp:spPr>
        <a:xfrm>
          <a:off x="1493305" y="1534"/>
          <a:ext cx="1403172" cy="10127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Agility</a:t>
          </a:r>
          <a:endParaRPr lang="en-IN" sz="2000" b="1" kern="1200" dirty="0"/>
        </a:p>
      </dsp:txBody>
      <dsp:txXfrm>
        <a:off x="1493305" y="1534"/>
        <a:ext cx="1403172" cy="1012783"/>
      </dsp:txXfrm>
    </dsp:sp>
    <dsp:sp modelId="{87BB2D85-6835-4EEB-952E-B790A3E4D057}">
      <dsp:nvSpPr>
        <dsp:cNvPr id="0" name=""/>
        <dsp:cNvSpPr/>
      </dsp:nvSpPr>
      <dsp:spPr>
        <a:xfrm>
          <a:off x="967115" y="1064956"/>
          <a:ext cx="2455551" cy="1012783"/>
        </a:xfrm>
        <a:prstGeom prst="rect">
          <a:avLst/>
        </a:prstGeom>
        <a:solidFill>
          <a:schemeClr val="accent5">
            <a:hueOff val="-3676672"/>
            <a:satOff val="-5114"/>
            <a:lumOff val="-19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Adaptability</a:t>
          </a:r>
          <a:endParaRPr lang="en-IN" sz="2000" b="1" kern="1200" dirty="0"/>
        </a:p>
      </dsp:txBody>
      <dsp:txXfrm>
        <a:off x="967115" y="1064956"/>
        <a:ext cx="2455551" cy="1012783"/>
      </dsp:txXfrm>
    </dsp:sp>
    <dsp:sp modelId="{D9D573E9-3D9D-4F4E-B657-97458A4F6934}">
      <dsp:nvSpPr>
        <dsp:cNvPr id="0" name=""/>
        <dsp:cNvSpPr/>
      </dsp:nvSpPr>
      <dsp:spPr>
        <a:xfrm>
          <a:off x="1044553" y="2128379"/>
          <a:ext cx="2300675" cy="1012783"/>
        </a:xfrm>
        <a:prstGeom prst="rect">
          <a:avLst/>
        </a:prstGeom>
        <a:solidFill>
          <a:schemeClr val="accent5">
            <a:hueOff val="-7353344"/>
            <a:satOff val="-10228"/>
            <a:lumOff val="-392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b="1" kern="1200" dirty="0"/>
            <a:t>Responsiveness to India’s diversity</a:t>
          </a:r>
          <a:endParaRPr lang="en-IN" sz="2000" b="1" kern="1200" dirty="0"/>
        </a:p>
      </dsp:txBody>
      <dsp:txXfrm>
        <a:off x="1044553" y="2128379"/>
        <a:ext cx="2300675" cy="10127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diagrams.loki3.com/VaryingWidthList">
  <dgm:title val="Varying Width List"/>
  <dgm:desc val="Use for emphasizing items of different weights.  Good for large amounts of Level 1 text.  The width of each shape is independently determined based on its text."/>
  <dgm:catLst>
    <dgm:cat type="list" pri="4160"/>
    <dgm:cat type="officeonline" pri="5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text" val="20"/>
      <dgm:constr type="h" for="ch" forName="text" refType="h"/>
      <dgm:constr type="primFontSz" for="ch" forName="text" op="equ" val="65"/>
      <dgm:constr type="h" for="ch" forName="space" refType="h" fact="0.05"/>
    </dgm:constrLst>
    <dgm:forEach name="Name1" axis="ch" ptType="node">
      <dgm:layoutNode name="text" styleLbl="node1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tMarg" refType="primFontSz" fact="0.2"/>
          <dgm:constr type="bMarg" refType="primFontSz" fact="0.2"/>
          <dgm:constr type="lMarg" refType="primFontSz" fact="0.2"/>
          <dgm:constr type="rMarg" refType="primFontSz" fact="0.2"/>
        </dgm:constrLst>
        <dgm:ruleLst>
          <dgm:rule type="w" val="INF" fact="NaN" max="NaN"/>
          <dgm:rule type="primFontSz" val="5" fact="NaN" max="NaN"/>
        </dgm:ruleLst>
      </dgm:layoutNode>
      <dgm:choose name="Name2">
        <dgm:if name="Name3" axis="par ch" ptType="doc node" func="cnt" op="gte" val="2">
          <dgm:forEach name="Name4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if>
        <dgm:else name="Name5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608776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3902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03881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0" name="Google Shape;36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15561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64593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3536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82636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8acf77dc21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g8acf77dc21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20412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0" name="Google Shape;19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8618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8acf77dc21_0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8acf77dc21_0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5690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8acf77dc21_0_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g8acf77dc21_0_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4959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8acf77dc21_0_1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g8acf77dc21_0_1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7302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1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 type="objOnly">
  <p:cSld name="OBJECT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57200" y="274652"/>
            <a:ext cx="8229600" cy="5851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153400" y="6629400"/>
            <a:ext cx="990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900">
                <a:solidFill>
                  <a:srgbClr val="46465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only">
  <p:cSld name="Cover only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179092" y="608400"/>
            <a:ext cx="8805600" cy="7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32000" rIns="64000" bIns="320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32000" rIns="64000" bIns="320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32000" rIns="64000" bIns="320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46465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4000" tIns="32000" rIns="64000" bIns="320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000000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5"/>
          <p:cNvSpPr txBox="1">
            <a:spLocks noGrp="1"/>
          </p:cNvSpPr>
          <p:nvPr>
            <p:ph type="body" idx="1"/>
          </p:nvPr>
        </p:nvSpPr>
        <p:spPr>
          <a:xfrm>
            <a:off x="612648" y="1600200"/>
            <a:ext cx="8153400" cy="44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sldNum" idx="12"/>
          </p:nvPr>
        </p:nvSpPr>
        <p:spPr>
          <a:xfrm>
            <a:off x="0" y="1000125"/>
            <a:ext cx="533400" cy="244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0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9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alphaModFix amt="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1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  <p:pic>
        <p:nvPicPr>
          <p:cNvPr id="13" name="Google Shape;13;p1" descr="C:\Documents and Settings\daman\Desktop\Digital_India123.jpg"/>
          <p:cNvPicPr preferRelativeResize="0"/>
          <p:nvPr/>
        </p:nvPicPr>
        <p:blipFill rotWithShape="1">
          <a:blip r:embed="rId17">
            <a:alphaModFix/>
          </a:blip>
          <a:srcRect b="56333"/>
          <a:stretch/>
        </p:blipFill>
        <p:spPr>
          <a:xfrm>
            <a:off x="0" y="0"/>
            <a:ext cx="9144000" cy="121442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charrumalhotra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W9-jrDA8W0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2667000" y="6280156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696464"/>
                </a:solidFill>
                <a:latin typeface="Calibri"/>
                <a:ea typeface="Calibri"/>
                <a:cs typeface="Calibri"/>
                <a:sym typeface="Calibri"/>
              </a:rPr>
              <a:t>charrumalhotra[dot]iipa[at]gov[dot]in</a:t>
            </a:r>
            <a:endParaRPr sz="1200" b="1">
              <a:solidFill>
                <a:srgbClr val="6964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6"/>
          <p:cNvSpPr/>
          <p:nvPr/>
        </p:nvSpPr>
        <p:spPr>
          <a:xfrm>
            <a:off x="2636168" y="4667689"/>
            <a:ext cx="4401000" cy="40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3875" tIns="61925" rIns="123875" bIns="619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50"/>
              <a:buFont typeface="Arial"/>
              <a:buNone/>
            </a:pPr>
            <a:r>
              <a:rPr lang="en-US" sz="1850" b="0" i="0" u="none" strike="noStrike" cap="none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CHARRU MALHOTRA, </a:t>
            </a:r>
            <a:r>
              <a:rPr lang="en-US" sz="1200" b="0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Ph.D. (IIT-D) </a:t>
            </a:r>
            <a:endParaRPr sz="12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2" name="Google Shape;102;p16"/>
          <p:cNvSpPr/>
          <p:nvPr/>
        </p:nvSpPr>
        <p:spPr>
          <a:xfrm>
            <a:off x="1668768" y="4872566"/>
            <a:ext cx="6099600" cy="97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3875" tIns="61925" rIns="123875" bIns="61925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85"/>
              <a:buFont typeface="Arial"/>
              <a:buNone/>
            </a:pPr>
            <a: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COORDINATOR ( Centre of e-Governance)</a:t>
            </a:r>
            <a:b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Associate  Professor (e-Governance and ICT)</a:t>
            </a:r>
            <a:b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Indian Institute of Public Administration</a:t>
            </a:r>
            <a:br>
              <a:rPr lang="en-US" sz="1385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en-US" sz="1385" b="1" i="0" u="sng" strike="noStrike" cap="none">
                <a:solidFill>
                  <a:srgbClr val="0563C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charrumalhotra [at]gmail.com</a:t>
            </a:r>
            <a:endParaRPr sz="1385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6"/>
          <p:cNvSpPr/>
          <p:nvPr/>
        </p:nvSpPr>
        <p:spPr>
          <a:xfrm>
            <a:off x="2533063" y="1456798"/>
            <a:ext cx="43710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Stream Name </a:t>
            </a:r>
            <a:endParaRPr sz="2000" b="1" i="0" u="none" strike="noStrike" cap="none" dirty="0">
              <a:solidFill>
                <a:srgbClr val="0070C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Policy and Regulatory Framework for GovTech </a:t>
            </a:r>
            <a:r>
              <a:rPr lang="en-US" sz="1400" b="1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400" b="0" i="0" u="none" strike="noStrike" cap="none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4" name="Google Shape;104;p16"/>
          <p:cNvSpPr/>
          <p:nvPr/>
        </p:nvSpPr>
        <p:spPr>
          <a:xfrm>
            <a:off x="3572273" y="2329349"/>
            <a:ext cx="2082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Session Number: 0</a:t>
            </a:r>
            <a:r>
              <a:rPr lang="en-US" sz="1800" b="1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  <a:endParaRPr sz="1800" b="1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6"/>
          <p:cNvSpPr/>
          <p:nvPr/>
        </p:nvSpPr>
        <p:spPr>
          <a:xfrm>
            <a:off x="944385" y="2947287"/>
            <a:ext cx="7596300" cy="9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521496" marR="0" lvl="0" indent="-1521496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0070C0"/>
                </a:solidFill>
                <a:latin typeface="Arial Black"/>
                <a:ea typeface="Arial Black"/>
                <a:cs typeface="Arial Black"/>
                <a:sym typeface="Arial Black"/>
              </a:rPr>
              <a:t>Session Topic</a:t>
            </a:r>
            <a:r>
              <a:rPr lang="en-US" sz="2000" b="1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: </a:t>
            </a:r>
            <a:endParaRPr dirty="0"/>
          </a:p>
          <a:p>
            <a:pPr marL="1521496" marR="0" lvl="0" indent="-1521496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Calibri"/>
                <a:ea typeface="Calibri"/>
                <a:cs typeface="Calibri"/>
                <a:sym typeface="Calibri"/>
              </a:rPr>
              <a:t>Agile Policy Making  to </a:t>
            </a:r>
            <a:endParaRPr sz="3600" b="1" dirty="0">
              <a:latin typeface="Calibri"/>
              <a:ea typeface="Calibri"/>
              <a:cs typeface="Calibri"/>
              <a:sym typeface="Calibri"/>
            </a:endParaRPr>
          </a:p>
          <a:p>
            <a:pPr marL="1521496" marR="0" lvl="0" indent="-1521496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Calibri"/>
                <a:ea typeface="Calibri"/>
                <a:cs typeface="Calibri"/>
                <a:sym typeface="Calibri"/>
              </a:rPr>
              <a:t>Catalyze GovTech</a:t>
            </a:r>
            <a:endParaRPr sz="20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521496" marR="0" lvl="0" indent="-1521496" algn="ctr" rtl="0">
              <a:spcBef>
                <a:spcPts val="0"/>
              </a:spcBef>
              <a:spcAft>
                <a:spcPts val="0"/>
              </a:spcAft>
              <a:buNone/>
            </a:pPr>
            <a:endParaRPr sz="3600"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10818" y="2114277"/>
            <a:ext cx="5013178" cy="4131778"/>
          </a:xfrm>
        </p:spPr>
        <p:txBody>
          <a:bodyPr/>
          <a:lstStyle/>
          <a:p>
            <a:pPr marL="342900" marR="0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 Study for Regulatory Sandboxes (Australia)</a:t>
            </a:r>
            <a:endParaRPr lang="en-IN" sz="1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>
              <a:lnSpc>
                <a:spcPct val="115000"/>
              </a:lnSpc>
              <a:spcBef>
                <a:spcPts val="205"/>
              </a:spcBef>
            </a:pPr>
            <a:r>
              <a:rPr lang="en-US" sz="1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Australia’s ASIC allows for testing of specific new products or services without acquiring a license for a period of </a:t>
            </a:r>
            <a:r>
              <a:rPr lang="en-US" sz="17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upto</a:t>
            </a:r>
            <a:r>
              <a:rPr lang="en-US" sz="17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12 months. It provides relief from certain requirements of the law and comprises of three options:</a:t>
            </a:r>
          </a:p>
          <a:p>
            <a:pPr marL="457200" lvl="1" indent="0">
              <a:lnSpc>
                <a:spcPct val="150000"/>
              </a:lnSpc>
              <a:spcBef>
                <a:spcPts val="15"/>
              </a:spcBef>
              <a:buSzPts val="1200"/>
              <a:tabLst>
                <a:tab pos="800100" algn="l"/>
                <a:tab pos="800735" algn="l"/>
              </a:tabLst>
            </a:pPr>
            <a:endParaRPr lang="en-US" sz="1700" spc="-5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spcBef>
                <a:spcPts val="15"/>
              </a:spcBef>
              <a:buSzPts val="1200"/>
              <a:buFont typeface="Times New Roman" panose="02020603050405020304" pitchFamily="18" charset="0"/>
              <a:buChar char="●"/>
              <a:tabLst>
                <a:tab pos="800100" algn="l"/>
                <a:tab pos="800735" algn="l"/>
              </a:tabLst>
            </a:pP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relying on existing statutory</a:t>
            </a:r>
            <a:r>
              <a:rPr lang="en-US" sz="1700" spc="-4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exemptions</a:t>
            </a:r>
          </a:p>
          <a:p>
            <a:pPr marL="800100" lvl="1" indent="-342900">
              <a:lnSpc>
                <a:spcPct val="150000"/>
              </a:lnSpc>
              <a:spcBef>
                <a:spcPts val="15"/>
              </a:spcBef>
              <a:buSzPts val="1200"/>
              <a:buFont typeface="Times New Roman" panose="02020603050405020304" pitchFamily="18" charset="0"/>
              <a:buChar char="●"/>
              <a:tabLst>
                <a:tab pos="800100" algn="l"/>
                <a:tab pos="800735" algn="l"/>
              </a:tabLst>
            </a:pP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relying on fintech’s certain products/services licensing</a:t>
            </a:r>
            <a:r>
              <a:rPr lang="en-US" sz="1700" spc="-2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exemptions</a:t>
            </a:r>
            <a:endParaRPr lang="en-IN" sz="1700" spc="-5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 indent="-342900">
              <a:lnSpc>
                <a:spcPct val="150000"/>
              </a:lnSpc>
              <a:spcBef>
                <a:spcPts val="15"/>
              </a:spcBef>
              <a:buSzPts val="1200"/>
              <a:buFont typeface="Times New Roman" panose="02020603050405020304" pitchFamily="18" charset="0"/>
              <a:buChar char="●"/>
              <a:tabLst>
                <a:tab pos="800100" algn="l"/>
                <a:tab pos="800735" algn="l"/>
              </a:tabLst>
            </a:pP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relying on individual relief for other</a:t>
            </a:r>
            <a:r>
              <a:rPr lang="en-US" sz="1700" spc="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700" spc="-5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endParaRPr lang="en-IN" sz="1700" spc="-5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lvl="1" indent="-342900">
              <a:spcBef>
                <a:spcPts val="15"/>
              </a:spcBef>
              <a:buSzPts val="1200"/>
              <a:buFont typeface="Times New Roman" panose="02020603050405020304" pitchFamily="18" charset="0"/>
              <a:buChar char="●"/>
              <a:tabLst>
                <a:tab pos="800100" algn="l"/>
                <a:tab pos="800735" algn="l"/>
              </a:tabLst>
            </a:pPr>
            <a:endParaRPr lang="en-IN" sz="1700" spc="-5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</a:pPr>
            <a:endParaRPr lang="en-IN" sz="2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10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2323475" y="1169173"/>
            <a:ext cx="4753233" cy="5696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Regulatory Sandbox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A631CB2-7B37-45FF-88FB-A893A0BDC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" y="2789274"/>
            <a:ext cx="4531697" cy="32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145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74994" y="2323476"/>
            <a:ext cx="4635593" cy="1320056"/>
          </a:xfrm>
        </p:spPr>
        <p:txBody>
          <a:bodyPr/>
          <a:lstStyle/>
          <a:p>
            <a:pPr marL="225425" indent="3175" algn="just"/>
            <a:r>
              <a:rPr lang="en-US" sz="2000" dirty="0">
                <a:solidFill>
                  <a:schemeClr val="tx1"/>
                </a:solidFill>
              </a:rPr>
              <a:t>Forming a collaboration between innovators and governments can allow them to use new technologies in a shorter time span by reducing the time taken to alter existing policy structures that may hinder the same from happening.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729324" y="1334064"/>
            <a:ext cx="7696500" cy="83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Collaboration between Regulators and Innovators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6" name="그룹 31">
            <a:extLst>
              <a:ext uri="{FF2B5EF4-FFF2-40B4-BE49-F238E27FC236}">
                <a16:creationId xmlns:a16="http://schemas.microsoft.com/office/drawing/2014/main" id="{7D03B3A3-EC34-44BA-8A3A-3A14C8C5FB6E}"/>
              </a:ext>
            </a:extLst>
          </p:cNvPr>
          <p:cNvGrpSpPr/>
          <p:nvPr/>
        </p:nvGrpSpPr>
        <p:grpSpPr>
          <a:xfrm>
            <a:off x="196952" y="2165263"/>
            <a:ext cx="3886073" cy="4498182"/>
            <a:chOff x="9087273" y="2875432"/>
            <a:chExt cx="2303626" cy="2356921"/>
          </a:xfrm>
          <a:solidFill>
            <a:schemeClr val="accent1"/>
          </a:solidFill>
        </p:grpSpPr>
        <p:sp>
          <p:nvSpPr>
            <p:cNvPr id="7" name="Rounded Rectangle 7">
              <a:extLst>
                <a:ext uri="{FF2B5EF4-FFF2-40B4-BE49-F238E27FC236}">
                  <a16:creationId xmlns:a16="http://schemas.microsoft.com/office/drawing/2014/main" id="{9242FF91-C0A9-42BF-8933-8C1830F09301}"/>
                </a:ext>
              </a:extLst>
            </p:cNvPr>
            <p:cNvSpPr/>
            <p:nvPr/>
          </p:nvSpPr>
          <p:spPr>
            <a:xfrm>
              <a:off x="10019157" y="4810446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8">
              <a:extLst>
                <a:ext uri="{FF2B5EF4-FFF2-40B4-BE49-F238E27FC236}">
                  <a16:creationId xmlns:a16="http://schemas.microsoft.com/office/drawing/2014/main" id="{0749511C-E7CD-46D6-AAA2-F4C90F2412B2}"/>
                </a:ext>
              </a:extLst>
            </p:cNvPr>
            <p:cNvSpPr/>
            <p:nvPr/>
          </p:nvSpPr>
          <p:spPr>
            <a:xfrm>
              <a:off x="10019157" y="4908581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id="{FF3892C1-E3C0-4DC2-BAE4-50E298E9BBF9}"/>
                </a:ext>
              </a:extLst>
            </p:cNvPr>
            <p:cNvSpPr/>
            <p:nvPr/>
          </p:nvSpPr>
          <p:spPr>
            <a:xfrm>
              <a:off x="10019157" y="5006715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" name="Chord 8">
              <a:extLst>
                <a:ext uri="{FF2B5EF4-FFF2-40B4-BE49-F238E27FC236}">
                  <a16:creationId xmlns:a16="http://schemas.microsoft.com/office/drawing/2014/main" id="{4A83CE68-ECFC-44DF-8BE9-0DCC27ADD4FD}"/>
                </a:ext>
              </a:extLst>
            </p:cNvPr>
            <p:cNvSpPr/>
            <p:nvPr/>
          </p:nvSpPr>
          <p:spPr>
            <a:xfrm rot="19366553">
              <a:off x="10104241" y="5001620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8B1FFDDC-5E3A-4D0D-B49C-B2EAB59D3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953" y="3562517"/>
              <a:ext cx="1039477" cy="1222505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0BB7410-A8AF-4E4D-840B-EDD9F4A74632}"/>
                </a:ext>
              </a:extLst>
            </p:cNvPr>
            <p:cNvSpPr/>
            <p:nvPr/>
          </p:nvSpPr>
          <p:spPr>
            <a:xfrm>
              <a:off x="10199168" y="287543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CAE511-B641-4FAA-A882-DDBF920E7342}"/>
                </a:ext>
              </a:extLst>
            </p:cNvPr>
            <p:cNvSpPr/>
            <p:nvPr/>
          </p:nvSpPr>
          <p:spPr>
            <a:xfrm rot="8100000">
              <a:off x="9613374" y="3081280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E6AA46-E88B-4B12-9453-A94CF0B1FB34}"/>
                </a:ext>
              </a:extLst>
            </p:cNvPr>
            <p:cNvSpPr/>
            <p:nvPr/>
          </p:nvSpPr>
          <p:spPr>
            <a:xfrm rot="16800000">
              <a:off x="9294239" y="358237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" name="Freeform 4103">
              <a:extLst>
                <a:ext uri="{FF2B5EF4-FFF2-40B4-BE49-F238E27FC236}">
                  <a16:creationId xmlns:a16="http://schemas.microsoft.com/office/drawing/2014/main" id="{39F085F6-9949-4864-A6AA-B7D5CF5A531B}"/>
                </a:ext>
              </a:extLst>
            </p:cNvPr>
            <p:cNvSpPr/>
            <p:nvPr/>
          </p:nvSpPr>
          <p:spPr>
            <a:xfrm rot="18900000" flipV="1">
              <a:off x="10108452" y="4097750"/>
              <a:ext cx="475605" cy="267050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" name="Freeform 123">
              <a:extLst>
                <a:ext uri="{FF2B5EF4-FFF2-40B4-BE49-F238E27FC236}">
                  <a16:creationId xmlns:a16="http://schemas.microsoft.com/office/drawing/2014/main" id="{D7CD1A38-4565-4286-96CB-2879E937AA6C}"/>
                </a:ext>
              </a:extLst>
            </p:cNvPr>
            <p:cNvSpPr/>
            <p:nvPr/>
          </p:nvSpPr>
          <p:spPr>
            <a:xfrm rot="13284775">
              <a:off x="9960891" y="4191599"/>
              <a:ext cx="350851" cy="197003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BC11E80-2C0D-4D58-87B5-A9604173658B}"/>
                </a:ext>
              </a:extLst>
            </p:cNvPr>
            <p:cNvSpPr/>
            <p:nvPr/>
          </p:nvSpPr>
          <p:spPr>
            <a:xfrm>
              <a:off x="10201256" y="4404900"/>
              <a:ext cx="61845" cy="2922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" name="Rectangle 116">
              <a:extLst>
                <a:ext uri="{FF2B5EF4-FFF2-40B4-BE49-F238E27FC236}">
                  <a16:creationId xmlns:a16="http://schemas.microsoft.com/office/drawing/2014/main" id="{4ED29184-4C78-4AE0-974C-7F54CC29736E}"/>
                </a:ext>
              </a:extLst>
            </p:cNvPr>
            <p:cNvSpPr/>
            <p:nvPr/>
          </p:nvSpPr>
          <p:spPr>
            <a:xfrm rot="13500000" flipH="1">
              <a:off x="10791750" y="3081280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9" name="Rectangle 118">
              <a:extLst>
                <a:ext uri="{FF2B5EF4-FFF2-40B4-BE49-F238E27FC236}">
                  <a16:creationId xmlns:a16="http://schemas.microsoft.com/office/drawing/2014/main" id="{E0D4B5A6-050A-406A-A855-F0EEECAF12DB}"/>
                </a:ext>
              </a:extLst>
            </p:cNvPr>
            <p:cNvSpPr/>
            <p:nvPr/>
          </p:nvSpPr>
          <p:spPr>
            <a:xfrm rot="4800000" flipH="1">
              <a:off x="11110885" y="358237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4291064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558" y="2627393"/>
            <a:ext cx="4635593" cy="3676083"/>
          </a:xfrm>
        </p:spPr>
        <p:txBody>
          <a:bodyPr/>
          <a:lstStyle/>
          <a:p>
            <a:pPr marL="342900" marR="0" algn="just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 Study of Promoting Collaborations with innovators and regulators</a:t>
            </a:r>
            <a:endParaRPr lang="en-IN" sz="1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00100" marR="115570" lvl="1" algn="just">
              <a:lnSpc>
                <a:spcPct val="115000"/>
              </a:lnSpc>
              <a:spcBef>
                <a:spcPts val="205"/>
              </a:spcBef>
            </a:pP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Innovators Deal by the European Commission – innovations can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 use of soon after they are made.</a:t>
            </a:r>
          </a:p>
          <a:p>
            <a:pPr marL="800100" marR="115570" lvl="1" algn="just">
              <a:lnSpc>
                <a:spcPct val="115000"/>
              </a:lnSpc>
              <a:spcBef>
                <a:spcPts val="205"/>
              </a:spcBef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voiding technology from getting outdated which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happen due to:</a:t>
            </a:r>
          </a:p>
          <a:p>
            <a:pPr marL="857250" marR="115570" lvl="1" indent="-285750" algn="just">
              <a:lnSpc>
                <a:spcPct val="115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delay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conception of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idea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bringing the innovation </a:t>
            </a:r>
            <a:r>
              <a:rPr lang="en-US" spc="1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market, </a:t>
            </a:r>
          </a:p>
          <a:p>
            <a:pPr marL="857250" marR="115570" lvl="1" indent="-285750" algn="just">
              <a:lnSpc>
                <a:spcPct val="115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specifically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context of governance services, these kind of collaborations can prove to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efficient </a:t>
            </a:r>
            <a:r>
              <a:rPr lang="en-US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delivering services to the</a:t>
            </a:r>
            <a:r>
              <a:rPr lang="en-US" spc="-7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citizens.</a:t>
            </a:r>
            <a:endParaRPr lang="en-IN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5425" indent="3175"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12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729324" y="1334064"/>
            <a:ext cx="7696500" cy="83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Collaboration between Regulators and Innovators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6" name="그룹 31">
            <a:extLst>
              <a:ext uri="{FF2B5EF4-FFF2-40B4-BE49-F238E27FC236}">
                <a16:creationId xmlns:a16="http://schemas.microsoft.com/office/drawing/2014/main" id="{7D03B3A3-EC34-44BA-8A3A-3A14C8C5FB6E}"/>
              </a:ext>
            </a:extLst>
          </p:cNvPr>
          <p:cNvGrpSpPr/>
          <p:nvPr/>
        </p:nvGrpSpPr>
        <p:grpSpPr>
          <a:xfrm>
            <a:off x="196952" y="2165263"/>
            <a:ext cx="3886073" cy="4498182"/>
            <a:chOff x="9087273" y="2875432"/>
            <a:chExt cx="2303626" cy="2356921"/>
          </a:xfrm>
          <a:solidFill>
            <a:schemeClr val="accent1"/>
          </a:solidFill>
        </p:grpSpPr>
        <p:sp>
          <p:nvSpPr>
            <p:cNvPr id="7" name="Rounded Rectangle 7">
              <a:extLst>
                <a:ext uri="{FF2B5EF4-FFF2-40B4-BE49-F238E27FC236}">
                  <a16:creationId xmlns:a16="http://schemas.microsoft.com/office/drawing/2014/main" id="{9242FF91-C0A9-42BF-8933-8C1830F09301}"/>
                </a:ext>
              </a:extLst>
            </p:cNvPr>
            <p:cNvSpPr/>
            <p:nvPr/>
          </p:nvSpPr>
          <p:spPr>
            <a:xfrm>
              <a:off x="10019157" y="4810446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8" name="Rounded Rectangle 8">
              <a:extLst>
                <a:ext uri="{FF2B5EF4-FFF2-40B4-BE49-F238E27FC236}">
                  <a16:creationId xmlns:a16="http://schemas.microsoft.com/office/drawing/2014/main" id="{0749511C-E7CD-46D6-AAA2-F4C90F2412B2}"/>
                </a:ext>
              </a:extLst>
            </p:cNvPr>
            <p:cNvSpPr/>
            <p:nvPr/>
          </p:nvSpPr>
          <p:spPr>
            <a:xfrm>
              <a:off x="10019157" y="4908581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9" name="Rounded Rectangle 9">
              <a:extLst>
                <a:ext uri="{FF2B5EF4-FFF2-40B4-BE49-F238E27FC236}">
                  <a16:creationId xmlns:a16="http://schemas.microsoft.com/office/drawing/2014/main" id="{FF3892C1-E3C0-4DC2-BAE4-50E298E9BBF9}"/>
                </a:ext>
              </a:extLst>
            </p:cNvPr>
            <p:cNvSpPr/>
            <p:nvPr/>
          </p:nvSpPr>
          <p:spPr>
            <a:xfrm>
              <a:off x="10019157" y="5006715"/>
              <a:ext cx="433068" cy="74049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0" name="Chord 8">
              <a:extLst>
                <a:ext uri="{FF2B5EF4-FFF2-40B4-BE49-F238E27FC236}">
                  <a16:creationId xmlns:a16="http://schemas.microsoft.com/office/drawing/2014/main" id="{4A83CE68-ECFC-44DF-8BE9-0DCC27ADD4FD}"/>
                </a:ext>
              </a:extLst>
            </p:cNvPr>
            <p:cNvSpPr/>
            <p:nvPr/>
          </p:nvSpPr>
          <p:spPr>
            <a:xfrm rot="19366553">
              <a:off x="10104241" y="5001620"/>
              <a:ext cx="279977" cy="230733"/>
            </a:xfrm>
            <a:custGeom>
              <a:avLst/>
              <a:gdLst/>
              <a:ahLst/>
              <a:cxnLst/>
              <a:rect l="l" t="t" r="r" b="b"/>
              <a:pathLst>
                <a:path w="808567" h="666352">
                  <a:moveTo>
                    <a:pt x="11238" y="0"/>
                  </a:moveTo>
                  <a:lnTo>
                    <a:pt x="808567" y="605735"/>
                  </a:lnTo>
                  <a:cubicBezTo>
                    <a:pt x="631295" y="696452"/>
                    <a:pt x="413578" y="686352"/>
                    <a:pt x="241904" y="568647"/>
                  </a:cubicBezTo>
                  <a:cubicBezTo>
                    <a:pt x="54716" y="440307"/>
                    <a:pt x="-32876" y="214793"/>
                    <a:pt x="11238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1" name="Freeform 19">
              <a:extLst>
                <a:ext uri="{FF2B5EF4-FFF2-40B4-BE49-F238E27FC236}">
                  <a16:creationId xmlns:a16="http://schemas.microsoft.com/office/drawing/2014/main" id="{8B1FFDDC-5E3A-4D0D-B49C-B2EAB59D3F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15953" y="3562517"/>
              <a:ext cx="1039477" cy="1222505"/>
            </a:xfrm>
            <a:custGeom>
              <a:avLst/>
              <a:gdLst>
                <a:gd name="T0" fmla="*/ 1239 w 2141"/>
                <a:gd name="T1" fmla="*/ 16 h 2665"/>
                <a:gd name="T2" fmla="*/ 1465 w 2141"/>
                <a:gd name="T3" fmla="*/ 82 h 2665"/>
                <a:gd name="T4" fmla="*/ 1673 w 2141"/>
                <a:gd name="T5" fmla="*/ 194 h 2665"/>
                <a:gd name="T6" fmla="*/ 1855 w 2141"/>
                <a:gd name="T7" fmla="*/ 349 h 2665"/>
                <a:gd name="T8" fmla="*/ 2000 w 2141"/>
                <a:gd name="T9" fmla="*/ 546 h 2665"/>
                <a:gd name="T10" fmla="*/ 2099 w 2141"/>
                <a:gd name="T11" fmla="*/ 777 h 2665"/>
                <a:gd name="T12" fmla="*/ 2141 w 2141"/>
                <a:gd name="T13" fmla="*/ 1039 h 2665"/>
                <a:gd name="T14" fmla="*/ 2119 w 2141"/>
                <a:gd name="T15" fmla="*/ 1331 h 2665"/>
                <a:gd name="T16" fmla="*/ 2051 w 2141"/>
                <a:gd name="T17" fmla="*/ 1562 h 2665"/>
                <a:gd name="T18" fmla="*/ 1959 w 2141"/>
                <a:gd name="T19" fmla="*/ 1722 h 2665"/>
                <a:gd name="T20" fmla="*/ 1853 w 2141"/>
                <a:gd name="T21" fmla="*/ 1859 h 2665"/>
                <a:gd name="T22" fmla="*/ 1743 w 2141"/>
                <a:gd name="T23" fmla="*/ 1990 h 2665"/>
                <a:gd name="T24" fmla="*/ 1644 w 2141"/>
                <a:gd name="T25" fmla="*/ 2133 h 2665"/>
                <a:gd name="T26" fmla="*/ 1578 w 2141"/>
                <a:gd name="T27" fmla="*/ 2265 h 2665"/>
                <a:gd name="T28" fmla="*/ 1542 w 2141"/>
                <a:gd name="T29" fmla="*/ 2384 h 2665"/>
                <a:gd name="T30" fmla="*/ 1535 w 2141"/>
                <a:gd name="T31" fmla="*/ 2512 h 2665"/>
                <a:gd name="T32" fmla="*/ 1495 w 2141"/>
                <a:gd name="T33" fmla="*/ 2608 h 2665"/>
                <a:gd name="T34" fmla="*/ 1430 w 2141"/>
                <a:gd name="T35" fmla="*/ 2661 h 2665"/>
                <a:gd name="T36" fmla="*/ 1302 w 2141"/>
                <a:gd name="T37" fmla="*/ 2665 h 2665"/>
                <a:gd name="T38" fmla="*/ 1103 w 2141"/>
                <a:gd name="T39" fmla="*/ 2664 h 2665"/>
                <a:gd name="T40" fmla="*/ 893 w 2141"/>
                <a:gd name="T41" fmla="*/ 2664 h 2665"/>
                <a:gd name="T42" fmla="*/ 736 w 2141"/>
                <a:gd name="T43" fmla="*/ 2664 h 2665"/>
                <a:gd name="T44" fmla="*/ 668 w 2141"/>
                <a:gd name="T45" fmla="*/ 2629 h 2665"/>
                <a:gd name="T46" fmla="*/ 633 w 2141"/>
                <a:gd name="T47" fmla="*/ 2573 h 2665"/>
                <a:gd name="T48" fmla="*/ 621 w 2141"/>
                <a:gd name="T49" fmla="*/ 2514 h 2665"/>
                <a:gd name="T50" fmla="*/ 621 w 2141"/>
                <a:gd name="T51" fmla="*/ 2441 h 2665"/>
                <a:gd name="T52" fmla="*/ 615 w 2141"/>
                <a:gd name="T53" fmla="*/ 2358 h 2665"/>
                <a:gd name="T54" fmla="*/ 589 w 2141"/>
                <a:gd name="T55" fmla="*/ 2258 h 2665"/>
                <a:gd name="T56" fmla="*/ 522 w 2141"/>
                <a:gd name="T57" fmla="*/ 2136 h 2665"/>
                <a:gd name="T58" fmla="*/ 429 w 2141"/>
                <a:gd name="T59" fmla="*/ 2015 h 2665"/>
                <a:gd name="T60" fmla="*/ 351 w 2141"/>
                <a:gd name="T61" fmla="*/ 1917 h 2665"/>
                <a:gd name="T62" fmla="*/ 250 w 2141"/>
                <a:gd name="T63" fmla="*/ 1794 h 2665"/>
                <a:gd name="T64" fmla="*/ 145 w 2141"/>
                <a:gd name="T65" fmla="*/ 1641 h 2665"/>
                <a:gd name="T66" fmla="*/ 58 w 2141"/>
                <a:gd name="T67" fmla="*/ 1458 h 2665"/>
                <a:gd name="T68" fmla="*/ 6 w 2141"/>
                <a:gd name="T69" fmla="*/ 1244 h 2665"/>
                <a:gd name="T70" fmla="*/ 7 w 2141"/>
                <a:gd name="T71" fmla="*/ 988 h 2665"/>
                <a:gd name="T72" fmla="*/ 58 w 2141"/>
                <a:gd name="T73" fmla="*/ 742 h 2665"/>
                <a:gd name="T74" fmla="*/ 145 w 2141"/>
                <a:gd name="T75" fmla="*/ 540 h 2665"/>
                <a:gd name="T76" fmla="*/ 260 w 2141"/>
                <a:gd name="T77" fmla="*/ 376 h 2665"/>
                <a:gd name="T78" fmla="*/ 394 w 2141"/>
                <a:gd name="T79" fmla="*/ 249 h 2665"/>
                <a:gd name="T80" fmla="*/ 537 w 2141"/>
                <a:gd name="T81" fmla="*/ 152 h 2665"/>
                <a:gd name="T82" fmla="*/ 679 w 2141"/>
                <a:gd name="T83" fmla="*/ 83 h 2665"/>
                <a:gd name="T84" fmla="*/ 813 w 2141"/>
                <a:gd name="T85" fmla="*/ 37 h 2665"/>
                <a:gd name="T86" fmla="*/ 928 w 2141"/>
                <a:gd name="T87" fmla="*/ 9 h 2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41" h="2665">
                  <a:moveTo>
                    <a:pt x="1084" y="0"/>
                  </a:moveTo>
                  <a:lnTo>
                    <a:pt x="1162" y="6"/>
                  </a:lnTo>
                  <a:lnTo>
                    <a:pt x="1239" y="16"/>
                  </a:lnTo>
                  <a:lnTo>
                    <a:pt x="1316" y="32"/>
                  </a:lnTo>
                  <a:lnTo>
                    <a:pt x="1391" y="54"/>
                  </a:lnTo>
                  <a:lnTo>
                    <a:pt x="1465" y="82"/>
                  </a:lnTo>
                  <a:lnTo>
                    <a:pt x="1537" y="114"/>
                  </a:lnTo>
                  <a:lnTo>
                    <a:pt x="1606" y="152"/>
                  </a:lnTo>
                  <a:lnTo>
                    <a:pt x="1673" y="194"/>
                  </a:lnTo>
                  <a:lnTo>
                    <a:pt x="1737" y="242"/>
                  </a:lnTo>
                  <a:lnTo>
                    <a:pt x="1798" y="293"/>
                  </a:lnTo>
                  <a:lnTo>
                    <a:pt x="1855" y="349"/>
                  </a:lnTo>
                  <a:lnTo>
                    <a:pt x="1907" y="410"/>
                  </a:lnTo>
                  <a:lnTo>
                    <a:pt x="1956" y="476"/>
                  </a:lnTo>
                  <a:lnTo>
                    <a:pt x="2000" y="546"/>
                  </a:lnTo>
                  <a:lnTo>
                    <a:pt x="2038" y="618"/>
                  </a:lnTo>
                  <a:lnTo>
                    <a:pt x="2071" y="696"/>
                  </a:lnTo>
                  <a:lnTo>
                    <a:pt x="2099" y="777"/>
                  </a:lnTo>
                  <a:lnTo>
                    <a:pt x="2119" y="861"/>
                  </a:lnTo>
                  <a:lnTo>
                    <a:pt x="2134" y="949"/>
                  </a:lnTo>
                  <a:lnTo>
                    <a:pt x="2141" y="1039"/>
                  </a:lnTo>
                  <a:lnTo>
                    <a:pt x="2141" y="1133"/>
                  </a:lnTo>
                  <a:lnTo>
                    <a:pt x="2135" y="1231"/>
                  </a:lnTo>
                  <a:lnTo>
                    <a:pt x="2119" y="1331"/>
                  </a:lnTo>
                  <a:lnTo>
                    <a:pt x="2096" y="1433"/>
                  </a:lnTo>
                  <a:lnTo>
                    <a:pt x="2076" y="1500"/>
                  </a:lnTo>
                  <a:lnTo>
                    <a:pt x="2051" y="1562"/>
                  </a:lnTo>
                  <a:lnTo>
                    <a:pt x="2023" y="1619"/>
                  </a:lnTo>
                  <a:lnTo>
                    <a:pt x="1993" y="1672"/>
                  </a:lnTo>
                  <a:lnTo>
                    <a:pt x="1959" y="1722"/>
                  </a:lnTo>
                  <a:lnTo>
                    <a:pt x="1926" y="1769"/>
                  </a:lnTo>
                  <a:lnTo>
                    <a:pt x="1889" y="1816"/>
                  </a:lnTo>
                  <a:lnTo>
                    <a:pt x="1853" y="1859"/>
                  </a:lnTo>
                  <a:lnTo>
                    <a:pt x="1815" y="1903"/>
                  </a:lnTo>
                  <a:lnTo>
                    <a:pt x="1779" y="1945"/>
                  </a:lnTo>
                  <a:lnTo>
                    <a:pt x="1743" y="1990"/>
                  </a:lnTo>
                  <a:lnTo>
                    <a:pt x="1708" y="2035"/>
                  </a:lnTo>
                  <a:lnTo>
                    <a:pt x="1676" y="2082"/>
                  </a:lnTo>
                  <a:lnTo>
                    <a:pt x="1644" y="2133"/>
                  </a:lnTo>
                  <a:lnTo>
                    <a:pt x="1616" y="2185"/>
                  </a:lnTo>
                  <a:lnTo>
                    <a:pt x="1597" y="2226"/>
                  </a:lnTo>
                  <a:lnTo>
                    <a:pt x="1578" y="2265"/>
                  </a:lnTo>
                  <a:lnTo>
                    <a:pt x="1564" y="2304"/>
                  </a:lnTo>
                  <a:lnTo>
                    <a:pt x="1551" y="2344"/>
                  </a:lnTo>
                  <a:lnTo>
                    <a:pt x="1542" y="2384"/>
                  </a:lnTo>
                  <a:lnTo>
                    <a:pt x="1536" y="2428"/>
                  </a:lnTo>
                  <a:lnTo>
                    <a:pt x="1536" y="2473"/>
                  </a:lnTo>
                  <a:lnTo>
                    <a:pt x="1535" y="2512"/>
                  </a:lnTo>
                  <a:lnTo>
                    <a:pt x="1526" y="2549"/>
                  </a:lnTo>
                  <a:lnTo>
                    <a:pt x="1513" y="2581"/>
                  </a:lnTo>
                  <a:lnTo>
                    <a:pt x="1495" y="2608"/>
                  </a:lnTo>
                  <a:lnTo>
                    <a:pt x="1475" y="2632"/>
                  </a:lnTo>
                  <a:lnTo>
                    <a:pt x="1453" y="2649"/>
                  </a:lnTo>
                  <a:lnTo>
                    <a:pt x="1430" y="2661"/>
                  </a:lnTo>
                  <a:lnTo>
                    <a:pt x="1408" y="2665"/>
                  </a:lnTo>
                  <a:lnTo>
                    <a:pt x="1359" y="2665"/>
                  </a:lnTo>
                  <a:lnTo>
                    <a:pt x="1302" y="2665"/>
                  </a:lnTo>
                  <a:lnTo>
                    <a:pt x="1239" y="2665"/>
                  </a:lnTo>
                  <a:lnTo>
                    <a:pt x="1172" y="2665"/>
                  </a:lnTo>
                  <a:lnTo>
                    <a:pt x="1103" y="2664"/>
                  </a:lnTo>
                  <a:lnTo>
                    <a:pt x="1031" y="2664"/>
                  </a:lnTo>
                  <a:lnTo>
                    <a:pt x="961" y="2664"/>
                  </a:lnTo>
                  <a:lnTo>
                    <a:pt x="893" y="2664"/>
                  </a:lnTo>
                  <a:lnTo>
                    <a:pt x="828" y="2664"/>
                  </a:lnTo>
                  <a:lnTo>
                    <a:pt x="768" y="2665"/>
                  </a:lnTo>
                  <a:lnTo>
                    <a:pt x="736" y="2664"/>
                  </a:lnTo>
                  <a:lnTo>
                    <a:pt x="708" y="2656"/>
                  </a:lnTo>
                  <a:lnTo>
                    <a:pt x="687" y="2645"/>
                  </a:lnTo>
                  <a:lnTo>
                    <a:pt x="668" y="2629"/>
                  </a:lnTo>
                  <a:lnTo>
                    <a:pt x="652" y="2611"/>
                  </a:lnTo>
                  <a:lnTo>
                    <a:pt x="640" y="2592"/>
                  </a:lnTo>
                  <a:lnTo>
                    <a:pt x="633" y="2573"/>
                  </a:lnTo>
                  <a:lnTo>
                    <a:pt x="627" y="2554"/>
                  </a:lnTo>
                  <a:lnTo>
                    <a:pt x="624" y="2537"/>
                  </a:lnTo>
                  <a:lnTo>
                    <a:pt x="621" y="2514"/>
                  </a:lnTo>
                  <a:lnTo>
                    <a:pt x="621" y="2490"/>
                  </a:lnTo>
                  <a:lnTo>
                    <a:pt x="621" y="2467"/>
                  </a:lnTo>
                  <a:lnTo>
                    <a:pt x="621" y="2441"/>
                  </a:lnTo>
                  <a:lnTo>
                    <a:pt x="621" y="2415"/>
                  </a:lnTo>
                  <a:lnTo>
                    <a:pt x="620" y="2387"/>
                  </a:lnTo>
                  <a:lnTo>
                    <a:pt x="615" y="2358"/>
                  </a:lnTo>
                  <a:lnTo>
                    <a:pt x="609" y="2326"/>
                  </a:lnTo>
                  <a:lnTo>
                    <a:pt x="601" y="2293"/>
                  </a:lnTo>
                  <a:lnTo>
                    <a:pt x="589" y="2258"/>
                  </a:lnTo>
                  <a:lnTo>
                    <a:pt x="572" y="2220"/>
                  </a:lnTo>
                  <a:lnTo>
                    <a:pt x="550" y="2179"/>
                  </a:lnTo>
                  <a:lnTo>
                    <a:pt x="522" y="2136"/>
                  </a:lnTo>
                  <a:lnTo>
                    <a:pt x="489" y="2090"/>
                  </a:lnTo>
                  <a:lnTo>
                    <a:pt x="448" y="2041"/>
                  </a:lnTo>
                  <a:lnTo>
                    <a:pt x="429" y="2015"/>
                  </a:lnTo>
                  <a:lnTo>
                    <a:pt x="407" y="1984"/>
                  </a:lnTo>
                  <a:lnTo>
                    <a:pt x="380" y="1952"/>
                  </a:lnTo>
                  <a:lnTo>
                    <a:pt x="351" y="1917"/>
                  </a:lnTo>
                  <a:lnTo>
                    <a:pt x="319" y="1878"/>
                  </a:lnTo>
                  <a:lnTo>
                    <a:pt x="285" y="1837"/>
                  </a:lnTo>
                  <a:lnTo>
                    <a:pt x="250" y="1794"/>
                  </a:lnTo>
                  <a:lnTo>
                    <a:pt x="214" y="1746"/>
                  </a:lnTo>
                  <a:lnTo>
                    <a:pt x="179" y="1695"/>
                  </a:lnTo>
                  <a:lnTo>
                    <a:pt x="145" y="1641"/>
                  </a:lnTo>
                  <a:lnTo>
                    <a:pt x="113" y="1583"/>
                  </a:lnTo>
                  <a:lnTo>
                    <a:pt x="84" y="1523"/>
                  </a:lnTo>
                  <a:lnTo>
                    <a:pt x="58" y="1458"/>
                  </a:lnTo>
                  <a:lnTo>
                    <a:pt x="36" y="1391"/>
                  </a:lnTo>
                  <a:lnTo>
                    <a:pt x="19" y="1318"/>
                  </a:lnTo>
                  <a:lnTo>
                    <a:pt x="6" y="1244"/>
                  </a:lnTo>
                  <a:lnTo>
                    <a:pt x="0" y="1164"/>
                  </a:lnTo>
                  <a:lnTo>
                    <a:pt x="0" y="1081"/>
                  </a:lnTo>
                  <a:lnTo>
                    <a:pt x="7" y="988"/>
                  </a:lnTo>
                  <a:lnTo>
                    <a:pt x="19" y="901"/>
                  </a:lnTo>
                  <a:lnTo>
                    <a:pt x="36" y="819"/>
                  </a:lnTo>
                  <a:lnTo>
                    <a:pt x="58" y="742"/>
                  </a:lnTo>
                  <a:lnTo>
                    <a:pt x="83" y="669"/>
                  </a:lnTo>
                  <a:lnTo>
                    <a:pt x="112" y="602"/>
                  </a:lnTo>
                  <a:lnTo>
                    <a:pt x="145" y="540"/>
                  </a:lnTo>
                  <a:lnTo>
                    <a:pt x="180" y="480"/>
                  </a:lnTo>
                  <a:lnTo>
                    <a:pt x="220" y="426"/>
                  </a:lnTo>
                  <a:lnTo>
                    <a:pt x="260" y="376"/>
                  </a:lnTo>
                  <a:lnTo>
                    <a:pt x="304" y="330"/>
                  </a:lnTo>
                  <a:lnTo>
                    <a:pt x="348" y="287"/>
                  </a:lnTo>
                  <a:lnTo>
                    <a:pt x="394" y="249"/>
                  </a:lnTo>
                  <a:lnTo>
                    <a:pt x="441" y="213"/>
                  </a:lnTo>
                  <a:lnTo>
                    <a:pt x="489" y="181"/>
                  </a:lnTo>
                  <a:lnTo>
                    <a:pt x="537" y="152"/>
                  </a:lnTo>
                  <a:lnTo>
                    <a:pt x="585" y="125"/>
                  </a:lnTo>
                  <a:lnTo>
                    <a:pt x="633" y="104"/>
                  </a:lnTo>
                  <a:lnTo>
                    <a:pt x="679" y="83"/>
                  </a:lnTo>
                  <a:lnTo>
                    <a:pt x="726" y="64"/>
                  </a:lnTo>
                  <a:lnTo>
                    <a:pt x="769" y="50"/>
                  </a:lnTo>
                  <a:lnTo>
                    <a:pt x="813" y="37"/>
                  </a:lnTo>
                  <a:lnTo>
                    <a:pt x="854" y="25"/>
                  </a:lnTo>
                  <a:lnTo>
                    <a:pt x="892" y="16"/>
                  </a:lnTo>
                  <a:lnTo>
                    <a:pt x="928" y="9"/>
                  </a:lnTo>
                  <a:lnTo>
                    <a:pt x="1007" y="2"/>
                  </a:lnTo>
                  <a:lnTo>
                    <a:pt x="1084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sz="2701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0BB7410-A8AF-4E4D-840B-EDD9F4A74632}"/>
                </a:ext>
              </a:extLst>
            </p:cNvPr>
            <p:cNvSpPr/>
            <p:nvPr/>
          </p:nvSpPr>
          <p:spPr>
            <a:xfrm>
              <a:off x="10199168" y="287543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1CAE511-B641-4FAA-A882-DDBF920E7342}"/>
                </a:ext>
              </a:extLst>
            </p:cNvPr>
            <p:cNvSpPr/>
            <p:nvPr/>
          </p:nvSpPr>
          <p:spPr>
            <a:xfrm rot="8100000">
              <a:off x="9613374" y="3081280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5E6AA46-E88B-4B12-9453-A94CF0B1FB34}"/>
                </a:ext>
              </a:extLst>
            </p:cNvPr>
            <p:cNvSpPr/>
            <p:nvPr/>
          </p:nvSpPr>
          <p:spPr>
            <a:xfrm rot="16800000">
              <a:off x="9294239" y="358237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5" name="Freeform 4103">
              <a:extLst>
                <a:ext uri="{FF2B5EF4-FFF2-40B4-BE49-F238E27FC236}">
                  <a16:creationId xmlns:a16="http://schemas.microsoft.com/office/drawing/2014/main" id="{39F085F6-9949-4864-A6AA-B7D5CF5A531B}"/>
                </a:ext>
              </a:extLst>
            </p:cNvPr>
            <p:cNvSpPr/>
            <p:nvPr/>
          </p:nvSpPr>
          <p:spPr>
            <a:xfrm rot="18900000" flipV="1">
              <a:off x="10108452" y="4097750"/>
              <a:ext cx="475605" cy="267050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6" name="Freeform 123">
              <a:extLst>
                <a:ext uri="{FF2B5EF4-FFF2-40B4-BE49-F238E27FC236}">
                  <a16:creationId xmlns:a16="http://schemas.microsoft.com/office/drawing/2014/main" id="{D7CD1A38-4565-4286-96CB-2879E937AA6C}"/>
                </a:ext>
              </a:extLst>
            </p:cNvPr>
            <p:cNvSpPr/>
            <p:nvPr/>
          </p:nvSpPr>
          <p:spPr>
            <a:xfrm rot="13284775">
              <a:off x="9960891" y="4191599"/>
              <a:ext cx="350851" cy="197003"/>
            </a:xfrm>
            <a:custGeom>
              <a:avLst/>
              <a:gdLst>
                <a:gd name="connsiteX0" fmla="*/ 447675 w 447675"/>
                <a:gd name="connsiteY0" fmla="*/ 266700 h 266700"/>
                <a:gd name="connsiteX1" fmla="*/ 0 w 447675"/>
                <a:gd name="connsiteY1" fmla="*/ 171450 h 266700"/>
                <a:gd name="connsiteX2" fmla="*/ 342900 w 447675"/>
                <a:gd name="connsiteY2" fmla="*/ 0 h 266700"/>
                <a:gd name="connsiteX3" fmla="*/ 447675 w 447675"/>
                <a:gd name="connsiteY3" fmla="*/ 266700 h 266700"/>
                <a:gd name="connsiteX0" fmla="*/ 447675 w 464732"/>
                <a:gd name="connsiteY0" fmla="*/ 266700 h 266700"/>
                <a:gd name="connsiteX1" fmla="*/ 0 w 464732"/>
                <a:gd name="connsiteY1" fmla="*/ 171450 h 266700"/>
                <a:gd name="connsiteX2" fmla="*/ 342900 w 464732"/>
                <a:gd name="connsiteY2" fmla="*/ 0 h 266700"/>
                <a:gd name="connsiteX3" fmla="*/ 447675 w 464732"/>
                <a:gd name="connsiteY3" fmla="*/ 266700 h 266700"/>
                <a:gd name="connsiteX0" fmla="*/ 447675 w 492584"/>
                <a:gd name="connsiteY0" fmla="*/ 266700 h 266700"/>
                <a:gd name="connsiteX1" fmla="*/ 0 w 492584"/>
                <a:gd name="connsiteY1" fmla="*/ 171450 h 266700"/>
                <a:gd name="connsiteX2" fmla="*/ 342900 w 492584"/>
                <a:gd name="connsiteY2" fmla="*/ 0 h 266700"/>
                <a:gd name="connsiteX3" fmla="*/ 447675 w 492584"/>
                <a:gd name="connsiteY3" fmla="*/ 266700 h 266700"/>
                <a:gd name="connsiteX0" fmla="*/ 447675 w 492584"/>
                <a:gd name="connsiteY0" fmla="*/ 266700 h 267320"/>
                <a:gd name="connsiteX1" fmla="*/ 0 w 492584"/>
                <a:gd name="connsiteY1" fmla="*/ 171450 h 267320"/>
                <a:gd name="connsiteX2" fmla="*/ 342900 w 492584"/>
                <a:gd name="connsiteY2" fmla="*/ 0 h 267320"/>
                <a:gd name="connsiteX3" fmla="*/ 447675 w 492584"/>
                <a:gd name="connsiteY3" fmla="*/ 266700 h 267320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6700 h 268027"/>
                <a:gd name="connsiteX1" fmla="*/ 0 w 492584"/>
                <a:gd name="connsiteY1" fmla="*/ 171450 h 268027"/>
                <a:gd name="connsiteX2" fmla="*/ 342900 w 492584"/>
                <a:gd name="connsiteY2" fmla="*/ 0 h 268027"/>
                <a:gd name="connsiteX3" fmla="*/ 447675 w 492584"/>
                <a:gd name="connsiteY3" fmla="*/ 266700 h 268027"/>
                <a:gd name="connsiteX0" fmla="*/ 447675 w 492584"/>
                <a:gd name="connsiteY0" fmla="*/ 268433 h 269760"/>
                <a:gd name="connsiteX1" fmla="*/ 0 w 492584"/>
                <a:gd name="connsiteY1" fmla="*/ 173183 h 269760"/>
                <a:gd name="connsiteX2" fmla="*/ 342900 w 492584"/>
                <a:gd name="connsiteY2" fmla="*/ 1733 h 269760"/>
                <a:gd name="connsiteX3" fmla="*/ 447675 w 492584"/>
                <a:gd name="connsiteY3" fmla="*/ 268433 h 269760"/>
                <a:gd name="connsiteX0" fmla="*/ 447675 w 475131"/>
                <a:gd name="connsiteY0" fmla="*/ 268433 h 269760"/>
                <a:gd name="connsiteX1" fmla="*/ 0 w 475131"/>
                <a:gd name="connsiteY1" fmla="*/ 173183 h 269760"/>
                <a:gd name="connsiteX2" fmla="*/ 342900 w 475131"/>
                <a:gd name="connsiteY2" fmla="*/ 1733 h 269760"/>
                <a:gd name="connsiteX3" fmla="*/ 447675 w 475131"/>
                <a:gd name="connsiteY3" fmla="*/ 268433 h 269760"/>
                <a:gd name="connsiteX0" fmla="*/ 447675 w 496136"/>
                <a:gd name="connsiteY0" fmla="*/ 268433 h 269760"/>
                <a:gd name="connsiteX1" fmla="*/ 0 w 496136"/>
                <a:gd name="connsiteY1" fmla="*/ 173183 h 269760"/>
                <a:gd name="connsiteX2" fmla="*/ 342900 w 496136"/>
                <a:gd name="connsiteY2" fmla="*/ 1733 h 269760"/>
                <a:gd name="connsiteX3" fmla="*/ 447675 w 496136"/>
                <a:gd name="connsiteY3" fmla="*/ 268433 h 269760"/>
                <a:gd name="connsiteX0" fmla="*/ 447675 w 496136"/>
                <a:gd name="connsiteY0" fmla="*/ 268433 h 282774"/>
                <a:gd name="connsiteX1" fmla="*/ 0 w 496136"/>
                <a:gd name="connsiteY1" fmla="*/ 173183 h 282774"/>
                <a:gd name="connsiteX2" fmla="*/ 342900 w 496136"/>
                <a:gd name="connsiteY2" fmla="*/ 1733 h 282774"/>
                <a:gd name="connsiteX3" fmla="*/ 447675 w 496136"/>
                <a:gd name="connsiteY3" fmla="*/ 268433 h 282774"/>
                <a:gd name="connsiteX0" fmla="*/ 566944 w 615405"/>
                <a:gd name="connsiteY0" fmla="*/ 269154 h 280541"/>
                <a:gd name="connsiteX1" fmla="*/ 0 w 615405"/>
                <a:gd name="connsiteY1" fmla="*/ 146074 h 280541"/>
                <a:gd name="connsiteX2" fmla="*/ 462169 w 615405"/>
                <a:gd name="connsiteY2" fmla="*/ 2454 h 280541"/>
                <a:gd name="connsiteX3" fmla="*/ 566944 w 615405"/>
                <a:gd name="connsiteY3" fmla="*/ 269154 h 280541"/>
                <a:gd name="connsiteX0" fmla="*/ 566944 w 615405"/>
                <a:gd name="connsiteY0" fmla="*/ 268907 h 280294"/>
                <a:gd name="connsiteX1" fmla="*/ 0 w 615405"/>
                <a:gd name="connsiteY1" fmla="*/ 145827 h 280294"/>
                <a:gd name="connsiteX2" fmla="*/ 462169 w 615405"/>
                <a:gd name="connsiteY2" fmla="*/ 2207 h 280294"/>
                <a:gd name="connsiteX3" fmla="*/ 566944 w 615405"/>
                <a:gd name="connsiteY3" fmla="*/ 268907 h 280294"/>
                <a:gd name="connsiteX0" fmla="*/ 586822 w 629800"/>
                <a:gd name="connsiteY0" fmla="*/ 316615 h 324962"/>
                <a:gd name="connsiteX1" fmla="*/ 0 w 629800"/>
                <a:gd name="connsiteY1" fmla="*/ 145827 h 324962"/>
                <a:gd name="connsiteX2" fmla="*/ 462169 w 629800"/>
                <a:gd name="connsiteY2" fmla="*/ 2207 h 324962"/>
                <a:gd name="connsiteX3" fmla="*/ 586822 w 629800"/>
                <a:gd name="connsiteY3" fmla="*/ 316615 h 324962"/>
                <a:gd name="connsiteX0" fmla="*/ 586822 w 635283"/>
                <a:gd name="connsiteY0" fmla="*/ 282677 h 291024"/>
                <a:gd name="connsiteX1" fmla="*/ 0 w 635283"/>
                <a:gd name="connsiteY1" fmla="*/ 111889 h 291024"/>
                <a:gd name="connsiteX2" fmla="*/ 482047 w 635283"/>
                <a:gd name="connsiteY2" fmla="*/ 4050 h 291024"/>
                <a:gd name="connsiteX3" fmla="*/ 586822 w 635283"/>
                <a:gd name="connsiteY3" fmla="*/ 282677 h 291024"/>
                <a:gd name="connsiteX0" fmla="*/ 622603 w 661839"/>
                <a:gd name="connsiteY0" fmla="*/ 342312 h 348542"/>
                <a:gd name="connsiteX1" fmla="*/ 0 w 661839"/>
                <a:gd name="connsiteY1" fmla="*/ 111889 h 348542"/>
                <a:gd name="connsiteX2" fmla="*/ 482047 w 661839"/>
                <a:gd name="connsiteY2" fmla="*/ 4050 h 348542"/>
                <a:gd name="connsiteX3" fmla="*/ 622603 w 661839"/>
                <a:gd name="connsiteY3" fmla="*/ 342312 h 348542"/>
                <a:gd name="connsiteX0" fmla="*/ 622603 w 639127"/>
                <a:gd name="connsiteY0" fmla="*/ 342312 h 348542"/>
                <a:gd name="connsiteX1" fmla="*/ 0 w 639127"/>
                <a:gd name="connsiteY1" fmla="*/ 111889 h 348542"/>
                <a:gd name="connsiteX2" fmla="*/ 482047 w 639127"/>
                <a:gd name="connsiteY2" fmla="*/ 4050 h 348542"/>
                <a:gd name="connsiteX3" fmla="*/ 622603 w 639127"/>
                <a:gd name="connsiteY3" fmla="*/ 342312 h 34854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42312"/>
                <a:gd name="connsiteX1" fmla="*/ 0 w 639127"/>
                <a:gd name="connsiteY1" fmla="*/ 111889 h 342312"/>
                <a:gd name="connsiteX2" fmla="*/ 482047 w 639127"/>
                <a:gd name="connsiteY2" fmla="*/ 4050 h 342312"/>
                <a:gd name="connsiteX3" fmla="*/ 622603 w 639127"/>
                <a:gd name="connsiteY3" fmla="*/ 342312 h 342312"/>
                <a:gd name="connsiteX0" fmla="*/ 622603 w 639127"/>
                <a:gd name="connsiteY0" fmla="*/ 342312 h 355031"/>
                <a:gd name="connsiteX1" fmla="*/ 0 w 639127"/>
                <a:gd name="connsiteY1" fmla="*/ 111889 h 355031"/>
                <a:gd name="connsiteX2" fmla="*/ 482047 w 639127"/>
                <a:gd name="connsiteY2" fmla="*/ 4050 h 355031"/>
                <a:gd name="connsiteX3" fmla="*/ 622603 w 639127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4668"/>
                <a:gd name="connsiteY0" fmla="*/ 342312 h 355031"/>
                <a:gd name="connsiteX1" fmla="*/ 0 w 644668"/>
                <a:gd name="connsiteY1" fmla="*/ 111889 h 355031"/>
                <a:gd name="connsiteX2" fmla="*/ 482047 w 644668"/>
                <a:gd name="connsiteY2" fmla="*/ 4050 h 355031"/>
                <a:gd name="connsiteX3" fmla="*/ 622603 w 644668"/>
                <a:gd name="connsiteY3" fmla="*/ 342312 h 355031"/>
                <a:gd name="connsiteX0" fmla="*/ 622603 w 642663"/>
                <a:gd name="connsiteY0" fmla="*/ 328262 h 340981"/>
                <a:gd name="connsiteX1" fmla="*/ 0 w 642663"/>
                <a:gd name="connsiteY1" fmla="*/ 97839 h 340981"/>
                <a:gd name="connsiteX2" fmla="*/ 474095 w 642663"/>
                <a:gd name="connsiteY2" fmla="*/ 5903 h 340981"/>
                <a:gd name="connsiteX3" fmla="*/ 622603 w 642663"/>
                <a:gd name="connsiteY3" fmla="*/ 328262 h 340981"/>
                <a:gd name="connsiteX0" fmla="*/ 622603 w 642663"/>
                <a:gd name="connsiteY0" fmla="*/ 341991 h 354710"/>
                <a:gd name="connsiteX1" fmla="*/ 0 w 642663"/>
                <a:gd name="connsiteY1" fmla="*/ 111568 h 354710"/>
                <a:gd name="connsiteX2" fmla="*/ 474095 w 642663"/>
                <a:gd name="connsiteY2" fmla="*/ 19632 h 354710"/>
                <a:gd name="connsiteX3" fmla="*/ 622603 w 642663"/>
                <a:gd name="connsiteY3" fmla="*/ 341991 h 354710"/>
                <a:gd name="connsiteX0" fmla="*/ 622603 w 631721"/>
                <a:gd name="connsiteY0" fmla="*/ 341991 h 354710"/>
                <a:gd name="connsiteX1" fmla="*/ 0 w 631721"/>
                <a:gd name="connsiteY1" fmla="*/ 111568 h 354710"/>
                <a:gd name="connsiteX2" fmla="*/ 474095 w 631721"/>
                <a:gd name="connsiteY2" fmla="*/ 19632 h 354710"/>
                <a:gd name="connsiteX3" fmla="*/ 622603 w 631721"/>
                <a:gd name="connsiteY3" fmla="*/ 341991 h 354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31721" h="354710">
                  <a:moveTo>
                    <a:pt x="622603" y="341991"/>
                  </a:moveTo>
                  <a:cubicBezTo>
                    <a:pt x="453500" y="405656"/>
                    <a:pt x="248616" y="214880"/>
                    <a:pt x="0" y="111568"/>
                  </a:cubicBezTo>
                  <a:cubicBezTo>
                    <a:pt x="213691" y="10686"/>
                    <a:pt x="395576" y="-26586"/>
                    <a:pt x="474095" y="19632"/>
                  </a:cubicBezTo>
                  <a:cubicBezTo>
                    <a:pt x="580581" y="68776"/>
                    <a:pt x="659239" y="241164"/>
                    <a:pt x="622603" y="341991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BC11E80-2C0D-4D58-87B5-A9604173658B}"/>
                </a:ext>
              </a:extLst>
            </p:cNvPr>
            <p:cNvSpPr/>
            <p:nvPr/>
          </p:nvSpPr>
          <p:spPr>
            <a:xfrm>
              <a:off x="10201256" y="4404900"/>
              <a:ext cx="61845" cy="29222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8" name="Rectangle 116">
              <a:extLst>
                <a:ext uri="{FF2B5EF4-FFF2-40B4-BE49-F238E27FC236}">
                  <a16:creationId xmlns:a16="http://schemas.microsoft.com/office/drawing/2014/main" id="{4ED29184-4C78-4AE0-974C-7F54CC29736E}"/>
                </a:ext>
              </a:extLst>
            </p:cNvPr>
            <p:cNvSpPr/>
            <p:nvPr/>
          </p:nvSpPr>
          <p:spPr>
            <a:xfrm rot="13500000" flipH="1">
              <a:off x="10791750" y="3081280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9" name="Rectangle 118">
              <a:extLst>
                <a:ext uri="{FF2B5EF4-FFF2-40B4-BE49-F238E27FC236}">
                  <a16:creationId xmlns:a16="http://schemas.microsoft.com/office/drawing/2014/main" id="{E0D4B5A6-050A-406A-A855-F0EEECAF12DB}"/>
                </a:ext>
              </a:extLst>
            </p:cNvPr>
            <p:cNvSpPr/>
            <p:nvPr/>
          </p:nvSpPr>
          <p:spPr>
            <a:xfrm rot="4800000" flipH="1">
              <a:off x="11110885" y="3582372"/>
              <a:ext cx="73047" cy="48698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1661313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390" y="2323476"/>
            <a:ext cx="4065197" cy="1376327"/>
          </a:xfrm>
        </p:spPr>
        <p:txBody>
          <a:bodyPr/>
          <a:lstStyle/>
          <a:p>
            <a:pPr marL="165100" indent="0" algn="just"/>
            <a:r>
              <a:rPr lang="en-US" sz="2000" dirty="0">
                <a:solidFill>
                  <a:schemeClr val="tx1"/>
                </a:solidFill>
              </a:rPr>
              <a:t>Exchange of data between private firms and governments can allow for collaborations. </a:t>
            </a:r>
          </a:p>
          <a:p>
            <a:pPr marL="165100" indent="0" algn="just"/>
            <a:r>
              <a:rPr lang="en-US" sz="2000" dirty="0">
                <a:solidFill>
                  <a:schemeClr val="tx1"/>
                </a:solidFill>
              </a:rPr>
              <a:t>Whereby stakeholders from different sectors can come together and provide each other better real time data.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13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729324" y="1139192"/>
            <a:ext cx="7696500" cy="83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Private/Public Data Sharing using AI/Big Data Analytics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4D22CEE-3E79-4398-97D9-9DE65783D008}"/>
              </a:ext>
            </a:extLst>
          </p:cNvPr>
          <p:cNvGrpSpPr/>
          <p:nvPr/>
        </p:nvGrpSpPr>
        <p:grpSpPr>
          <a:xfrm>
            <a:off x="273093" y="2322917"/>
            <a:ext cx="4298907" cy="3767686"/>
            <a:chOff x="273093" y="2322917"/>
            <a:chExt cx="4298907" cy="3767686"/>
          </a:xfrm>
        </p:grpSpPr>
        <p:sp>
          <p:nvSpPr>
            <p:cNvPr id="14" name="Oval 21">
              <a:extLst>
                <a:ext uri="{FF2B5EF4-FFF2-40B4-BE49-F238E27FC236}">
                  <a16:creationId xmlns:a16="http://schemas.microsoft.com/office/drawing/2014/main" id="{B99BC526-382D-440A-A095-9E434F1075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3093" y="2322917"/>
              <a:ext cx="4298907" cy="3767686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15" name="Isosceles Triangle 20">
              <a:extLst>
                <a:ext uri="{FF2B5EF4-FFF2-40B4-BE49-F238E27FC236}">
                  <a16:creationId xmlns:a16="http://schemas.microsoft.com/office/drawing/2014/main" id="{7A67D719-C2B8-4B2B-B2D0-95F1B0BBA6FC}"/>
                </a:ext>
              </a:extLst>
            </p:cNvPr>
            <p:cNvSpPr>
              <a:spLocks noChangeAspect="1"/>
            </p:cNvSpPr>
            <p:nvPr/>
          </p:nvSpPr>
          <p:spPr>
            <a:xfrm rot="8201235">
              <a:off x="3203586" y="3971692"/>
              <a:ext cx="876116" cy="965995"/>
            </a:xfrm>
            <a:custGeom>
              <a:avLst/>
              <a:gdLst/>
              <a:ahLst/>
              <a:cxnLst/>
              <a:rect l="l" t="t" r="r" b="b"/>
              <a:pathLst>
                <a:path w="4285801" h="4725490">
                  <a:moveTo>
                    <a:pt x="1428251" y="4622752"/>
                  </a:moveTo>
                  <a:cubicBezTo>
                    <a:pt x="1313180" y="4505074"/>
                    <a:pt x="1240588" y="4345285"/>
                    <a:pt x="1235771" y="4167715"/>
                  </a:cubicBezTo>
                  <a:cubicBezTo>
                    <a:pt x="1227835" y="3875156"/>
                    <a:pt x="1406218" y="3620819"/>
                    <a:pt x="1664050" y="3520754"/>
                  </a:cubicBezTo>
                  <a:lnTo>
                    <a:pt x="1635892" y="2482688"/>
                  </a:lnTo>
                  <a:lnTo>
                    <a:pt x="1044642" y="2469039"/>
                  </a:lnTo>
                  <a:lnTo>
                    <a:pt x="1044642" y="2667331"/>
                  </a:lnTo>
                  <a:cubicBezTo>
                    <a:pt x="1044642" y="2727000"/>
                    <a:pt x="996271" y="2775371"/>
                    <a:pt x="936601" y="2775372"/>
                  </a:cubicBezTo>
                  <a:lnTo>
                    <a:pt x="657382" y="2775371"/>
                  </a:lnTo>
                  <a:cubicBezTo>
                    <a:pt x="637755" y="2823613"/>
                    <a:pt x="630101" y="2874237"/>
                    <a:pt x="622448" y="2945800"/>
                  </a:cubicBezTo>
                  <a:lnTo>
                    <a:pt x="252030" y="2945800"/>
                  </a:lnTo>
                  <a:cubicBezTo>
                    <a:pt x="256275" y="2883407"/>
                    <a:pt x="252593" y="2828938"/>
                    <a:pt x="235967" y="2775370"/>
                  </a:cubicBezTo>
                  <a:lnTo>
                    <a:pt x="7267" y="2775370"/>
                  </a:lnTo>
                  <a:cubicBezTo>
                    <a:pt x="1003" y="2679903"/>
                    <a:pt x="-1109" y="2594661"/>
                    <a:pt x="535" y="2514852"/>
                  </a:cubicBezTo>
                  <a:cubicBezTo>
                    <a:pt x="5466" y="2275424"/>
                    <a:pt x="44187" y="2084887"/>
                    <a:pt x="105917" y="1813823"/>
                  </a:cubicBezTo>
                  <a:cubicBezTo>
                    <a:pt x="258635" y="1288584"/>
                    <a:pt x="488046" y="911620"/>
                    <a:pt x="870837" y="570445"/>
                  </a:cubicBezTo>
                  <a:cubicBezTo>
                    <a:pt x="674179" y="1284154"/>
                    <a:pt x="622718" y="1497188"/>
                    <a:pt x="741752" y="1669956"/>
                  </a:cubicBezTo>
                  <a:cubicBezTo>
                    <a:pt x="882751" y="1699943"/>
                    <a:pt x="788174" y="1674807"/>
                    <a:pt x="936601" y="1710419"/>
                  </a:cubicBezTo>
                  <a:cubicBezTo>
                    <a:pt x="1001384" y="1730870"/>
                    <a:pt x="1044642" y="1758791"/>
                    <a:pt x="1044642" y="1818460"/>
                  </a:cubicBezTo>
                  <a:lnTo>
                    <a:pt x="1044642" y="1970448"/>
                  </a:lnTo>
                  <a:lnTo>
                    <a:pt x="1621635" y="1957128"/>
                  </a:lnTo>
                  <a:lnTo>
                    <a:pt x="1601569" y="1217379"/>
                  </a:lnTo>
                  <a:cubicBezTo>
                    <a:pt x="1338692" y="1131438"/>
                    <a:pt x="1146783" y="887145"/>
                    <a:pt x="1138847" y="594588"/>
                  </a:cubicBezTo>
                  <a:cubicBezTo>
                    <a:pt x="1132425" y="357828"/>
                    <a:pt x="1248029" y="146099"/>
                    <a:pt x="1428910" y="20243"/>
                  </a:cubicBezTo>
                  <a:lnTo>
                    <a:pt x="1447318" y="698863"/>
                  </a:lnTo>
                  <a:lnTo>
                    <a:pt x="2193594" y="678620"/>
                  </a:lnTo>
                  <a:lnTo>
                    <a:pt x="2175185" y="0"/>
                  </a:lnTo>
                  <a:cubicBezTo>
                    <a:pt x="2362624" y="115865"/>
                    <a:pt x="2489536" y="321015"/>
                    <a:pt x="2495958" y="557775"/>
                  </a:cubicBezTo>
                  <a:cubicBezTo>
                    <a:pt x="2503894" y="850332"/>
                    <a:pt x="2325511" y="1104670"/>
                    <a:pt x="2067679" y="1204735"/>
                  </a:cubicBezTo>
                  <a:lnTo>
                    <a:pt x="2087796" y="1946367"/>
                  </a:lnTo>
                  <a:lnTo>
                    <a:pt x="4285801" y="1895627"/>
                  </a:lnTo>
                  <a:lnTo>
                    <a:pt x="4285801" y="2543859"/>
                  </a:lnTo>
                  <a:lnTo>
                    <a:pt x="2102637" y="2493462"/>
                  </a:lnTo>
                  <a:lnTo>
                    <a:pt x="2130160" y="3508110"/>
                  </a:lnTo>
                  <a:cubicBezTo>
                    <a:pt x="2393037" y="3594051"/>
                    <a:pt x="2584946" y="3838344"/>
                    <a:pt x="2592882" y="4130902"/>
                  </a:cubicBezTo>
                  <a:cubicBezTo>
                    <a:pt x="2599304" y="4367662"/>
                    <a:pt x="2483700" y="4579391"/>
                    <a:pt x="2302820" y="4705247"/>
                  </a:cubicBezTo>
                  <a:lnTo>
                    <a:pt x="2284411" y="4026626"/>
                  </a:lnTo>
                  <a:lnTo>
                    <a:pt x="1538135" y="4046869"/>
                  </a:lnTo>
                  <a:lnTo>
                    <a:pt x="1556544" y="4725490"/>
                  </a:lnTo>
                  <a:cubicBezTo>
                    <a:pt x="1509684" y="4696524"/>
                    <a:pt x="1466607" y="4661977"/>
                    <a:pt x="1428251" y="4622752"/>
                  </a:cubicBezTo>
                  <a:close/>
                  <a:moveTo>
                    <a:pt x="44807" y="3562389"/>
                  </a:moveTo>
                  <a:cubicBezTo>
                    <a:pt x="25255" y="3542837"/>
                    <a:pt x="13162" y="3515827"/>
                    <a:pt x="13162" y="3485992"/>
                  </a:cubicBezTo>
                  <a:lnTo>
                    <a:pt x="13162" y="3053842"/>
                  </a:lnTo>
                  <a:cubicBezTo>
                    <a:pt x="13162" y="2994173"/>
                    <a:pt x="61534" y="2945801"/>
                    <a:pt x="121203" y="2945801"/>
                  </a:cubicBezTo>
                  <a:lnTo>
                    <a:pt x="757287" y="2945801"/>
                  </a:lnTo>
                  <a:cubicBezTo>
                    <a:pt x="816956" y="2945801"/>
                    <a:pt x="865328" y="2994173"/>
                    <a:pt x="865328" y="3053842"/>
                  </a:cubicBezTo>
                  <a:lnTo>
                    <a:pt x="865328" y="3485992"/>
                  </a:lnTo>
                  <a:cubicBezTo>
                    <a:pt x="865328" y="3545662"/>
                    <a:pt x="816956" y="3594033"/>
                    <a:pt x="757287" y="3594033"/>
                  </a:cubicBezTo>
                  <a:lnTo>
                    <a:pt x="121203" y="3594033"/>
                  </a:lnTo>
                  <a:cubicBezTo>
                    <a:pt x="91368" y="3594033"/>
                    <a:pt x="64358" y="3581940"/>
                    <a:pt x="44807" y="35623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6" name="Oval 12287">
              <a:extLst>
                <a:ext uri="{FF2B5EF4-FFF2-40B4-BE49-F238E27FC236}">
                  <a16:creationId xmlns:a16="http://schemas.microsoft.com/office/drawing/2014/main" id="{4AECF4F9-5A57-410F-9E5F-B8796F987DF6}"/>
                </a:ext>
              </a:extLst>
            </p:cNvPr>
            <p:cNvSpPr/>
            <p:nvPr/>
          </p:nvSpPr>
          <p:spPr>
            <a:xfrm>
              <a:off x="2747993" y="2601583"/>
              <a:ext cx="823312" cy="813349"/>
            </a:xfrm>
            <a:custGeom>
              <a:avLst/>
              <a:gdLst/>
              <a:ahLst/>
              <a:cxnLst/>
              <a:rect l="l" t="t" r="r" b="b"/>
              <a:pathLst>
                <a:path w="3960440" h="3945921">
                  <a:moveTo>
                    <a:pt x="1598844" y="0"/>
                  </a:moveTo>
                  <a:cubicBezTo>
                    <a:pt x="1857342" y="0"/>
                    <a:pt x="2066896" y="209554"/>
                    <a:pt x="2066896" y="468052"/>
                  </a:cubicBezTo>
                  <a:cubicBezTo>
                    <a:pt x="2066896" y="646802"/>
                    <a:pt x="1966694" y="802149"/>
                    <a:pt x="1818364" y="879058"/>
                  </a:cubicBezTo>
                  <a:lnTo>
                    <a:pt x="1965948" y="1429850"/>
                  </a:lnTo>
                  <a:cubicBezTo>
                    <a:pt x="2234183" y="1439289"/>
                    <a:pt x="2449559" y="1654793"/>
                    <a:pt x="2458766" y="1923094"/>
                  </a:cubicBezTo>
                  <a:lnTo>
                    <a:pt x="3052787" y="2082261"/>
                  </a:lnTo>
                  <a:cubicBezTo>
                    <a:pt x="3115207" y="1899813"/>
                    <a:pt x="3288586" y="1769556"/>
                    <a:pt x="3492388" y="1769556"/>
                  </a:cubicBezTo>
                  <a:cubicBezTo>
                    <a:pt x="3750886" y="1769556"/>
                    <a:pt x="3960440" y="1979110"/>
                    <a:pt x="3960440" y="2237608"/>
                  </a:cubicBezTo>
                  <a:cubicBezTo>
                    <a:pt x="3960440" y="2496106"/>
                    <a:pt x="3750886" y="2705660"/>
                    <a:pt x="3492388" y="2705660"/>
                  </a:cubicBezTo>
                  <a:cubicBezTo>
                    <a:pt x="3255123" y="2705660"/>
                    <a:pt x="3059091" y="2529117"/>
                    <a:pt x="3030620" y="2299941"/>
                  </a:cubicBezTo>
                  <a:lnTo>
                    <a:pt x="2422827" y="2137084"/>
                  </a:lnTo>
                  <a:cubicBezTo>
                    <a:pt x="2374914" y="2257246"/>
                    <a:pt x="2282973" y="2354960"/>
                    <a:pt x="2166800" y="2410258"/>
                  </a:cubicBezTo>
                  <a:lnTo>
                    <a:pt x="2329067" y="3015847"/>
                  </a:lnTo>
                  <a:cubicBezTo>
                    <a:pt x="2559464" y="3043136"/>
                    <a:pt x="2737303" y="3239734"/>
                    <a:pt x="2737303" y="3477869"/>
                  </a:cubicBezTo>
                  <a:cubicBezTo>
                    <a:pt x="2737303" y="3736367"/>
                    <a:pt x="2527749" y="3945921"/>
                    <a:pt x="2269251" y="3945921"/>
                  </a:cubicBezTo>
                  <a:cubicBezTo>
                    <a:pt x="2010753" y="3945921"/>
                    <a:pt x="1801199" y="3736367"/>
                    <a:pt x="1801199" y="3477869"/>
                  </a:cubicBezTo>
                  <a:cubicBezTo>
                    <a:pt x="1801199" y="3274904"/>
                    <a:pt x="1930388" y="3102113"/>
                    <a:pt x="2111643" y="3038969"/>
                  </a:cubicBezTo>
                  <a:lnTo>
                    <a:pt x="1956503" y="2459980"/>
                  </a:lnTo>
                  <a:cubicBezTo>
                    <a:pt x="1952432" y="2460875"/>
                    <a:pt x="1948330" y="2460923"/>
                    <a:pt x="1944216" y="2460923"/>
                  </a:cubicBezTo>
                  <a:cubicBezTo>
                    <a:pt x="1742647" y="2460923"/>
                    <a:pt x="1568040" y="2345487"/>
                    <a:pt x="1484865" y="2176122"/>
                  </a:cubicBezTo>
                  <a:lnTo>
                    <a:pt x="930415" y="2324686"/>
                  </a:lnTo>
                  <a:cubicBezTo>
                    <a:pt x="904712" y="2556716"/>
                    <a:pt x="707355" y="2736304"/>
                    <a:pt x="468052" y="2736304"/>
                  </a:cubicBezTo>
                  <a:cubicBezTo>
                    <a:pt x="209554" y="2736304"/>
                    <a:pt x="0" y="2526750"/>
                    <a:pt x="0" y="2268252"/>
                  </a:cubicBezTo>
                  <a:cubicBezTo>
                    <a:pt x="0" y="2009754"/>
                    <a:pt x="209554" y="1800200"/>
                    <a:pt x="468052" y="1800200"/>
                  </a:cubicBezTo>
                  <a:cubicBezTo>
                    <a:pt x="669892" y="1800200"/>
                    <a:pt x="841893" y="1927961"/>
                    <a:pt x="906009" y="2107606"/>
                  </a:cubicBezTo>
                  <a:lnTo>
                    <a:pt x="1429897" y="1967231"/>
                  </a:lnTo>
                  <a:cubicBezTo>
                    <a:pt x="1427753" y="1959679"/>
                    <a:pt x="1427584" y="1952005"/>
                    <a:pt x="1427584" y="1944291"/>
                  </a:cubicBezTo>
                  <a:cubicBezTo>
                    <a:pt x="1427584" y="1727054"/>
                    <a:pt x="1561663" y="1541133"/>
                    <a:pt x="1751891" y="1465536"/>
                  </a:cubicBezTo>
                  <a:lnTo>
                    <a:pt x="1609736" y="935006"/>
                  </a:lnTo>
                  <a:cubicBezTo>
                    <a:pt x="1606130" y="936062"/>
                    <a:pt x="1602492" y="936104"/>
                    <a:pt x="1598844" y="936104"/>
                  </a:cubicBezTo>
                  <a:cubicBezTo>
                    <a:pt x="1340346" y="936104"/>
                    <a:pt x="1130792" y="726550"/>
                    <a:pt x="1130792" y="468052"/>
                  </a:cubicBezTo>
                  <a:cubicBezTo>
                    <a:pt x="1130792" y="209554"/>
                    <a:pt x="1340346" y="0"/>
                    <a:pt x="15988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17" name="Trapezoid 10">
              <a:extLst>
                <a:ext uri="{FF2B5EF4-FFF2-40B4-BE49-F238E27FC236}">
                  <a16:creationId xmlns:a16="http://schemas.microsoft.com/office/drawing/2014/main" id="{33667AF3-5FD0-49C7-B2C7-64A95442C957}"/>
                </a:ext>
              </a:extLst>
            </p:cNvPr>
            <p:cNvSpPr/>
            <p:nvPr/>
          </p:nvSpPr>
          <p:spPr>
            <a:xfrm>
              <a:off x="831717" y="3929361"/>
              <a:ext cx="1461085" cy="1493264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27786359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8106" y="2323476"/>
            <a:ext cx="4332482" cy="3556819"/>
          </a:xfrm>
        </p:spPr>
        <p:txBody>
          <a:bodyPr/>
          <a:lstStyle/>
          <a:p>
            <a:pPr marL="857250" marR="118745" lvl="1" indent="-285750" algn="just">
              <a:lnSpc>
                <a:spcPct val="112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Waze connected citizens programme (USA) has been made to do the same, where data is exchanged from private firms to citizens to provide a better traffic monitoring system thereby leading to lesser congested and better managed roads.</a:t>
            </a:r>
          </a:p>
          <a:p>
            <a:pPr marL="571500" marR="118745" lvl="1" indent="0" algn="just">
              <a:lnSpc>
                <a:spcPct val="112000"/>
              </a:lnSpc>
              <a:spcBef>
                <a:spcPts val="205"/>
              </a:spcBef>
            </a:pPr>
            <a:endParaRPr lang="en-IN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7250" marR="114300" lvl="1" indent="-285750" algn="just">
              <a:lnSpc>
                <a:spcPct val="108000"/>
              </a:lnSpc>
              <a:spcBef>
                <a:spcPts val="2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Uber partnered with New York city, allowing its drivers to run in exchange for real- time geo-localized data on their journeys.</a:t>
            </a:r>
            <a:endParaRPr lang="en-IN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65100" indent="0" algn="just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14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729324" y="1139192"/>
            <a:ext cx="7696500" cy="831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Private/Public Data Sharing using AI/Big Data Analytics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97A16B8-465A-4437-BC5F-355EA0A8031C}"/>
              </a:ext>
            </a:extLst>
          </p:cNvPr>
          <p:cNvGrpSpPr/>
          <p:nvPr/>
        </p:nvGrpSpPr>
        <p:grpSpPr>
          <a:xfrm>
            <a:off x="273093" y="2322917"/>
            <a:ext cx="4298907" cy="3767686"/>
            <a:chOff x="273093" y="2322917"/>
            <a:chExt cx="4298907" cy="3767686"/>
          </a:xfrm>
        </p:grpSpPr>
        <p:sp>
          <p:nvSpPr>
            <p:cNvPr id="12" name="Oval 21">
              <a:extLst>
                <a:ext uri="{FF2B5EF4-FFF2-40B4-BE49-F238E27FC236}">
                  <a16:creationId xmlns:a16="http://schemas.microsoft.com/office/drawing/2014/main" id="{819E210F-75B7-472C-8653-B2B84A914FD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73093" y="2322917"/>
              <a:ext cx="4298907" cy="3767686"/>
            </a:xfrm>
            <a:custGeom>
              <a:avLst/>
              <a:gdLst/>
              <a:ahLst/>
              <a:cxnLst/>
              <a:rect l="l" t="t" r="r" b="b"/>
              <a:pathLst>
                <a:path w="4088377" h="3321003">
                  <a:moveTo>
                    <a:pt x="1365628" y="1622218"/>
                  </a:moveTo>
                  <a:cubicBezTo>
                    <a:pt x="1121373" y="1556771"/>
                    <a:pt x="870309" y="1701722"/>
                    <a:pt x="804861" y="1945977"/>
                  </a:cubicBezTo>
                  <a:cubicBezTo>
                    <a:pt x="739413" y="2190232"/>
                    <a:pt x="884365" y="2441296"/>
                    <a:pt x="1128620" y="2506744"/>
                  </a:cubicBezTo>
                  <a:cubicBezTo>
                    <a:pt x="1372875" y="2572191"/>
                    <a:pt x="1623939" y="2427240"/>
                    <a:pt x="1689387" y="2182985"/>
                  </a:cubicBezTo>
                  <a:cubicBezTo>
                    <a:pt x="1754835" y="1938730"/>
                    <a:pt x="1609883" y="1687666"/>
                    <a:pt x="1365628" y="1622218"/>
                  </a:cubicBezTo>
                  <a:close/>
                  <a:moveTo>
                    <a:pt x="1447099" y="1318163"/>
                  </a:moveTo>
                  <a:cubicBezTo>
                    <a:pt x="1859279" y="1428606"/>
                    <a:pt x="2103885" y="1852277"/>
                    <a:pt x="1993442" y="2264456"/>
                  </a:cubicBezTo>
                  <a:cubicBezTo>
                    <a:pt x="1882999" y="2676636"/>
                    <a:pt x="1459328" y="2921242"/>
                    <a:pt x="1047149" y="2810799"/>
                  </a:cubicBezTo>
                  <a:cubicBezTo>
                    <a:pt x="634969" y="2700356"/>
                    <a:pt x="390363" y="2276685"/>
                    <a:pt x="500806" y="1864505"/>
                  </a:cubicBezTo>
                  <a:cubicBezTo>
                    <a:pt x="611249" y="1452326"/>
                    <a:pt x="1034920" y="1207720"/>
                    <a:pt x="1447099" y="1318163"/>
                  </a:cubicBezTo>
                  <a:close/>
                  <a:moveTo>
                    <a:pt x="1476725" y="1207597"/>
                  </a:moveTo>
                  <a:cubicBezTo>
                    <a:pt x="1003481" y="1080792"/>
                    <a:pt x="517045" y="1361635"/>
                    <a:pt x="390240" y="1834879"/>
                  </a:cubicBezTo>
                  <a:cubicBezTo>
                    <a:pt x="263435" y="2308124"/>
                    <a:pt x="544279" y="2794559"/>
                    <a:pt x="1017523" y="2921365"/>
                  </a:cubicBezTo>
                  <a:cubicBezTo>
                    <a:pt x="1490767" y="3048170"/>
                    <a:pt x="1977202" y="2767326"/>
                    <a:pt x="2104008" y="2294082"/>
                  </a:cubicBezTo>
                  <a:cubicBezTo>
                    <a:pt x="2230813" y="1820838"/>
                    <a:pt x="1949969" y="1334403"/>
                    <a:pt x="1476725" y="1207597"/>
                  </a:cubicBezTo>
                  <a:close/>
                  <a:moveTo>
                    <a:pt x="3290290" y="1590224"/>
                  </a:moveTo>
                  <a:cubicBezTo>
                    <a:pt x="3269727" y="1586016"/>
                    <a:pt x="3248437" y="1583806"/>
                    <a:pt x="3226630" y="1583806"/>
                  </a:cubicBezTo>
                  <a:cubicBezTo>
                    <a:pt x="3052179" y="1583806"/>
                    <a:pt x="2910758" y="1725227"/>
                    <a:pt x="2910758" y="1899678"/>
                  </a:cubicBezTo>
                  <a:cubicBezTo>
                    <a:pt x="2910758" y="2074130"/>
                    <a:pt x="3052179" y="2215551"/>
                    <a:pt x="3226630" y="2215550"/>
                  </a:cubicBezTo>
                  <a:cubicBezTo>
                    <a:pt x="3401082" y="2215551"/>
                    <a:pt x="3542503" y="2074130"/>
                    <a:pt x="3542502" y="1899678"/>
                  </a:cubicBezTo>
                  <a:cubicBezTo>
                    <a:pt x="3542503" y="1747033"/>
                    <a:pt x="3434228" y="1619677"/>
                    <a:pt x="3290290" y="1590224"/>
                  </a:cubicBezTo>
                  <a:close/>
                  <a:moveTo>
                    <a:pt x="3334055" y="1377473"/>
                  </a:moveTo>
                  <a:cubicBezTo>
                    <a:pt x="3576950" y="1427177"/>
                    <a:pt x="3759665" y="1642090"/>
                    <a:pt x="3759665" y="1899678"/>
                  </a:cubicBezTo>
                  <a:cubicBezTo>
                    <a:pt x="3759665" y="2194064"/>
                    <a:pt x="3521017" y="2432713"/>
                    <a:pt x="3226630" y="2432713"/>
                  </a:cubicBezTo>
                  <a:cubicBezTo>
                    <a:pt x="2932244" y="2432712"/>
                    <a:pt x="2693596" y="2194065"/>
                    <a:pt x="2693596" y="1899678"/>
                  </a:cubicBezTo>
                  <a:cubicBezTo>
                    <a:pt x="2693596" y="1605292"/>
                    <a:pt x="2932244" y="1366644"/>
                    <a:pt x="3226630" y="1366644"/>
                  </a:cubicBezTo>
                  <a:cubicBezTo>
                    <a:pt x="3263429" y="1366644"/>
                    <a:pt x="3299356" y="1370373"/>
                    <a:pt x="3334055" y="1377473"/>
                  </a:cubicBezTo>
                  <a:close/>
                  <a:moveTo>
                    <a:pt x="1391137" y="789478"/>
                  </a:moveTo>
                  <a:lnTo>
                    <a:pt x="1759910" y="888290"/>
                  </a:lnTo>
                  <a:lnTo>
                    <a:pt x="1754625" y="1202375"/>
                  </a:lnTo>
                  <a:lnTo>
                    <a:pt x="1744979" y="1199790"/>
                  </a:lnTo>
                  <a:cubicBezTo>
                    <a:pt x="1823578" y="1244024"/>
                    <a:pt x="1894617" y="1298265"/>
                    <a:pt x="1954704" y="1362586"/>
                  </a:cubicBezTo>
                  <a:lnTo>
                    <a:pt x="2234317" y="1293059"/>
                  </a:lnTo>
                  <a:lnTo>
                    <a:pt x="2413554" y="1630152"/>
                  </a:lnTo>
                  <a:lnTo>
                    <a:pt x="2214321" y="1809770"/>
                  </a:lnTo>
                  <a:cubicBezTo>
                    <a:pt x="2239296" y="1900740"/>
                    <a:pt x="2251067" y="1995997"/>
                    <a:pt x="2246841" y="2092825"/>
                  </a:cubicBezTo>
                  <a:lnTo>
                    <a:pt x="2495698" y="2230974"/>
                  </a:lnTo>
                  <a:lnTo>
                    <a:pt x="2396885" y="2599747"/>
                  </a:lnTo>
                  <a:lnTo>
                    <a:pt x="2094912" y="2594668"/>
                  </a:lnTo>
                  <a:cubicBezTo>
                    <a:pt x="2056732" y="2658461"/>
                    <a:pt x="2010475" y="2715996"/>
                    <a:pt x="1958644" y="2767359"/>
                  </a:cubicBezTo>
                  <a:lnTo>
                    <a:pt x="2057814" y="3026193"/>
                  </a:lnTo>
                  <a:lnTo>
                    <a:pt x="1745078" y="3245174"/>
                  </a:lnTo>
                  <a:lnTo>
                    <a:pt x="1507869" y="3039237"/>
                  </a:lnTo>
                  <a:lnTo>
                    <a:pt x="1536736" y="3019025"/>
                  </a:lnTo>
                  <a:cubicBezTo>
                    <a:pt x="1445878" y="3048429"/>
                    <a:pt x="1349798" y="3062567"/>
                    <a:pt x="1251837" y="3062021"/>
                  </a:cubicBezTo>
                  <a:lnTo>
                    <a:pt x="1108065" y="3321003"/>
                  </a:lnTo>
                  <a:lnTo>
                    <a:pt x="739291" y="3222191"/>
                  </a:lnTo>
                  <a:lnTo>
                    <a:pt x="744274" y="2926021"/>
                  </a:lnTo>
                  <a:cubicBezTo>
                    <a:pt x="666128" y="2881484"/>
                    <a:pt x="595548" y="2827017"/>
                    <a:pt x="535891" y="2762576"/>
                  </a:cubicBezTo>
                  <a:lnTo>
                    <a:pt x="540671" y="2772825"/>
                  </a:lnTo>
                  <a:lnTo>
                    <a:pt x="232276" y="2832568"/>
                  </a:lnTo>
                  <a:lnTo>
                    <a:pt x="70927" y="2486556"/>
                  </a:lnTo>
                  <a:lnTo>
                    <a:pt x="279495" y="2317444"/>
                  </a:lnTo>
                  <a:cubicBezTo>
                    <a:pt x="257233" y="2235849"/>
                    <a:pt x="245603" y="2150814"/>
                    <a:pt x="245586" y="2064274"/>
                  </a:cubicBezTo>
                  <a:lnTo>
                    <a:pt x="0" y="1927940"/>
                  </a:lnTo>
                  <a:lnTo>
                    <a:pt x="98812" y="1559167"/>
                  </a:lnTo>
                  <a:lnTo>
                    <a:pt x="380240" y="1563901"/>
                  </a:lnTo>
                  <a:cubicBezTo>
                    <a:pt x="418421" y="1496524"/>
                    <a:pt x="464524" y="1435092"/>
                    <a:pt x="516679" y="1380105"/>
                  </a:cubicBezTo>
                  <a:lnTo>
                    <a:pt x="422419" y="1089378"/>
                  </a:lnTo>
                  <a:lnTo>
                    <a:pt x="746189" y="887063"/>
                  </a:lnTo>
                  <a:lnTo>
                    <a:pt x="972292" y="1105134"/>
                  </a:lnTo>
                  <a:lnTo>
                    <a:pt x="970019" y="1106554"/>
                  </a:lnTo>
                  <a:cubicBezTo>
                    <a:pt x="1058903" y="1078586"/>
                    <a:pt x="1152743" y="1065659"/>
                    <a:pt x="1248316" y="1066709"/>
                  </a:cubicBezTo>
                  <a:lnTo>
                    <a:pt x="1238669" y="1064125"/>
                  </a:lnTo>
                  <a:close/>
                  <a:moveTo>
                    <a:pt x="3349970" y="1300109"/>
                  </a:moveTo>
                  <a:cubicBezTo>
                    <a:pt x="3310130" y="1291957"/>
                    <a:pt x="3268880" y="1287676"/>
                    <a:pt x="3226630" y="1287676"/>
                  </a:cubicBezTo>
                  <a:cubicBezTo>
                    <a:pt x="2888631" y="1287676"/>
                    <a:pt x="2614628" y="1561679"/>
                    <a:pt x="2614628" y="1899678"/>
                  </a:cubicBezTo>
                  <a:cubicBezTo>
                    <a:pt x="2614628" y="2237678"/>
                    <a:pt x="2888630" y="2511680"/>
                    <a:pt x="3226630" y="2511681"/>
                  </a:cubicBezTo>
                  <a:cubicBezTo>
                    <a:pt x="3564630" y="2511681"/>
                    <a:pt x="3838633" y="2237678"/>
                    <a:pt x="3838633" y="1899678"/>
                  </a:cubicBezTo>
                  <a:cubicBezTo>
                    <a:pt x="3838632" y="1603928"/>
                    <a:pt x="3628849" y="1357176"/>
                    <a:pt x="3349970" y="1300109"/>
                  </a:cubicBezTo>
                  <a:close/>
                  <a:moveTo>
                    <a:pt x="3358324" y="1024334"/>
                  </a:moveTo>
                  <a:lnTo>
                    <a:pt x="3410883" y="1234575"/>
                  </a:lnTo>
                  <a:lnTo>
                    <a:pt x="3403994" y="1234575"/>
                  </a:lnTo>
                  <a:cubicBezTo>
                    <a:pt x="3464268" y="1250018"/>
                    <a:pt x="3521292" y="1273478"/>
                    <a:pt x="3572818" y="1305612"/>
                  </a:cubicBezTo>
                  <a:lnTo>
                    <a:pt x="3746730" y="1209354"/>
                  </a:lnTo>
                  <a:lnTo>
                    <a:pt x="3926358" y="1401981"/>
                  </a:lnTo>
                  <a:lnTo>
                    <a:pt x="3825667" y="1557247"/>
                  </a:lnTo>
                  <a:cubicBezTo>
                    <a:pt x="3858552" y="1613408"/>
                    <a:pt x="3883404" y="1674784"/>
                    <a:pt x="3897877" y="1740062"/>
                  </a:cubicBezTo>
                  <a:lnTo>
                    <a:pt x="4088377" y="1787686"/>
                  </a:lnTo>
                  <a:lnTo>
                    <a:pt x="4088377" y="2051071"/>
                  </a:lnTo>
                  <a:lnTo>
                    <a:pt x="3886243" y="2101605"/>
                  </a:lnTo>
                  <a:cubicBezTo>
                    <a:pt x="3872191" y="2150933"/>
                    <a:pt x="3851639" y="2197531"/>
                    <a:pt x="3826272" y="2241013"/>
                  </a:cubicBezTo>
                  <a:lnTo>
                    <a:pt x="3938572" y="2395786"/>
                  </a:lnTo>
                  <a:lnTo>
                    <a:pt x="3769272" y="2597551"/>
                  </a:lnTo>
                  <a:lnTo>
                    <a:pt x="3574432" y="2502674"/>
                  </a:lnTo>
                  <a:lnTo>
                    <a:pt x="3590059" y="2484050"/>
                  </a:lnTo>
                  <a:cubicBezTo>
                    <a:pt x="3534764" y="2519868"/>
                    <a:pt x="3473263" y="2546445"/>
                    <a:pt x="3407886" y="2563572"/>
                  </a:cubicBezTo>
                  <a:lnTo>
                    <a:pt x="3358323" y="2761823"/>
                  </a:lnTo>
                  <a:lnTo>
                    <a:pt x="3094938" y="2761823"/>
                  </a:lnTo>
                  <a:lnTo>
                    <a:pt x="3045375" y="2563574"/>
                  </a:lnTo>
                  <a:cubicBezTo>
                    <a:pt x="2985349" y="2547848"/>
                    <a:pt x="2928591" y="2524155"/>
                    <a:pt x="2877330" y="2491865"/>
                  </a:cubicBezTo>
                  <a:lnTo>
                    <a:pt x="2882346" y="2497841"/>
                  </a:lnTo>
                  <a:lnTo>
                    <a:pt x="2687507" y="2592718"/>
                  </a:lnTo>
                  <a:lnTo>
                    <a:pt x="2518206" y="2390954"/>
                  </a:lnTo>
                  <a:lnTo>
                    <a:pt x="2626994" y="2241021"/>
                  </a:lnTo>
                  <a:cubicBezTo>
                    <a:pt x="2597591" y="2190623"/>
                    <a:pt x="2574657" y="2136035"/>
                    <a:pt x="2559194" y="2078370"/>
                  </a:cubicBezTo>
                  <a:lnTo>
                    <a:pt x="2371198" y="2031371"/>
                  </a:lnTo>
                  <a:lnTo>
                    <a:pt x="2371198" y="1767986"/>
                  </a:lnTo>
                  <a:lnTo>
                    <a:pt x="2559579" y="1720890"/>
                  </a:lnTo>
                  <a:cubicBezTo>
                    <a:pt x="2572992" y="1669175"/>
                    <a:pt x="2592745" y="1620006"/>
                    <a:pt x="2617681" y="1574051"/>
                  </a:cubicBezTo>
                  <a:lnTo>
                    <a:pt x="2502958" y="1397149"/>
                  </a:lnTo>
                  <a:lnTo>
                    <a:pt x="2682587" y="1204520"/>
                  </a:lnTo>
                  <a:lnTo>
                    <a:pt x="2872193" y="1309466"/>
                  </a:lnTo>
                  <a:lnTo>
                    <a:pt x="2870932" y="1310818"/>
                  </a:lnTo>
                  <a:cubicBezTo>
                    <a:pt x="2925169" y="1276310"/>
                    <a:pt x="2985393" y="1250941"/>
                    <a:pt x="3049268" y="1234575"/>
                  </a:cubicBezTo>
                  <a:lnTo>
                    <a:pt x="3042378" y="1234576"/>
                  </a:lnTo>
                  <a:lnTo>
                    <a:pt x="3094939" y="1024334"/>
                  </a:lnTo>
                  <a:close/>
                  <a:moveTo>
                    <a:pt x="2786480" y="402820"/>
                  </a:moveTo>
                  <a:cubicBezTo>
                    <a:pt x="2745900" y="389943"/>
                    <a:pt x="2701172" y="388627"/>
                    <a:pt x="2657264" y="401580"/>
                  </a:cubicBezTo>
                  <a:cubicBezTo>
                    <a:pt x="2540176" y="436121"/>
                    <a:pt x="2473258" y="559041"/>
                    <a:pt x="2507800" y="676128"/>
                  </a:cubicBezTo>
                  <a:cubicBezTo>
                    <a:pt x="2542340" y="793216"/>
                    <a:pt x="2665260" y="860133"/>
                    <a:pt x="2782348" y="825592"/>
                  </a:cubicBezTo>
                  <a:cubicBezTo>
                    <a:pt x="2899435" y="791051"/>
                    <a:pt x="2966353" y="668132"/>
                    <a:pt x="2931812" y="551045"/>
                  </a:cubicBezTo>
                  <a:cubicBezTo>
                    <a:pt x="2910223" y="477864"/>
                    <a:pt x="2854113" y="424282"/>
                    <a:pt x="2786480" y="402820"/>
                  </a:cubicBezTo>
                  <a:close/>
                  <a:moveTo>
                    <a:pt x="2932202" y="47278"/>
                  </a:moveTo>
                  <a:lnTo>
                    <a:pt x="3090904" y="140999"/>
                  </a:lnTo>
                  <a:lnTo>
                    <a:pt x="3054065" y="265147"/>
                  </a:lnTo>
                  <a:cubicBezTo>
                    <a:pt x="3087256" y="296329"/>
                    <a:pt x="3116089" y="332603"/>
                    <a:pt x="3138727" y="373550"/>
                  </a:cubicBezTo>
                  <a:lnTo>
                    <a:pt x="3276016" y="367796"/>
                  </a:lnTo>
                  <a:lnTo>
                    <a:pt x="3328165" y="544574"/>
                  </a:lnTo>
                  <a:lnTo>
                    <a:pt x="3202503" y="618514"/>
                  </a:lnTo>
                  <a:cubicBezTo>
                    <a:pt x="3202838" y="654403"/>
                    <a:pt x="3198271" y="689748"/>
                    <a:pt x="3189855" y="723955"/>
                  </a:cubicBezTo>
                  <a:lnTo>
                    <a:pt x="3295873" y="805599"/>
                  </a:lnTo>
                  <a:lnTo>
                    <a:pt x="3222192" y="974540"/>
                  </a:lnTo>
                  <a:lnTo>
                    <a:pt x="3072634" y="949439"/>
                  </a:lnTo>
                  <a:lnTo>
                    <a:pt x="3079435" y="933845"/>
                  </a:lnTo>
                  <a:cubicBezTo>
                    <a:pt x="3049413" y="968833"/>
                    <a:pt x="3013398" y="998848"/>
                    <a:pt x="2972910" y="1023288"/>
                  </a:cubicBezTo>
                  <a:lnTo>
                    <a:pt x="2978897" y="1166163"/>
                  </a:lnTo>
                  <a:lnTo>
                    <a:pt x="2802119" y="1218312"/>
                  </a:lnTo>
                  <a:lnTo>
                    <a:pt x="2729602" y="1095065"/>
                  </a:lnTo>
                  <a:cubicBezTo>
                    <a:pt x="2686199" y="1096396"/>
                    <a:pt x="2643414" y="1091732"/>
                    <a:pt x="2602615" y="1080209"/>
                  </a:cubicBezTo>
                  <a:lnTo>
                    <a:pt x="2607165" y="1083226"/>
                  </a:lnTo>
                  <a:lnTo>
                    <a:pt x="2495179" y="1185484"/>
                  </a:lnTo>
                  <a:lnTo>
                    <a:pt x="2341599" y="1083585"/>
                  </a:lnTo>
                  <a:lnTo>
                    <a:pt x="2384929" y="961414"/>
                  </a:lnTo>
                  <a:cubicBezTo>
                    <a:pt x="2355215" y="933409"/>
                    <a:pt x="2329015" y="901312"/>
                    <a:pt x="2307218" y="865670"/>
                  </a:cubicBezTo>
                  <a:lnTo>
                    <a:pt x="2171734" y="871348"/>
                  </a:lnTo>
                  <a:lnTo>
                    <a:pt x="2119584" y="694571"/>
                  </a:lnTo>
                  <a:lnTo>
                    <a:pt x="2236697" y="625662"/>
                  </a:lnTo>
                  <a:cubicBezTo>
                    <a:pt x="2235459" y="588297"/>
                    <a:pt x="2238982" y="551385"/>
                    <a:pt x="2246620" y="515603"/>
                  </a:cubicBezTo>
                  <a:lnTo>
                    <a:pt x="2134594" y="419585"/>
                  </a:lnTo>
                  <a:lnTo>
                    <a:pt x="2217016" y="254732"/>
                  </a:lnTo>
                  <a:lnTo>
                    <a:pt x="2365055" y="287627"/>
                  </a:lnTo>
                  <a:lnTo>
                    <a:pt x="2364476" y="288784"/>
                  </a:lnTo>
                  <a:cubicBezTo>
                    <a:pt x="2394046" y="254885"/>
                    <a:pt x="2429444" y="225933"/>
                    <a:pt x="2469075" y="202302"/>
                  </a:cubicBezTo>
                  <a:lnTo>
                    <a:pt x="2464452" y="203666"/>
                  </a:lnTo>
                  <a:lnTo>
                    <a:pt x="2458102" y="52150"/>
                  </a:lnTo>
                  <a:lnTo>
                    <a:pt x="2634880" y="0"/>
                  </a:lnTo>
                  <a:lnTo>
                    <a:pt x="2711784" y="130703"/>
                  </a:lnTo>
                  <a:lnTo>
                    <a:pt x="2707159" y="132067"/>
                  </a:lnTo>
                  <a:cubicBezTo>
                    <a:pt x="2750672" y="130497"/>
                    <a:pt x="2793590" y="134953"/>
                    <a:pt x="2834535" y="146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" name="Isosceles Triangle 20">
              <a:extLst>
                <a:ext uri="{FF2B5EF4-FFF2-40B4-BE49-F238E27FC236}">
                  <a16:creationId xmlns:a16="http://schemas.microsoft.com/office/drawing/2014/main" id="{C8BDB715-3466-4534-A017-DBC123BA7A88}"/>
                </a:ext>
              </a:extLst>
            </p:cNvPr>
            <p:cNvSpPr>
              <a:spLocks noChangeAspect="1"/>
            </p:cNvSpPr>
            <p:nvPr/>
          </p:nvSpPr>
          <p:spPr>
            <a:xfrm rot="8201235">
              <a:off x="3203586" y="3971692"/>
              <a:ext cx="876116" cy="965995"/>
            </a:xfrm>
            <a:custGeom>
              <a:avLst/>
              <a:gdLst/>
              <a:ahLst/>
              <a:cxnLst/>
              <a:rect l="l" t="t" r="r" b="b"/>
              <a:pathLst>
                <a:path w="4285801" h="4725490">
                  <a:moveTo>
                    <a:pt x="1428251" y="4622752"/>
                  </a:moveTo>
                  <a:cubicBezTo>
                    <a:pt x="1313180" y="4505074"/>
                    <a:pt x="1240588" y="4345285"/>
                    <a:pt x="1235771" y="4167715"/>
                  </a:cubicBezTo>
                  <a:cubicBezTo>
                    <a:pt x="1227835" y="3875156"/>
                    <a:pt x="1406218" y="3620819"/>
                    <a:pt x="1664050" y="3520754"/>
                  </a:cubicBezTo>
                  <a:lnTo>
                    <a:pt x="1635892" y="2482688"/>
                  </a:lnTo>
                  <a:lnTo>
                    <a:pt x="1044642" y="2469039"/>
                  </a:lnTo>
                  <a:lnTo>
                    <a:pt x="1044642" y="2667331"/>
                  </a:lnTo>
                  <a:cubicBezTo>
                    <a:pt x="1044642" y="2727000"/>
                    <a:pt x="996271" y="2775371"/>
                    <a:pt x="936601" y="2775372"/>
                  </a:cubicBezTo>
                  <a:lnTo>
                    <a:pt x="657382" y="2775371"/>
                  </a:lnTo>
                  <a:cubicBezTo>
                    <a:pt x="637755" y="2823613"/>
                    <a:pt x="630101" y="2874237"/>
                    <a:pt x="622448" y="2945800"/>
                  </a:cubicBezTo>
                  <a:lnTo>
                    <a:pt x="252030" y="2945800"/>
                  </a:lnTo>
                  <a:cubicBezTo>
                    <a:pt x="256275" y="2883407"/>
                    <a:pt x="252593" y="2828938"/>
                    <a:pt x="235967" y="2775370"/>
                  </a:cubicBezTo>
                  <a:lnTo>
                    <a:pt x="7267" y="2775370"/>
                  </a:lnTo>
                  <a:cubicBezTo>
                    <a:pt x="1003" y="2679903"/>
                    <a:pt x="-1109" y="2594661"/>
                    <a:pt x="535" y="2514852"/>
                  </a:cubicBezTo>
                  <a:cubicBezTo>
                    <a:pt x="5466" y="2275424"/>
                    <a:pt x="44187" y="2084887"/>
                    <a:pt x="105917" y="1813823"/>
                  </a:cubicBezTo>
                  <a:cubicBezTo>
                    <a:pt x="258635" y="1288584"/>
                    <a:pt x="488046" y="911620"/>
                    <a:pt x="870837" y="570445"/>
                  </a:cubicBezTo>
                  <a:cubicBezTo>
                    <a:pt x="674179" y="1284154"/>
                    <a:pt x="622718" y="1497188"/>
                    <a:pt x="741752" y="1669956"/>
                  </a:cubicBezTo>
                  <a:cubicBezTo>
                    <a:pt x="882751" y="1699943"/>
                    <a:pt x="788174" y="1674807"/>
                    <a:pt x="936601" y="1710419"/>
                  </a:cubicBezTo>
                  <a:cubicBezTo>
                    <a:pt x="1001384" y="1730870"/>
                    <a:pt x="1044642" y="1758791"/>
                    <a:pt x="1044642" y="1818460"/>
                  </a:cubicBezTo>
                  <a:lnTo>
                    <a:pt x="1044642" y="1970448"/>
                  </a:lnTo>
                  <a:lnTo>
                    <a:pt x="1621635" y="1957128"/>
                  </a:lnTo>
                  <a:lnTo>
                    <a:pt x="1601569" y="1217379"/>
                  </a:lnTo>
                  <a:cubicBezTo>
                    <a:pt x="1338692" y="1131438"/>
                    <a:pt x="1146783" y="887145"/>
                    <a:pt x="1138847" y="594588"/>
                  </a:cubicBezTo>
                  <a:cubicBezTo>
                    <a:pt x="1132425" y="357828"/>
                    <a:pt x="1248029" y="146099"/>
                    <a:pt x="1428910" y="20243"/>
                  </a:cubicBezTo>
                  <a:lnTo>
                    <a:pt x="1447318" y="698863"/>
                  </a:lnTo>
                  <a:lnTo>
                    <a:pt x="2193594" y="678620"/>
                  </a:lnTo>
                  <a:lnTo>
                    <a:pt x="2175185" y="0"/>
                  </a:lnTo>
                  <a:cubicBezTo>
                    <a:pt x="2362624" y="115865"/>
                    <a:pt x="2489536" y="321015"/>
                    <a:pt x="2495958" y="557775"/>
                  </a:cubicBezTo>
                  <a:cubicBezTo>
                    <a:pt x="2503894" y="850332"/>
                    <a:pt x="2325511" y="1104670"/>
                    <a:pt x="2067679" y="1204735"/>
                  </a:cubicBezTo>
                  <a:lnTo>
                    <a:pt x="2087796" y="1946367"/>
                  </a:lnTo>
                  <a:lnTo>
                    <a:pt x="4285801" y="1895627"/>
                  </a:lnTo>
                  <a:lnTo>
                    <a:pt x="4285801" y="2543859"/>
                  </a:lnTo>
                  <a:lnTo>
                    <a:pt x="2102637" y="2493462"/>
                  </a:lnTo>
                  <a:lnTo>
                    <a:pt x="2130160" y="3508110"/>
                  </a:lnTo>
                  <a:cubicBezTo>
                    <a:pt x="2393037" y="3594051"/>
                    <a:pt x="2584946" y="3838344"/>
                    <a:pt x="2592882" y="4130902"/>
                  </a:cubicBezTo>
                  <a:cubicBezTo>
                    <a:pt x="2599304" y="4367662"/>
                    <a:pt x="2483700" y="4579391"/>
                    <a:pt x="2302820" y="4705247"/>
                  </a:cubicBezTo>
                  <a:lnTo>
                    <a:pt x="2284411" y="4026626"/>
                  </a:lnTo>
                  <a:lnTo>
                    <a:pt x="1538135" y="4046869"/>
                  </a:lnTo>
                  <a:lnTo>
                    <a:pt x="1556544" y="4725490"/>
                  </a:lnTo>
                  <a:cubicBezTo>
                    <a:pt x="1509684" y="4696524"/>
                    <a:pt x="1466607" y="4661977"/>
                    <a:pt x="1428251" y="4622752"/>
                  </a:cubicBezTo>
                  <a:close/>
                  <a:moveTo>
                    <a:pt x="44807" y="3562389"/>
                  </a:moveTo>
                  <a:cubicBezTo>
                    <a:pt x="25255" y="3542837"/>
                    <a:pt x="13162" y="3515827"/>
                    <a:pt x="13162" y="3485992"/>
                  </a:cubicBezTo>
                  <a:lnTo>
                    <a:pt x="13162" y="3053842"/>
                  </a:lnTo>
                  <a:cubicBezTo>
                    <a:pt x="13162" y="2994173"/>
                    <a:pt x="61534" y="2945801"/>
                    <a:pt x="121203" y="2945801"/>
                  </a:cubicBezTo>
                  <a:lnTo>
                    <a:pt x="757287" y="2945801"/>
                  </a:lnTo>
                  <a:cubicBezTo>
                    <a:pt x="816956" y="2945801"/>
                    <a:pt x="865328" y="2994173"/>
                    <a:pt x="865328" y="3053842"/>
                  </a:cubicBezTo>
                  <a:lnTo>
                    <a:pt x="865328" y="3485992"/>
                  </a:lnTo>
                  <a:cubicBezTo>
                    <a:pt x="865328" y="3545662"/>
                    <a:pt x="816956" y="3594033"/>
                    <a:pt x="757287" y="3594033"/>
                  </a:cubicBezTo>
                  <a:lnTo>
                    <a:pt x="121203" y="3594033"/>
                  </a:lnTo>
                  <a:cubicBezTo>
                    <a:pt x="91368" y="3594033"/>
                    <a:pt x="64358" y="3581940"/>
                    <a:pt x="44807" y="35623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/>
            </a:p>
          </p:txBody>
        </p:sp>
        <p:sp>
          <p:nvSpPr>
            <p:cNvPr id="18" name="Oval 12287">
              <a:extLst>
                <a:ext uri="{FF2B5EF4-FFF2-40B4-BE49-F238E27FC236}">
                  <a16:creationId xmlns:a16="http://schemas.microsoft.com/office/drawing/2014/main" id="{05E88B4B-D441-408E-9F5F-B28A62AAA82A}"/>
                </a:ext>
              </a:extLst>
            </p:cNvPr>
            <p:cNvSpPr/>
            <p:nvPr/>
          </p:nvSpPr>
          <p:spPr>
            <a:xfrm>
              <a:off x="2747993" y="2601583"/>
              <a:ext cx="823312" cy="813349"/>
            </a:xfrm>
            <a:custGeom>
              <a:avLst/>
              <a:gdLst/>
              <a:ahLst/>
              <a:cxnLst/>
              <a:rect l="l" t="t" r="r" b="b"/>
              <a:pathLst>
                <a:path w="3960440" h="3945921">
                  <a:moveTo>
                    <a:pt x="1598844" y="0"/>
                  </a:moveTo>
                  <a:cubicBezTo>
                    <a:pt x="1857342" y="0"/>
                    <a:pt x="2066896" y="209554"/>
                    <a:pt x="2066896" y="468052"/>
                  </a:cubicBezTo>
                  <a:cubicBezTo>
                    <a:pt x="2066896" y="646802"/>
                    <a:pt x="1966694" y="802149"/>
                    <a:pt x="1818364" y="879058"/>
                  </a:cubicBezTo>
                  <a:lnTo>
                    <a:pt x="1965948" y="1429850"/>
                  </a:lnTo>
                  <a:cubicBezTo>
                    <a:pt x="2234183" y="1439289"/>
                    <a:pt x="2449559" y="1654793"/>
                    <a:pt x="2458766" y="1923094"/>
                  </a:cubicBezTo>
                  <a:lnTo>
                    <a:pt x="3052787" y="2082261"/>
                  </a:lnTo>
                  <a:cubicBezTo>
                    <a:pt x="3115207" y="1899813"/>
                    <a:pt x="3288586" y="1769556"/>
                    <a:pt x="3492388" y="1769556"/>
                  </a:cubicBezTo>
                  <a:cubicBezTo>
                    <a:pt x="3750886" y="1769556"/>
                    <a:pt x="3960440" y="1979110"/>
                    <a:pt x="3960440" y="2237608"/>
                  </a:cubicBezTo>
                  <a:cubicBezTo>
                    <a:pt x="3960440" y="2496106"/>
                    <a:pt x="3750886" y="2705660"/>
                    <a:pt x="3492388" y="2705660"/>
                  </a:cubicBezTo>
                  <a:cubicBezTo>
                    <a:pt x="3255123" y="2705660"/>
                    <a:pt x="3059091" y="2529117"/>
                    <a:pt x="3030620" y="2299941"/>
                  </a:cubicBezTo>
                  <a:lnTo>
                    <a:pt x="2422827" y="2137084"/>
                  </a:lnTo>
                  <a:cubicBezTo>
                    <a:pt x="2374914" y="2257246"/>
                    <a:pt x="2282973" y="2354960"/>
                    <a:pt x="2166800" y="2410258"/>
                  </a:cubicBezTo>
                  <a:lnTo>
                    <a:pt x="2329067" y="3015847"/>
                  </a:lnTo>
                  <a:cubicBezTo>
                    <a:pt x="2559464" y="3043136"/>
                    <a:pt x="2737303" y="3239734"/>
                    <a:pt x="2737303" y="3477869"/>
                  </a:cubicBezTo>
                  <a:cubicBezTo>
                    <a:pt x="2737303" y="3736367"/>
                    <a:pt x="2527749" y="3945921"/>
                    <a:pt x="2269251" y="3945921"/>
                  </a:cubicBezTo>
                  <a:cubicBezTo>
                    <a:pt x="2010753" y="3945921"/>
                    <a:pt x="1801199" y="3736367"/>
                    <a:pt x="1801199" y="3477869"/>
                  </a:cubicBezTo>
                  <a:cubicBezTo>
                    <a:pt x="1801199" y="3274904"/>
                    <a:pt x="1930388" y="3102113"/>
                    <a:pt x="2111643" y="3038969"/>
                  </a:cubicBezTo>
                  <a:lnTo>
                    <a:pt x="1956503" y="2459980"/>
                  </a:lnTo>
                  <a:cubicBezTo>
                    <a:pt x="1952432" y="2460875"/>
                    <a:pt x="1948330" y="2460923"/>
                    <a:pt x="1944216" y="2460923"/>
                  </a:cubicBezTo>
                  <a:cubicBezTo>
                    <a:pt x="1742647" y="2460923"/>
                    <a:pt x="1568040" y="2345487"/>
                    <a:pt x="1484865" y="2176122"/>
                  </a:cubicBezTo>
                  <a:lnTo>
                    <a:pt x="930415" y="2324686"/>
                  </a:lnTo>
                  <a:cubicBezTo>
                    <a:pt x="904712" y="2556716"/>
                    <a:pt x="707355" y="2736304"/>
                    <a:pt x="468052" y="2736304"/>
                  </a:cubicBezTo>
                  <a:cubicBezTo>
                    <a:pt x="209554" y="2736304"/>
                    <a:pt x="0" y="2526750"/>
                    <a:pt x="0" y="2268252"/>
                  </a:cubicBezTo>
                  <a:cubicBezTo>
                    <a:pt x="0" y="2009754"/>
                    <a:pt x="209554" y="1800200"/>
                    <a:pt x="468052" y="1800200"/>
                  </a:cubicBezTo>
                  <a:cubicBezTo>
                    <a:pt x="669892" y="1800200"/>
                    <a:pt x="841893" y="1927961"/>
                    <a:pt x="906009" y="2107606"/>
                  </a:cubicBezTo>
                  <a:lnTo>
                    <a:pt x="1429897" y="1967231"/>
                  </a:lnTo>
                  <a:cubicBezTo>
                    <a:pt x="1427753" y="1959679"/>
                    <a:pt x="1427584" y="1952005"/>
                    <a:pt x="1427584" y="1944291"/>
                  </a:cubicBezTo>
                  <a:cubicBezTo>
                    <a:pt x="1427584" y="1727054"/>
                    <a:pt x="1561663" y="1541133"/>
                    <a:pt x="1751891" y="1465536"/>
                  </a:cubicBezTo>
                  <a:lnTo>
                    <a:pt x="1609736" y="935006"/>
                  </a:lnTo>
                  <a:cubicBezTo>
                    <a:pt x="1606130" y="936062"/>
                    <a:pt x="1602492" y="936104"/>
                    <a:pt x="1598844" y="936104"/>
                  </a:cubicBezTo>
                  <a:cubicBezTo>
                    <a:pt x="1340346" y="936104"/>
                    <a:pt x="1130792" y="726550"/>
                    <a:pt x="1130792" y="468052"/>
                  </a:cubicBezTo>
                  <a:cubicBezTo>
                    <a:pt x="1130792" y="209554"/>
                    <a:pt x="1340346" y="0"/>
                    <a:pt x="159884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  <p:sp>
          <p:nvSpPr>
            <p:cNvPr id="20" name="Trapezoid 10">
              <a:extLst>
                <a:ext uri="{FF2B5EF4-FFF2-40B4-BE49-F238E27FC236}">
                  <a16:creationId xmlns:a16="http://schemas.microsoft.com/office/drawing/2014/main" id="{83900291-601F-42D7-92ED-A5036A007C7B}"/>
                </a:ext>
              </a:extLst>
            </p:cNvPr>
            <p:cNvSpPr/>
            <p:nvPr/>
          </p:nvSpPr>
          <p:spPr>
            <a:xfrm>
              <a:off x="831717" y="3929361"/>
              <a:ext cx="1461085" cy="1493264"/>
            </a:xfrm>
            <a:custGeom>
              <a:avLst/>
              <a:gdLst/>
              <a:ahLst/>
              <a:cxnLst/>
              <a:rect l="l" t="t" r="r" b="b"/>
              <a:pathLst>
                <a:path w="3910377" h="3905794">
                  <a:moveTo>
                    <a:pt x="1" y="3797782"/>
                  </a:moveTo>
                  <a:lnTo>
                    <a:pt x="3910377" y="3797782"/>
                  </a:lnTo>
                  <a:lnTo>
                    <a:pt x="3910377" y="3905794"/>
                  </a:lnTo>
                  <a:lnTo>
                    <a:pt x="1" y="3905794"/>
                  </a:lnTo>
                  <a:close/>
                  <a:moveTo>
                    <a:pt x="1757257" y="3353296"/>
                  </a:moveTo>
                  <a:cubicBezTo>
                    <a:pt x="1690135" y="3353296"/>
                    <a:pt x="1635721" y="3407710"/>
                    <a:pt x="1635721" y="3474832"/>
                  </a:cubicBezTo>
                  <a:cubicBezTo>
                    <a:pt x="1635721" y="3541954"/>
                    <a:pt x="1690135" y="3596368"/>
                    <a:pt x="1757257" y="3596368"/>
                  </a:cubicBezTo>
                  <a:lnTo>
                    <a:pt x="2187409" y="3596368"/>
                  </a:lnTo>
                  <a:cubicBezTo>
                    <a:pt x="2254531" y="3596368"/>
                    <a:pt x="2308945" y="3541954"/>
                    <a:pt x="2308945" y="3474832"/>
                  </a:cubicBezTo>
                  <a:cubicBezTo>
                    <a:pt x="2308945" y="3407710"/>
                    <a:pt x="2254531" y="3353296"/>
                    <a:pt x="2187409" y="3353296"/>
                  </a:cubicBezTo>
                  <a:close/>
                  <a:moveTo>
                    <a:pt x="492288" y="2449553"/>
                  </a:moveTo>
                  <a:lnTo>
                    <a:pt x="472244" y="2517369"/>
                  </a:lnTo>
                  <a:lnTo>
                    <a:pt x="3438134" y="2517369"/>
                  </a:lnTo>
                  <a:lnTo>
                    <a:pt x="3418090" y="2449553"/>
                  </a:lnTo>
                  <a:close/>
                  <a:moveTo>
                    <a:pt x="432162" y="2249610"/>
                  </a:moveTo>
                  <a:lnTo>
                    <a:pt x="3478215" y="2249610"/>
                  </a:lnTo>
                  <a:lnTo>
                    <a:pt x="3910377" y="3711740"/>
                  </a:lnTo>
                  <a:lnTo>
                    <a:pt x="0" y="3711740"/>
                  </a:lnTo>
                  <a:close/>
                  <a:moveTo>
                    <a:pt x="1637280" y="544956"/>
                  </a:moveTo>
                  <a:cubicBezTo>
                    <a:pt x="1626413" y="544956"/>
                    <a:pt x="1615547" y="549102"/>
                    <a:pt x="1607256" y="557393"/>
                  </a:cubicBezTo>
                  <a:lnTo>
                    <a:pt x="796281" y="1368368"/>
                  </a:lnTo>
                  <a:cubicBezTo>
                    <a:pt x="779699" y="1384950"/>
                    <a:pt x="779699" y="1411834"/>
                    <a:pt x="796281" y="1428415"/>
                  </a:cubicBezTo>
                  <a:lnTo>
                    <a:pt x="825565" y="1457699"/>
                  </a:lnTo>
                  <a:cubicBezTo>
                    <a:pt x="842147" y="1474281"/>
                    <a:pt x="869031" y="1474281"/>
                    <a:pt x="885612" y="1457699"/>
                  </a:cubicBezTo>
                  <a:lnTo>
                    <a:pt x="1696588" y="646724"/>
                  </a:lnTo>
                  <a:cubicBezTo>
                    <a:pt x="1713169" y="630143"/>
                    <a:pt x="1713169" y="603258"/>
                    <a:pt x="1696588" y="586677"/>
                  </a:cubicBezTo>
                  <a:lnTo>
                    <a:pt x="1667304" y="557393"/>
                  </a:lnTo>
                  <a:cubicBezTo>
                    <a:pt x="1659013" y="549102"/>
                    <a:pt x="1648146" y="544956"/>
                    <a:pt x="1637280" y="544956"/>
                  </a:cubicBezTo>
                  <a:close/>
                  <a:moveTo>
                    <a:pt x="1372791" y="439020"/>
                  </a:moveTo>
                  <a:cubicBezTo>
                    <a:pt x="1361925" y="439020"/>
                    <a:pt x="1351058" y="443165"/>
                    <a:pt x="1342767" y="451456"/>
                  </a:cubicBezTo>
                  <a:lnTo>
                    <a:pt x="851745" y="942478"/>
                  </a:lnTo>
                  <a:cubicBezTo>
                    <a:pt x="835164" y="959060"/>
                    <a:pt x="835164" y="985944"/>
                    <a:pt x="851745" y="1002526"/>
                  </a:cubicBezTo>
                  <a:lnTo>
                    <a:pt x="881029" y="1031810"/>
                  </a:lnTo>
                  <a:cubicBezTo>
                    <a:pt x="897611" y="1048392"/>
                    <a:pt x="924495" y="1048392"/>
                    <a:pt x="941077" y="1031810"/>
                  </a:cubicBezTo>
                  <a:lnTo>
                    <a:pt x="1432099" y="540788"/>
                  </a:lnTo>
                  <a:cubicBezTo>
                    <a:pt x="1448681" y="524206"/>
                    <a:pt x="1448681" y="497322"/>
                    <a:pt x="1432099" y="480740"/>
                  </a:cubicBezTo>
                  <a:lnTo>
                    <a:pt x="1402815" y="451456"/>
                  </a:lnTo>
                  <a:cubicBezTo>
                    <a:pt x="1394524" y="443165"/>
                    <a:pt x="1383658" y="439020"/>
                    <a:pt x="1372791" y="439020"/>
                  </a:cubicBezTo>
                  <a:close/>
                  <a:moveTo>
                    <a:pt x="864042" y="270000"/>
                  </a:moveTo>
                  <a:lnTo>
                    <a:pt x="2945402" y="270000"/>
                  </a:lnTo>
                  <a:cubicBezTo>
                    <a:pt x="3094522" y="270000"/>
                    <a:pt x="3215407" y="390885"/>
                    <a:pt x="3215407" y="540005"/>
                  </a:cubicBezTo>
                  <a:lnTo>
                    <a:pt x="3215407" y="1619995"/>
                  </a:lnTo>
                  <a:cubicBezTo>
                    <a:pt x="3215407" y="1769115"/>
                    <a:pt x="3094522" y="1890000"/>
                    <a:pt x="2945402" y="1890000"/>
                  </a:cubicBezTo>
                  <a:lnTo>
                    <a:pt x="864042" y="1890000"/>
                  </a:lnTo>
                  <a:cubicBezTo>
                    <a:pt x="714922" y="1890000"/>
                    <a:pt x="594037" y="1769115"/>
                    <a:pt x="594037" y="1619995"/>
                  </a:cubicBezTo>
                  <a:lnTo>
                    <a:pt x="594037" y="540005"/>
                  </a:lnTo>
                  <a:cubicBezTo>
                    <a:pt x="594037" y="390885"/>
                    <a:pt x="714922" y="270000"/>
                    <a:pt x="864042" y="270000"/>
                  </a:cubicBezTo>
                  <a:close/>
                  <a:moveTo>
                    <a:pt x="804042" y="180000"/>
                  </a:moveTo>
                  <a:cubicBezTo>
                    <a:pt x="638353" y="180000"/>
                    <a:pt x="504036" y="314317"/>
                    <a:pt x="504036" y="480006"/>
                  </a:cubicBezTo>
                  <a:lnTo>
                    <a:pt x="504036" y="1679994"/>
                  </a:lnTo>
                  <a:cubicBezTo>
                    <a:pt x="504036" y="1845683"/>
                    <a:pt x="638353" y="1980000"/>
                    <a:pt x="804042" y="1980000"/>
                  </a:cubicBezTo>
                  <a:lnTo>
                    <a:pt x="3027043" y="1980000"/>
                  </a:lnTo>
                  <a:cubicBezTo>
                    <a:pt x="3192732" y="1980000"/>
                    <a:pt x="3327049" y="1845683"/>
                    <a:pt x="3327049" y="1679994"/>
                  </a:cubicBezTo>
                  <a:lnTo>
                    <a:pt x="3327049" y="480006"/>
                  </a:lnTo>
                  <a:cubicBezTo>
                    <a:pt x="3327049" y="314317"/>
                    <a:pt x="3192732" y="180000"/>
                    <a:pt x="3027043" y="180000"/>
                  </a:cubicBezTo>
                  <a:close/>
                  <a:moveTo>
                    <a:pt x="684043" y="0"/>
                  </a:moveTo>
                  <a:lnTo>
                    <a:pt x="3190330" y="0"/>
                  </a:lnTo>
                  <a:cubicBezTo>
                    <a:pt x="3389156" y="0"/>
                    <a:pt x="3550337" y="161181"/>
                    <a:pt x="3550337" y="360007"/>
                  </a:cubicBezTo>
                  <a:lnTo>
                    <a:pt x="3550337" y="1799993"/>
                  </a:lnTo>
                  <a:cubicBezTo>
                    <a:pt x="3550337" y="1998819"/>
                    <a:pt x="3389156" y="2160000"/>
                    <a:pt x="3190330" y="2160000"/>
                  </a:cubicBezTo>
                  <a:lnTo>
                    <a:pt x="684043" y="2160000"/>
                  </a:lnTo>
                  <a:cubicBezTo>
                    <a:pt x="485217" y="2160000"/>
                    <a:pt x="324036" y="1998819"/>
                    <a:pt x="324036" y="1799993"/>
                  </a:cubicBezTo>
                  <a:lnTo>
                    <a:pt x="324036" y="360007"/>
                  </a:lnTo>
                  <a:cubicBezTo>
                    <a:pt x="324036" y="161181"/>
                    <a:pt x="485217" y="0"/>
                    <a:pt x="68404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1"/>
            </a:p>
          </p:txBody>
        </p:sp>
      </p:grpSp>
    </p:spTree>
    <p:extLst>
      <p:ext uri="{BB962C8B-B14F-4D97-AF65-F5344CB8AC3E}">
        <p14:creationId xmlns:p14="http://schemas.microsoft.com/office/powerpoint/2010/main" val="4223280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193" name="Google Shape;193;p2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194" name="Google Shape;194;p21"/>
          <p:cNvSpPr/>
          <p:nvPr/>
        </p:nvSpPr>
        <p:spPr>
          <a:xfrm>
            <a:off x="2479503" y="2643144"/>
            <a:ext cx="526200" cy="400500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21"/>
          <p:cNvSpPr txBox="1"/>
          <p:nvPr/>
        </p:nvSpPr>
        <p:spPr>
          <a:xfrm>
            <a:off x="774294" y="1064302"/>
            <a:ext cx="7410336" cy="50175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Levels of Implementing Agile Policy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196" name="Google Shape;196;p21"/>
          <p:cNvGrpSpPr/>
          <p:nvPr/>
        </p:nvGrpSpPr>
        <p:grpSpPr>
          <a:xfrm rot="20995761">
            <a:off x="4269499" y="1966153"/>
            <a:ext cx="4427875" cy="1980854"/>
            <a:chOff x="5170238" y="2845869"/>
            <a:chExt cx="3844976" cy="996756"/>
          </a:xfrm>
        </p:grpSpPr>
        <p:cxnSp>
          <p:nvCxnSpPr>
            <p:cNvPr id="197" name="Google Shape;197;p21"/>
            <p:cNvCxnSpPr>
              <a:endCxn id="198" idx="1"/>
            </p:cNvCxnSpPr>
            <p:nvPr/>
          </p:nvCxnSpPr>
          <p:spPr>
            <a:xfrm flipV="1">
              <a:off x="5170238" y="3445748"/>
              <a:ext cx="1237895" cy="274986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9" name="Google Shape;199;p21"/>
            <p:cNvSpPr txBox="1"/>
            <p:nvPr/>
          </p:nvSpPr>
          <p:spPr>
            <a:xfrm>
              <a:off x="6676262" y="2845869"/>
              <a:ext cx="2338952" cy="996756"/>
            </a:xfrm>
            <a:prstGeom prst="rect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1600"/>
                </a:spcBef>
                <a:spcAft>
                  <a:spcPts val="0"/>
                </a:spcAft>
                <a:buNone/>
              </a:pPr>
              <a:r>
                <a:rPr lang="en-US" sz="1600" b="1" i="1" dirty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National Level</a:t>
              </a:r>
              <a:r>
                <a:rPr lang="en-US" sz="1600" b="1" dirty="0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:</a:t>
              </a:r>
              <a:endParaRPr sz="1600" b="1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National Regulatory F/</a:t>
              </a:r>
              <a:r>
                <a:rPr lang="en-US" sz="1600" b="1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ws</a:t>
              </a:r>
              <a:r>
                <a:rPr lang="en-US" sz="1600" b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 with possibilities of </a:t>
              </a:r>
              <a:r>
                <a:rPr lang="en-US" sz="1600" b="1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institutionalisation</a:t>
              </a:r>
              <a:endParaRPr sz="16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600" dirty="0" err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Eg</a:t>
              </a:r>
              <a:r>
                <a:rPr lang="en-US" sz="16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.: Sweden used Regulatory Sandbox tool to test AV  w/o altering EU Laws</a:t>
              </a:r>
              <a:endParaRPr sz="1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21"/>
            <p:cNvSpPr/>
            <p:nvPr/>
          </p:nvSpPr>
          <p:spPr>
            <a:xfrm>
              <a:off x="6405785" y="3361826"/>
              <a:ext cx="247500" cy="169500"/>
            </a:xfrm>
            <a:prstGeom prst="ellipse">
              <a:avLst/>
            </a:prstGeom>
            <a:solidFill>
              <a:srgbClr val="9225A5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8" name="Google Shape;198;p21"/>
            <p:cNvSpPr txBox="1"/>
            <p:nvPr/>
          </p:nvSpPr>
          <p:spPr>
            <a:xfrm>
              <a:off x="6408133" y="3346598"/>
              <a:ext cx="247500" cy="198300"/>
            </a:xfrm>
            <a:prstGeom prst="rect">
              <a:avLst/>
            </a:prstGeom>
            <a:solidFill>
              <a:srgbClr val="FF0000"/>
            </a:solidFill>
            <a:ln w="19050" cap="flat" cmpd="sng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en-US" sz="1000" dirty="0">
                  <a:solidFill>
                    <a:srgbClr val="FFFFFF"/>
                  </a:solidFill>
                </a:rPr>
                <a:t>2</a:t>
              </a:r>
              <a:endParaRPr sz="10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02" name="Google Shape;202;p21"/>
          <p:cNvSpPr txBox="1"/>
          <p:nvPr/>
        </p:nvSpPr>
        <p:spPr>
          <a:xfrm>
            <a:off x="6457950" y="4411102"/>
            <a:ext cx="2602814" cy="2310374"/>
          </a:xfrm>
          <a:prstGeom prst="rect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Local Level</a:t>
            </a:r>
            <a:r>
              <a:rPr lang="en-US" sz="1800" b="1" dirty="0">
                <a:solidFill>
                  <a:schemeClr val="accent2">
                    <a:lumMod val="7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800" b="1" dirty="0">
              <a:solidFill>
                <a:schemeClr val="accent2">
                  <a:lumMod val="7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Pilot/ Use cases of </a:t>
            </a:r>
            <a:r>
              <a:rPr lang="en-US" sz="1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Govtech</a:t>
            </a:r>
            <a:r>
              <a:rPr lang="en-US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Global Standards , Local </a:t>
            </a:r>
            <a:r>
              <a:rPr lang="en-US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Flavours</a:t>
            </a:r>
            <a:endParaRPr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US" sz="1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Drones supply blood, medicines in rural areas (Nagpur, India)</a:t>
            </a:r>
            <a:endParaRPr sz="13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Char char="●"/>
            </a:pPr>
            <a:r>
              <a:rPr lang="en-US" sz="13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Analytics to identify high fire risk area (Philadelphia, USA)</a:t>
            </a:r>
            <a:endParaRPr sz="12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06" name="Google Shape;206;p21"/>
          <p:cNvGrpSpPr/>
          <p:nvPr/>
        </p:nvGrpSpPr>
        <p:grpSpPr>
          <a:xfrm>
            <a:off x="2296285" y="2181459"/>
            <a:ext cx="3844852" cy="3670210"/>
            <a:chOff x="2991269" y="1153325"/>
            <a:chExt cx="3514811" cy="3252002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207" name="Google Shape;207;p21"/>
            <p:cNvSpPr/>
            <p:nvPr/>
          </p:nvSpPr>
          <p:spPr>
            <a:xfrm>
              <a:off x="3477586" y="2585458"/>
              <a:ext cx="2541910" cy="950456"/>
            </a:xfrm>
            <a:custGeom>
              <a:avLst/>
              <a:gdLst/>
              <a:ahLst/>
              <a:cxnLst/>
              <a:rect l="l" t="t" r="r" b="b"/>
              <a:pathLst>
                <a:path w="126826" h="43529" extrusionOk="0">
                  <a:moveTo>
                    <a:pt x="0" y="20002"/>
                  </a:moveTo>
                  <a:lnTo>
                    <a:pt x="63389" y="43529"/>
                  </a:lnTo>
                  <a:lnTo>
                    <a:pt x="126826" y="19907"/>
                  </a:lnTo>
                  <a:lnTo>
                    <a:pt x="63580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08" name="Google Shape;208;p21"/>
            <p:cNvSpPr/>
            <p:nvPr/>
          </p:nvSpPr>
          <p:spPr>
            <a:xfrm>
              <a:off x="2991269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09" name="Google Shape;209;p21"/>
            <p:cNvSpPr/>
            <p:nvPr/>
          </p:nvSpPr>
          <p:spPr>
            <a:xfrm flipH="1">
              <a:off x="4747852" y="3020977"/>
              <a:ext cx="1758228" cy="1384350"/>
            </a:xfrm>
            <a:custGeom>
              <a:avLst/>
              <a:gdLst/>
              <a:ahLst/>
              <a:cxnLst/>
              <a:rect l="l" t="t" r="r" b="b"/>
              <a:pathLst>
                <a:path w="87725" h="63817" extrusionOk="0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10" name="Google Shape;210;p21"/>
            <p:cNvSpPr/>
            <p:nvPr/>
          </p:nvSpPr>
          <p:spPr>
            <a:xfrm>
              <a:off x="3969199" y="2001324"/>
              <a:ext cx="1565850" cy="585863"/>
            </a:xfrm>
            <a:custGeom>
              <a:avLst/>
              <a:gdLst/>
              <a:ahLst/>
              <a:cxnLst/>
              <a:rect l="l" t="t" r="r" b="b"/>
              <a:pathLst>
                <a:path w="24053" h="8150" extrusionOk="0">
                  <a:moveTo>
                    <a:pt x="0" y="3827"/>
                  </a:moveTo>
                  <a:lnTo>
                    <a:pt x="11976" y="8150"/>
                  </a:lnTo>
                  <a:lnTo>
                    <a:pt x="24053" y="3827"/>
                  </a:lnTo>
                  <a:lnTo>
                    <a:pt x="12126" y="0"/>
                  </a:ln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11" name="Google Shape;211;p21"/>
            <p:cNvSpPr/>
            <p:nvPr/>
          </p:nvSpPr>
          <p:spPr>
            <a:xfrm>
              <a:off x="356325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12" name="Google Shape;212;p21"/>
            <p:cNvSpPr/>
            <p:nvPr/>
          </p:nvSpPr>
          <p:spPr>
            <a:xfrm flipH="1">
              <a:off x="4749365" y="2275837"/>
              <a:ext cx="1189300" cy="1015326"/>
            </a:xfrm>
            <a:custGeom>
              <a:avLst/>
              <a:gdLst/>
              <a:ahLst/>
              <a:cxnLst/>
              <a:rect l="l" t="t" r="r" b="b"/>
              <a:pathLst>
                <a:path w="18238" h="14114" extrusionOk="0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13" name="Google Shape;213;p21"/>
            <p:cNvSpPr/>
            <p:nvPr/>
          </p:nvSpPr>
          <p:spPr>
            <a:xfrm>
              <a:off x="4059061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  <p:sp>
          <p:nvSpPr>
            <p:cNvPr id="214" name="Google Shape;214;p21"/>
            <p:cNvSpPr/>
            <p:nvPr/>
          </p:nvSpPr>
          <p:spPr>
            <a:xfrm flipH="1">
              <a:off x="4749349" y="1153325"/>
              <a:ext cx="693508" cy="1201140"/>
            </a:xfrm>
            <a:custGeom>
              <a:avLst/>
              <a:gdLst/>
              <a:ahLst/>
              <a:cxnLst/>
              <a:rect l="l" t="t" r="r" b="b"/>
              <a:pathLst>
                <a:path w="10635" h="16697" extrusionOk="0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chemeClr val="accent4"/>
            </a:solidFill>
            <a:ln>
              <a:solidFill>
                <a:schemeClr val="accent2">
                  <a:lumMod val="75000"/>
                </a:schemeClr>
              </a:solidFill>
            </a:ln>
          </p:spPr>
        </p:sp>
      </p:grpSp>
      <p:grpSp>
        <p:nvGrpSpPr>
          <p:cNvPr id="215" name="Google Shape;215;p21"/>
          <p:cNvGrpSpPr/>
          <p:nvPr/>
        </p:nvGrpSpPr>
        <p:grpSpPr>
          <a:xfrm>
            <a:off x="55501" y="1768019"/>
            <a:ext cx="3705308" cy="2740983"/>
            <a:chOff x="4516610" y="829998"/>
            <a:chExt cx="3465777" cy="2106265"/>
          </a:xfrm>
        </p:grpSpPr>
        <p:cxnSp>
          <p:nvCxnSpPr>
            <p:cNvPr id="216" name="Google Shape;216;p21"/>
            <p:cNvCxnSpPr/>
            <p:nvPr/>
          </p:nvCxnSpPr>
          <p:spPr>
            <a:xfrm flipV="1">
              <a:off x="7259357" y="1592034"/>
              <a:ext cx="723030" cy="13614"/>
            </a:xfrm>
            <a:prstGeom prst="straightConnector1">
              <a:avLst/>
            </a:pr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17" name="Google Shape;217;p21"/>
            <p:cNvSpPr txBox="1"/>
            <p:nvPr/>
          </p:nvSpPr>
          <p:spPr>
            <a:xfrm>
              <a:off x="4516610" y="829998"/>
              <a:ext cx="2286600" cy="2106265"/>
            </a:xfrm>
            <a:prstGeom prst="rect">
              <a:avLst/>
            </a:prstGeom>
            <a:noFill/>
            <a:ln w="19050" cap="flat" cmpd="sng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r>
                <a:rPr lang="en-US" sz="1600" b="1" i="1" u="none" strike="noStrike" cap="none" dirty="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Global Level</a:t>
              </a:r>
              <a:r>
                <a:rPr lang="en-US" sz="1600" b="1" i="0" u="none" strike="noStrike" cap="none" dirty="0">
                  <a:solidFill>
                    <a:srgbClr val="C00000"/>
                  </a:solidFill>
                  <a:latin typeface="Calibri"/>
                  <a:ea typeface="Calibri"/>
                  <a:cs typeface="Calibri"/>
                  <a:sym typeface="Calibri"/>
                </a:rPr>
                <a:t>: </a:t>
              </a:r>
              <a:r>
                <a:rPr lang="en-US" sz="1600" b="1" i="1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Multilateralism- Need for Uniform Policy Framework with multi-national collaboration:</a:t>
              </a: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n-US" sz="1600" i="0" u="none" strike="noStrike" cap="none" dirty="0" err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Eg</a:t>
              </a:r>
              <a:r>
                <a:rPr lang="en-US" sz="160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. : World Bank, ITU , for   organizing international events and interventions</a:t>
              </a:r>
              <a:endParaRPr sz="1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6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160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6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8" name="Google Shape;218;p21"/>
          <p:cNvSpPr/>
          <p:nvPr/>
        </p:nvSpPr>
        <p:spPr>
          <a:xfrm>
            <a:off x="2483038" y="2658526"/>
            <a:ext cx="517149" cy="391639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16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000" b="0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200;p21"/>
          <p:cNvSpPr/>
          <p:nvPr/>
        </p:nvSpPr>
        <p:spPr>
          <a:xfrm>
            <a:off x="6251574" y="5312660"/>
            <a:ext cx="285021" cy="336847"/>
          </a:xfrm>
          <a:prstGeom prst="ellipse">
            <a:avLst/>
          </a:prstGeom>
          <a:solidFill>
            <a:srgbClr val="BF3F17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000" b="1" i="0" u="none" strike="noStrike" cap="none" dirty="0">
                <a:solidFill>
                  <a:schemeClr val="bg1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000" b="1" i="0" u="none" strike="noStrike" cap="none" dirty="0">
              <a:solidFill>
                <a:schemeClr val="bg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" name="Google Shape;197;p21"/>
          <p:cNvCxnSpPr>
            <a:endCxn id="35" idx="2"/>
          </p:cNvCxnSpPr>
          <p:nvPr/>
        </p:nvCxnSpPr>
        <p:spPr>
          <a:xfrm>
            <a:off x="5278170" y="5375132"/>
            <a:ext cx="973404" cy="105952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224" name="Google Shape;224;p2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225" name="Google Shape;225;p22"/>
          <p:cNvGrpSpPr/>
          <p:nvPr/>
        </p:nvGrpSpPr>
        <p:grpSpPr>
          <a:xfrm>
            <a:off x="0" y="2017850"/>
            <a:ext cx="3027081" cy="1673972"/>
            <a:chOff x="1366419" y="1315131"/>
            <a:chExt cx="2369350" cy="1444200"/>
          </a:xfrm>
        </p:grpSpPr>
        <p:cxnSp>
          <p:nvCxnSpPr>
            <p:cNvPr id="226" name="Google Shape;226;p22"/>
            <p:cNvCxnSpPr/>
            <p:nvPr/>
          </p:nvCxnSpPr>
          <p:spPr>
            <a:xfrm>
              <a:off x="3178969" y="1638300"/>
              <a:ext cx="556800" cy="334500"/>
            </a:xfrm>
            <a:prstGeom prst="straightConnector1">
              <a:avLst/>
            </a:prstGeom>
            <a:noFill/>
            <a:ln w="19050" cap="flat" cmpd="sng">
              <a:solidFill>
                <a:srgbClr val="F48FB0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27" name="Google Shape;227;p22"/>
            <p:cNvSpPr txBox="1"/>
            <p:nvPr/>
          </p:nvSpPr>
          <p:spPr>
            <a:xfrm>
              <a:off x="1366419" y="1315131"/>
              <a:ext cx="1958700" cy="1444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Co-design</a:t>
              </a:r>
              <a:r>
                <a:rPr lang="en-US" sz="200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&amp;</a:t>
              </a: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pilot</a:t>
              </a:r>
              <a:r>
                <a:rPr lang="en-US" sz="200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new policies</a:t>
              </a: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200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 accelerate benefits of frontier technologies</a:t>
              </a:r>
              <a:endParaRPr sz="2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28" name="Google Shape;228;p22"/>
          <p:cNvGrpSpPr/>
          <p:nvPr/>
        </p:nvGrpSpPr>
        <p:grpSpPr>
          <a:xfrm>
            <a:off x="5906815" y="1956225"/>
            <a:ext cx="3246883" cy="1505110"/>
            <a:chOff x="5299702" y="1036248"/>
            <a:chExt cx="2515988" cy="1559700"/>
          </a:xfrm>
        </p:grpSpPr>
        <p:cxnSp>
          <p:nvCxnSpPr>
            <p:cNvPr id="229" name="Google Shape;229;p22"/>
            <p:cNvCxnSpPr/>
            <p:nvPr/>
          </p:nvCxnSpPr>
          <p:spPr>
            <a:xfrm flipH="1">
              <a:off x="5299702" y="1671516"/>
              <a:ext cx="553500" cy="349200"/>
            </a:xfrm>
            <a:prstGeom prst="straightConnector1">
              <a:avLst/>
            </a:prstGeom>
            <a:noFill/>
            <a:ln w="19050" cap="flat" cmpd="sng">
              <a:solidFill>
                <a:srgbClr val="840D35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230" name="Google Shape;230;p22"/>
            <p:cNvSpPr txBox="1"/>
            <p:nvPr/>
          </p:nvSpPr>
          <p:spPr>
            <a:xfrm>
              <a:off x="6024390" y="1036248"/>
              <a:ext cx="1791300" cy="1559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200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Policy making &amp; technology governance</a:t>
              </a: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200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as a </a:t>
              </a:r>
              <a:r>
                <a:rPr lang="en-US" sz="2000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multi-stakeholder endeavour </a:t>
              </a:r>
              <a:endParaRPr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31" name="Google Shape;231;p22"/>
          <p:cNvSpPr txBox="1"/>
          <p:nvPr/>
        </p:nvSpPr>
        <p:spPr>
          <a:xfrm>
            <a:off x="15175" y="4627350"/>
            <a:ext cx="3027000" cy="7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Focus on </a:t>
            </a:r>
            <a:r>
              <a:rPr lang="en-US" sz="20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:AI, blockchain, IoT, drones, autonomous vehicles, robotics etc.</a:t>
            </a:r>
            <a:endParaRPr sz="2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20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2000" b="1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22"/>
          <p:cNvSpPr txBox="1"/>
          <p:nvPr/>
        </p:nvSpPr>
        <p:spPr>
          <a:xfrm>
            <a:off x="3340500" y="2662551"/>
            <a:ext cx="2311500" cy="21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Establishing </a:t>
            </a:r>
            <a:endParaRPr sz="2400" b="1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CoE for Agile Policy</a:t>
            </a:r>
            <a:endParaRPr sz="2400" b="0" i="0" u="none" strike="noStrike" cap="none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33" name="Google Shape;233;p22"/>
          <p:cNvSpPr/>
          <p:nvPr/>
        </p:nvSpPr>
        <p:spPr>
          <a:xfrm rot="1798444">
            <a:off x="2778544" y="2015121"/>
            <a:ext cx="3553586" cy="3145683"/>
          </a:xfrm>
          <a:prstGeom prst="blockArc">
            <a:avLst>
              <a:gd name="adj1" fmla="val 14414370"/>
              <a:gd name="adj2" fmla="val 694"/>
              <a:gd name="adj3" fmla="val 9562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4" name="Google Shape;234;p22"/>
          <p:cNvSpPr/>
          <p:nvPr/>
        </p:nvSpPr>
        <p:spPr>
          <a:xfrm rot="-1625176" flipH="1">
            <a:off x="2686399" y="2001442"/>
            <a:ext cx="3524905" cy="3325394"/>
          </a:xfrm>
          <a:prstGeom prst="blockArc">
            <a:avLst>
              <a:gd name="adj1" fmla="val 14348563"/>
              <a:gd name="adj2" fmla="val 21472873"/>
              <a:gd name="adj3" fmla="val 9381"/>
            </a:avLst>
          </a:prstGeom>
          <a:solidFill>
            <a:srgbClr val="FFC000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Google Shape;235;p22"/>
          <p:cNvSpPr/>
          <p:nvPr/>
        </p:nvSpPr>
        <p:spPr>
          <a:xfrm rot="-8486171">
            <a:off x="4099239" y="1862519"/>
            <a:ext cx="503380" cy="515983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22"/>
          <p:cNvSpPr/>
          <p:nvPr/>
        </p:nvSpPr>
        <p:spPr>
          <a:xfrm rot="-9137029" flipH="1">
            <a:off x="2562289" y="2206576"/>
            <a:ext cx="3552845" cy="3145312"/>
          </a:xfrm>
          <a:prstGeom prst="blockArc">
            <a:avLst>
              <a:gd name="adj1" fmla="val 14316164"/>
              <a:gd name="adj2" fmla="val 21502663"/>
              <a:gd name="adj3" fmla="val 9415"/>
            </a:avLst>
          </a:prstGeom>
          <a:solidFill>
            <a:srgbClr val="FF5050"/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22"/>
          <p:cNvSpPr/>
          <p:nvPr/>
        </p:nvSpPr>
        <p:spPr>
          <a:xfrm rot="-632995">
            <a:off x="5753981" y="4206705"/>
            <a:ext cx="439123" cy="393696"/>
          </a:xfrm>
          <a:prstGeom prst="rtTriangl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22"/>
          <p:cNvSpPr/>
          <p:nvPr/>
        </p:nvSpPr>
        <p:spPr>
          <a:xfrm rot="6019725">
            <a:off x="2914669" y="4288681"/>
            <a:ext cx="450094" cy="581253"/>
          </a:xfrm>
          <a:prstGeom prst="rtTriangle">
            <a:avLst/>
          </a:prstGeom>
          <a:solidFill>
            <a:srgbClr val="FF505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22"/>
          <p:cNvSpPr/>
          <p:nvPr/>
        </p:nvSpPr>
        <p:spPr>
          <a:xfrm>
            <a:off x="2101249" y="2161174"/>
            <a:ext cx="401100" cy="2949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22"/>
          <p:cNvSpPr/>
          <p:nvPr/>
        </p:nvSpPr>
        <p:spPr>
          <a:xfrm>
            <a:off x="1711547" y="4302197"/>
            <a:ext cx="389700" cy="2949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22"/>
          <p:cNvSpPr/>
          <p:nvPr/>
        </p:nvSpPr>
        <p:spPr>
          <a:xfrm>
            <a:off x="6363875" y="2474200"/>
            <a:ext cx="401100" cy="2676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42" name="Google Shape;242;p22"/>
          <p:cNvCxnSpPr>
            <a:stCxn id="240" idx="6"/>
          </p:cNvCxnSpPr>
          <p:nvPr/>
        </p:nvCxnSpPr>
        <p:spPr>
          <a:xfrm rot="10800000" flipH="1">
            <a:off x="2101247" y="4219847"/>
            <a:ext cx="684000" cy="229800"/>
          </a:xfrm>
          <a:prstGeom prst="straightConnector1">
            <a:avLst/>
          </a:prstGeom>
          <a:noFill/>
          <a:ln w="19050" cap="flat" cmpd="sng">
            <a:solidFill>
              <a:srgbClr val="C27BA0"/>
            </a:solidFill>
            <a:prstDash val="solid"/>
            <a:round/>
            <a:headEnd type="oval" w="med" len="med"/>
            <a:tailEnd type="none" w="sm" len="sm"/>
          </a:ln>
        </p:spPr>
      </p:cxnSp>
      <p:cxnSp>
        <p:nvCxnSpPr>
          <p:cNvPr id="243" name="Google Shape;243;p22"/>
          <p:cNvCxnSpPr/>
          <p:nvPr/>
        </p:nvCxnSpPr>
        <p:spPr>
          <a:xfrm rot="10800000">
            <a:off x="5990075" y="3846100"/>
            <a:ext cx="774900" cy="319200"/>
          </a:xfrm>
          <a:prstGeom prst="straightConnector1">
            <a:avLst/>
          </a:prstGeom>
          <a:noFill/>
          <a:ln w="19050" cap="flat" cmpd="sng">
            <a:solidFill>
              <a:srgbClr val="840D35"/>
            </a:solidFill>
            <a:prstDash val="solid"/>
            <a:round/>
            <a:headEnd type="oval" w="med" len="med"/>
            <a:tailEnd type="none" w="sm" len="sm"/>
          </a:ln>
        </p:spPr>
      </p:cxnSp>
      <p:sp>
        <p:nvSpPr>
          <p:cNvPr id="244" name="Google Shape;244;p22"/>
          <p:cNvSpPr/>
          <p:nvPr/>
        </p:nvSpPr>
        <p:spPr>
          <a:xfrm>
            <a:off x="6759617" y="4057445"/>
            <a:ext cx="401100" cy="294900"/>
          </a:xfrm>
          <a:prstGeom prst="ellipse">
            <a:avLst/>
          </a:prstGeom>
          <a:solidFill>
            <a:srgbClr val="F4CCCC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1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22"/>
          <p:cNvSpPr txBox="1"/>
          <p:nvPr/>
        </p:nvSpPr>
        <p:spPr>
          <a:xfrm>
            <a:off x="6842024" y="4452050"/>
            <a:ext cx="2174700" cy="93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8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Collaborations</a:t>
            </a:r>
            <a:r>
              <a:rPr lang="en-US" sz="1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with startups and innovators</a:t>
            </a: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22"/>
          <p:cNvSpPr txBox="1"/>
          <p:nvPr/>
        </p:nvSpPr>
        <p:spPr>
          <a:xfrm>
            <a:off x="1572960" y="1109272"/>
            <a:ext cx="5772220" cy="4689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Implementing Through </a:t>
            </a:r>
            <a:r>
              <a:rPr lang="en-US" sz="2800" dirty="0" err="1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CoE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252" name="Google Shape;252;p2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253" name="Google Shape;253;p23"/>
          <p:cNvGrpSpPr/>
          <p:nvPr/>
        </p:nvGrpSpPr>
        <p:grpSpPr>
          <a:xfrm>
            <a:off x="72428" y="1254172"/>
            <a:ext cx="8772808" cy="5165774"/>
            <a:chOff x="406400" y="0"/>
            <a:chExt cx="5350872" cy="4064019"/>
          </a:xfrm>
        </p:grpSpPr>
        <p:sp>
          <p:nvSpPr>
            <p:cNvPr id="254" name="Google Shape;254;p23"/>
            <p:cNvSpPr/>
            <p:nvPr/>
          </p:nvSpPr>
          <p:spPr>
            <a:xfrm>
              <a:off x="3681984" y="2763519"/>
              <a:ext cx="2007600" cy="1300500"/>
            </a:xfrm>
            <a:prstGeom prst="roundRect">
              <a:avLst>
                <a:gd name="adj" fmla="val 10000"/>
              </a:avLst>
            </a:prstGeom>
            <a:solidFill>
              <a:srgbClr val="EEEEEE">
                <a:alpha val="89800"/>
              </a:srgbClr>
            </a:solidFill>
            <a:ln w="2540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5" name="Google Shape;255;p23"/>
            <p:cNvSpPr txBox="1"/>
            <p:nvPr/>
          </p:nvSpPr>
          <p:spPr>
            <a:xfrm>
              <a:off x="4312835" y="3117207"/>
              <a:ext cx="1348200" cy="91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57150" marR="0" lvl="1" indent="-5715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b="1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	New Sources of authority to govern new technologies- Super Regulators</a:t>
              </a:r>
              <a:endParaRPr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6" name="Google Shape;256;p23"/>
            <p:cNvSpPr/>
            <p:nvPr/>
          </p:nvSpPr>
          <p:spPr>
            <a:xfrm>
              <a:off x="406400" y="2763519"/>
              <a:ext cx="2007600" cy="1300500"/>
            </a:xfrm>
            <a:prstGeom prst="roundRect">
              <a:avLst>
                <a:gd name="adj" fmla="val 10000"/>
              </a:avLst>
            </a:prstGeom>
            <a:solidFill>
              <a:srgbClr val="EEEEEE">
                <a:alpha val="89800"/>
              </a:srgbClr>
            </a:solidFill>
            <a:ln w="2540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7" name="Google Shape;257;p23"/>
            <p:cNvSpPr txBox="1"/>
            <p:nvPr/>
          </p:nvSpPr>
          <p:spPr>
            <a:xfrm>
              <a:off x="434967" y="3117207"/>
              <a:ext cx="1348200" cy="91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57150" marR="0" lvl="1" indent="-5715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-US" b="1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Industry self- regulators, &amp; trust in technology innovation</a:t>
              </a:r>
              <a:endParaRPr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8" name="Google Shape;258;p23"/>
            <p:cNvSpPr/>
            <p:nvPr/>
          </p:nvSpPr>
          <p:spPr>
            <a:xfrm>
              <a:off x="3681984" y="0"/>
              <a:ext cx="2007600" cy="1300500"/>
            </a:xfrm>
            <a:prstGeom prst="roundRect">
              <a:avLst>
                <a:gd name="adj" fmla="val 10000"/>
              </a:avLst>
            </a:prstGeom>
            <a:solidFill>
              <a:srgbClr val="EEEEEE">
                <a:alpha val="89800"/>
              </a:srgbClr>
            </a:solidFill>
            <a:ln w="2540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9" name="Google Shape;259;p23"/>
            <p:cNvSpPr txBox="1"/>
            <p:nvPr/>
          </p:nvSpPr>
          <p:spPr>
            <a:xfrm>
              <a:off x="4194582" y="28567"/>
              <a:ext cx="1562690" cy="113108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57150" marR="0" lvl="1" indent="-5715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b="1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Setting ethical standards to ensure consumption and composition across multiple systems.</a:t>
              </a:r>
              <a:endParaRPr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0" name="Google Shape;260;p23"/>
            <p:cNvSpPr/>
            <p:nvPr/>
          </p:nvSpPr>
          <p:spPr>
            <a:xfrm>
              <a:off x="406400" y="0"/>
              <a:ext cx="2007600" cy="1300500"/>
            </a:xfrm>
            <a:prstGeom prst="roundRect">
              <a:avLst>
                <a:gd name="adj" fmla="val 10000"/>
              </a:avLst>
            </a:prstGeom>
            <a:solidFill>
              <a:srgbClr val="EEEEEE">
                <a:alpha val="89800"/>
              </a:srgbClr>
            </a:solidFill>
            <a:ln w="25400" cap="flat" cmpd="sng">
              <a:solidFill>
                <a:srgbClr val="5959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1" name="Google Shape;261;p23"/>
            <p:cNvSpPr txBox="1"/>
            <p:nvPr/>
          </p:nvSpPr>
          <p:spPr>
            <a:xfrm>
              <a:off x="458291" y="229050"/>
              <a:ext cx="1348200" cy="918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45700" tIns="45700" rIns="45700" bIns="45700" anchor="t" anchorCtr="0">
              <a:noAutofit/>
            </a:bodyPr>
            <a:lstStyle/>
            <a:p>
              <a:pPr marL="57150" marR="0" lvl="1" indent="-5715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b="1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Public-private (includes citizen) collaborative governance </a:t>
              </a:r>
              <a:endParaRPr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2" name="Google Shape;262;p23"/>
            <p:cNvSpPr/>
            <p:nvPr/>
          </p:nvSpPr>
          <p:spPr>
            <a:xfrm>
              <a:off x="1247648" y="231647"/>
              <a:ext cx="1759800" cy="1759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0" y="53726"/>
                    <a:pt x="53726" y="0"/>
                    <a:pt x="120000" y="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rgbClr val="FFC000"/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3" name="Google Shape;263;p23"/>
            <p:cNvSpPr txBox="1"/>
            <p:nvPr/>
          </p:nvSpPr>
          <p:spPr>
            <a:xfrm>
              <a:off x="1605648" y="747055"/>
              <a:ext cx="1401808" cy="124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2000" i="0" u="none" strike="noStrike" cap="none" dirty="0">
                  <a:solidFill>
                    <a:schemeClr val="tx1"/>
                  </a:solidFill>
                  <a:latin typeface="Open Sans"/>
                  <a:ea typeface="Open Sans"/>
                  <a:cs typeface="Open Sans"/>
                  <a:sym typeface="Open Sans"/>
                </a:rPr>
                <a:t>Collaborate</a:t>
              </a:r>
              <a:endParaRPr sz="2000" i="0" u="none" strike="noStrike" cap="none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4" name="Google Shape;264;p23"/>
            <p:cNvSpPr/>
            <p:nvPr/>
          </p:nvSpPr>
          <p:spPr>
            <a:xfrm rot="5400000">
              <a:off x="3088552" y="231647"/>
              <a:ext cx="1759800" cy="1759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0" y="53726"/>
                    <a:pt x="53726" y="0"/>
                    <a:pt x="120000" y="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5" name="Google Shape;265;p23"/>
            <p:cNvSpPr txBox="1"/>
            <p:nvPr/>
          </p:nvSpPr>
          <p:spPr>
            <a:xfrm>
              <a:off x="3180000" y="747055"/>
              <a:ext cx="1153039" cy="124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2000" i="0" u="none" strike="noStrike" cap="none" dirty="0">
                  <a:solidFill>
                    <a:schemeClr val="tx1"/>
                  </a:solidFill>
                  <a:latin typeface="Open Sans"/>
                  <a:ea typeface="Open Sans"/>
                  <a:cs typeface="Open Sans"/>
                  <a:sym typeface="Open Sans"/>
                </a:rPr>
                <a:t>Formulate</a:t>
              </a:r>
              <a:endParaRPr sz="19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6" name="Google Shape;266;p23"/>
            <p:cNvSpPr/>
            <p:nvPr/>
          </p:nvSpPr>
          <p:spPr>
            <a:xfrm rot="10800000">
              <a:off x="3088552" y="2072552"/>
              <a:ext cx="1759800" cy="1759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0" y="53726"/>
                    <a:pt x="53726" y="0"/>
                    <a:pt x="120000" y="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chemeClr val="accent2"/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7" name="Google Shape;267;p23"/>
            <p:cNvSpPr txBox="1"/>
            <p:nvPr/>
          </p:nvSpPr>
          <p:spPr>
            <a:xfrm>
              <a:off x="3088640" y="2072640"/>
              <a:ext cx="1244400" cy="124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2000" i="0" u="none" strike="noStrike" cap="none">
                  <a:solidFill>
                    <a:schemeClr val="tx1"/>
                  </a:solidFill>
                  <a:latin typeface="Open Sans"/>
                  <a:ea typeface="Open Sans"/>
                  <a:cs typeface="Open Sans"/>
                  <a:sym typeface="Open Sans"/>
                </a:rPr>
                <a:t>Intervene</a:t>
              </a:r>
              <a:endParaRPr sz="190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8" name="Google Shape;268;p23"/>
            <p:cNvSpPr/>
            <p:nvPr/>
          </p:nvSpPr>
          <p:spPr>
            <a:xfrm rot="-5400000">
              <a:off x="1247648" y="2072552"/>
              <a:ext cx="1759800" cy="17598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120000"/>
                  </a:moveTo>
                  <a:lnTo>
                    <a:pt x="0" y="120000"/>
                  </a:lnTo>
                  <a:cubicBezTo>
                    <a:pt x="0" y="53726"/>
                    <a:pt x="53726" y="0"/>
                    <a:pt x="120000" y="0"/>
                  </a:cubicBezTo>
                  <a:lnTo>
                    <a:pt x="120000" y="120000"/>
                  </a:lnTo>
                  <a:close/>
                </a:path>
              </a:pathLst>
            </a:custGeom>
            <a:solidFill>
              <a:srgbClr val="FF5050"/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9" name="Google Shape;269;p23"/>
            <p:cNvSpPr txBox="1"/>
            <p:nvPr/>
          </p:nvSpPr>
          <p:spPr>
            <a:xfrm>
              <a:off x="1628972" y="2072640"/>
              <a:ext cx="1378484" cy="124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500"/>
                <a:buFont typeface="Arial"/>
                <a:buNone/>
              </a:pPr>
              <a:r>
                <a:rPr lang="en-US" sz="2000" i="0" u="none" strike="noStrike" cap="none" dirty="0">
                  <a:solidFill>
                    <a:schemeClr val="tx1"/>
                  </a:solidFill>
                  <a:latin typeface="Open Sans"/>
                  <a:ea typeface="Open Sans"/>
                  <a:cs typeface="Open Sans"/>
                  <a:sym typeface="Open Sans"/>
                </a:rPr>
                <a:t>Monitor &amp;  Control + Feedback Loop</a:t>
              </a:r>
              <a:endParaRPr sz="1900" dirty="0">
                <a:solidFill>
                  <a:schemeClr val="tx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0" name="Google Shape;270;p23"/>
            <p:cNvSpPr/>
            <p:nvPr/>
          </p:nvSpPr>
          <p:spPr>
            <a:xfrm>
              <a:off x="2744216" y="1666240"/>
              <a:ext cx="607500" cy="528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450" y="60000"/>
                  </a:moveTo>
                  <a:lnTo>
                    <a:pt x="6450" y="60000"/>
                  </a:lnTo>
                  <a:cubicBezTo>
                    <a:pt x="6450" y="34416"/>
                    <a:pt x="25260" y="12557"/>
                    <a:pt x="50984" y="8249"/>
                  </a:cubicBezTo>
                  <a:cubicBezTo>
                    <a:pt x="76708" y="3942"/>
                    <a:pt x="101853" y="18440"/>
                    <a:pt x="110514" y="42574"/>
                  </a:cubicBezTo>
                  <a:lnTo>
                    <a:pt x="116325" y="42574"/>
                  </a:lnTo>
                  <a:lnTo>
                    <a:pt x="107101" y="60000"/>
                  </a:lnTo>
                  <a:lnTo>
                    <a:pt x="90526" y="42574"/>
                  </a:lnTo>
                  <a:lnTo>
                    <a:pt x="95995" y="42574"/>
                  </a:lnTo>
                  <a:lnTo>
                    <a:pt x="95995" y="42574"/>
                  </a:lnTo>
                  <a:cubicBezTo>
                    <a:pt x="87304" y="27296"/>
                    <a:pt x="68433" y="19461"/>
                    <a:pt x="50272" y="23590"/>
                  </a:cubicBezTo>
                  <a:cubicBezTo>
                    <a:pt x="32112" y="27718"/>
                    <a:pt x="19349" y="42746"/>
                    <a:pt x="19349" y="60000"/>
                  </a:cubicBezTo>
                  <a:close/>
                </a:path>
              </a:pathLst>
            </a:custGeom>
            <a:solidFill>
              <a:srgbClr val="B3B3B3"/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1" name="Google Shape;271;p23"/>
            <p:cNvSpPr/>
            <p:nvPr/>
          </p:nvSpPr>
          <p:spPr>
            <a:xfrm rot="10800000">
              <a:off x="2744284" y="1869460"/>
              <a:ext cx="607500" cy="52830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6450" y="60000"/>
                  </a:moveTo>
                  <a:lnTo>
                    <a:pt x="6450" y="60000"/>
                  </a:lnTo>
                  <a:cubicBezTo>
                    <a:pt x="6450" y="34416"/>
                    <a:pt x="25260" y="12557"/>
                    <a:pt x="50984" y="8249"/>
                  </a:cubicBezTo>
                  <a:cubicBezTo>
                    <a:pt x="76708" y="3942"/>
                    <a:pt x="101853" y="18440"/>
                    <a:pt x="110514" y="42574"/>
                  </a:cubicBezTo>
                  <a:lnTo>
                    <a:pt x="116325" y="42574"/>
                  </a:lnTo>
                  <a:lnTo>
                    <a:pt x="107101" y="60000"/>
                  </a:lnTo>
                  <a:lnTo>
                    <a:pt x="90526" y="42574"/>
                  </a:lnTo>
                  <a:lnTo>
                    <a:pt x="95995" y="42574"/>
                  </a:lnTo>
                  <a:lnTo>
                    <a:pt x="95995" y="42574"/>
                  </a:lnTo>
                  <a:cubicBezTo>
                    <a:pt x="87304" y="27296"/>
                    <a:pt x="68433" y="19461"/>
                    <a:pt x="50272" y="23590"/>
                  </a:cubicBezTo>
                  <a:cubicBezTo>
                    <a:pt x="32112" y="27718"/>
                    <a:pt x="19349" y="42746"/>
                    <a:pt x="19349" y="60000"/>
                  </a:cubicBezTo>
                  <a:close/>
                </a:path>
              </a:pathLst>
            </a:custGeom>
            <a:solidFill>
              <a:srgbClr val="B3B3B3"/>
            </a:solidFill>
            <a:ln w="38100" cap="flat" cmpd="sng">
              <a:solidFill>
                <a:srgbClr val="EEEEE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9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sp>
        <p:nvSpPr>
          <p:cNvPr id="272" name="Google Shape;272;p23"/>
          <p:cNvSpPr txBox="1"/>
          <p:nvPr/>
        </p:nvSpPr>
        <p:spPr>
          <a:xfrm>
            <a:off x="1307903" y="659567"/>
            <a:ext cx="6442012" cy="52844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Process of Agile Policy Making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293" name="Google Shape;293;p2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294" name="Google Shape;294;p25"/>
          <p:cNvSpPr txBox="1"/>
          <p:nvPr/>
        </p:nvSpPr>
        <p:spPr>
          <a:xfrm>
            <a:off x="2186720" y="1109584"/>
            <a:ext cx="4728600" cy="5727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Global Best Practices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295" name="Google Shape;295;p25"/>
          <p:cNvSpPr txBox="1"/>
          <p:nvPr/>
        </p:nvSpPr>
        <p:spPr>
          <a:xfrm>
            <a:off x="653325" y="1852950"/>
            <a:ext cx="3557700" cy="1971900"/>
          </a:xfrm>
          <a:prstGeom prst="rect">
            <a:avLst/>
          </a:prstGeom>
          <a:solidFill>
            <a:srgbClr val="CFE2F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e-Estonia (Finland)</a:t>
            </a:r>
            <a:r>
              <a:rPr lang="en-US" sz="24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initiative about digital citizenship, security, </a:t>
            </a:r>
            <a:r>
              <a:rPr lang="en-US" sz="2400">
                <a:latin typeface="Calibri"/>
                <a:ea typeface="Calibri"/>
                <a:cs typeface="Calibri"/>
                <a:sym typeface="Calibri"/>
              </a:rPr>
              <a:t>V</a:t>
            </a:r>
            <a:r>
              <a:rPr lang="en-US" sz="24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irtual business and education</a:t>
            </a:r>
            <a:endParaRPr sz="24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00925" y="1944054"/>
            <a:ext cx="3504677" cy="1761021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5"/>
          <p:cNvSpPr txBox="1"/>
          <p:nvPr/>
        </p:nvSpPr>
        <p:spPr>
          <a:xfrm>
            <a:off x="5115400" y="4384625"/>
            <a:ext cx="3190200" cy="1644000"/>
          </a:xfrm>
          <a:prstGeom prst="rect">
            <a:avLst/>
          </a:prstGeom>
          <a:solidFill>
            <a:srgbClr val="D5A6BD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54850" tIns="91425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Rwanda</a:t>
            </a:r>
            <a:r>
              <a:rPr lang="en-US" sz="24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’s (Africa) medical drone initiative awarded 2017 Index Award</a:t>
            </a:r>
            <a:endParaRPr sz="24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8" name="Google Shape;298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25000" y="4436843"/>
            <a:ext cx="3086100" cy="1591657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AC2A0691-727E-4111-BC61-27B9D81E6A4C}"/>
              </a:ext>
            </a:extLst>
          </p:cNvPr>
          <p:cNvGraphicFramePr/>
          <p:nvPr/>
        </p:nvGraphicFramePr>
        <p:xfrm>
          <a:off x="1871003" y="1890919"/>
          <a:ext cx="7230756" cy="4720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3B916F0-BD66-4908-91C6-EFF3027A15B3}"/>
              </a:ext>
            </a:extLst>
          </p:cNvPr>
          <p:cNvGraphicFramePr/>
          <p:nvPr/>
        </p:nvGraphicFramePr>
        <p:xfrm>
          <a:off x="-977296" y="2538185"/>
          <a:ext cx="4389782" cy="31426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Google Shape;356;p27"/>
          <p:cNvSpPr txBox="1"/>
          <p:nvPr/>
        </p:nvSpPr>
        <p:spPr>
          <a:xfrm>
            <a:off x="524657" y="1139252"/>
            <a:ext cx="8184628" cy="5054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b="1" dirty="0">
                <a:latin typeface="Arial Black" pitchFamily="34" charset="0"/>
              </a:rPr>
              <a:t>How GovTech Policy should be made?</a:t>
            </a:r>
            <a:endParaRPr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36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111" name="Google Shape;111;p1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>
              <a:solidFill>
                <a:srgbClr val="888888"/>
              </a:solidFill>
            </a:endParaRPr>
          </a:p>
        </p:txBody>
      </p:sp>
      <p:grpSp>
        <p:nvGrpSpPr>
          <p:cNvPr id="112" name="Google Shape;112;p17"/>
          <p:cNvGrpSpPr/>
          <p:nvPr/>
        </p:nvGrpSpPr>
        <p:grpSpPr>
          <a:xfrm>
            <a:off x="409765" y="1714488"/>
            <a:ext cx="8519953" cy="4459860"/>
            <a:chOff x="194177" y="1088661"/>
            <a:chExt cx="9268153" cy="5147850"/>
          </a:xfrm>
          <a:solidFill>
            <a:schemeClr val="accent2">
              <a:lumMod val="40000"/>
              <a:lumOff val="60000"/>
            </a:schemeClr>
          </a:solidFill>
        </p:grpSpPr>
        <p:grpSp>
          <p:nvGrpSpPr>
            <p:cNvPr id="113" name="Google Shape;113;p17"/>
            <p:cNvGrpSpPr/>
            <p:nvPr/>
          </p:nvGrpSpPr>
          <p:grpSpPr>
            <a:xfrm>
              <a:off x="214660" y="5109912"/>
              <a:ext cx="5608808" cy="1099613"/>
              <a:chOff x="1580686" y="2304920"/>
              <a:chExt cx="3647137" cy="645616"/>
            </a:xfrm>
            <a:grpFill/>
          </p:grpSpPr>
          <p:sp>
            <p:nvSpPr>
              <p:cNvPr id="114" name="Google Shape;114;p17"/>
              <p:cNvSpPr/>
              <p:nvPr/>
            </p:nvSpPr>
            <p:spPr>
              <a:xfrm flipH="1">
                <a:off x="2044244" y="2348826"/>
                <a:ext cx="3183579" cy="60171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Global Best Practices</a:t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5" name="Google Shape;115;p17"/>
              <p:cNvSpPr/>
              <p:nvPr/>
            </p:nvSpPr>
            <p:spPr>
              <a:xfrm>
                <a:off x="1580686" y="2304920"/>
                <a:ext cx="427706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600"/>
                  <a:buFont typeface="Roboto"/>
                  <a:buNone/>
                </a:pPr>
                <a:r>
                  <a:rPr lang="en-US" sz="2600" b="1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05</a:t>
                </a:r>
                <a:endParaRPr sz="2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16" name="Google Shape;116;p17"/>
            <p:cNvGrpSpPr/>
            <p:nvPr/>
          </p:nvGrpSpPr>
          <p:grpSpPr>
            <a:xfrm>
              <a:off x="200838" y="4137208"/>
              <a:ext cx="5644684" cy="977844"/>
              <a:chOff x="1592999" y="2258278"/>
              <a:chExt cx="3670466" cy="642600"/>
            </a:xfrm>
            <a:grpFill/>
          </p:grpSpPr>
          <p:sp>
            <p:nvSpPr>
              <p:cNvPr id="117" name="Google Shape;117;p17"/>
              <p:cNvSpPr/>
              <p:nvPr/>
            </p:nvSpPr>
            <p:spPr>
              <a:xfrm flipH="1">
                <a:off x="2065545" y="2258278"/>
                <a:ext cx="3197920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Tools for Agile Policy</a:t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18" name="Google Shape;118;p17"/>
              <p:cNvSpPr/>
              <p:nvPr/>
            </p:nvSpPr>
            <p:spPr>
              <a:xfrm>
                <a:off x="1592999" y="2270540"/>
                <a:ext cx="429524" cy="604526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600"/>
                  <a:buFont typeface="Roboto"/>
                  <a:buNone/>
                </a:pPr>
                <a:r>
                  <a:rPr lang="en-US" sz="2600" b="1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04</a:t>
                </a:r>
                <a:endParaRPr sz="2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19" name="Google Shape;119;p17"/>
            <p:cNvGrpSpPr/>
            <p:nvPr/>
          </p:nvGrpSpPr>
          <p:grpSpPr>
            <a:xfrm>
              <a:off x="194177" y="2992171"/>
              <a:ext cx="5662374" cy="1084076"/>
              <a:chOff x="1593000" y="2322575"/>
              <a:chExt cx="3704422" cy="642601"/>
            </a:xfrm>
            <a:grpFill/>
          </p:grpSpPr>
          <p:sp>
            <p:nvSpPr>
              <p:cNvPr id="120" name="Google Shape;120;p17"/>
              <p:cNvSpPr/>
              <p:nvPr/>
            </p:nvSpPr>
            <p:spPr>
              <a:xfrm flipH="1">
                <a:off x="2080000" y="2322576"/>
                <a:ext cx="3217422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Levels of Implementing &amp; Process of Agile Policy Making</a:t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" name="Google Shape;121;p17"/>
              <p:cNvSpPr/>
              <p:nvPr/>
            </p:nvSpPr>
            <p:spPr>
              <a:xfrm>
                <a:off x="1593000" y="2322575"/>
                <a:ext cx="442335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600"/>
                  <a:buFont typeface="Roboto"/>
                  <a:buNone/>
                </a:pPr>
                <a:r>
                  <a:rPr lang="en-US" sz="2600" b="1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03</a:t>
                </a:r>
                <a:endParaRPr sz="2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22" name="Google Shape;122;p17"/>
            <p:cNvGrpSpPr/>
            <p:nvPr/>
          </p:nvGrpSpPr>
          <p:grpSpPr>
            <a:xfrm>
              <a:off x="218473" y="2019189"/>
              <a:ext cx="5638076" cy="871762"/>
              <a:chOff x="1593000" y="2310699"/>
              <a:chExt cx="3702416" cy="654476"/>
            </a:xfrm>
            <a:grpFill/>
          </p:grpSpPr>
          <p:sp>
            <p:nvSpPr>
              <p:cNvPr id="123" name="Google Shape;123;p17"/>
              <p:cNvSpPr/>
              <p:nvPr/>
            </p:nvSpPr>
            <p:spPr>
              <a:xfrm flipH="1">
                <a:off x="2074451" y="2310699"/>
                <a:ext cx="3220965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rPr lang="en-US" sz="18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Anticipated Concerns</a:t>
                </a: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" name="Google Shape;124;p17"/>
              <p:cNvSpPr/>
              <p:nvPr/>
            </p:nvSpPr>
            <p:spPr>
              <a:xfrm>
                <a:off x="1593000" y="2322575"/>
                <a:ext cx="440528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600"/>
                  <a:buFont typeface="Roboto"/>
                  <a:buNone/>
                </a:pPr>
                <a:r>
                  <a:rPr lang="en-US" sz="2600" b="1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02</a:t>
                </a:r>
                <a:endParaRPr sz="2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grpSp>
          <p:nvGrpSpPr>
            <p:cNvPr id="125" name="Google Shape;125;p17"/>
            <p:cNvGrpSpPr/>
            <p:nvPr/>
          </p:nvGrpSpPr>
          <p:grpSpPr>
            <a:xfrm>
              <a:off x="200842" y="1104181"/>
              <a:ext cx="5666737" cy="874216"/>
              <a:chOff x="1593000" y="2322568"/>
              <a:chExt cx="3678166" cy="672732"/>
            </a:xfrm>
            <a:grpFill/>
          </p:grpSpPr>
          <p:sp>
            <p:nvSpPr>
              <p:cNvPr id="126" name="Google Shape;126;p17"/>
              <p:cNvSpPr/>
              <p:nvPr/>
            </p:nvSpPr>
            <p:spPr>
              <a:xfrm flipH="1">
                <a:off x="2071751" y="2324303"/>
                <a:ext cx="3199415" cy="642600"/>
              </a:xfrm>
              <a:prstGeom prst="rect">
                <a:avLst/>
              </a:prstGeom>
              <a:grpFill/>
              <a:ln w="9525" cap="flat" cmpd="sng">
                <a:solidFill>
                  <a:schemeClr val="accent4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r>
                  <a:rPr lang="en-US" sz="1800" dirty="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Why Agile? &amp; Methods for Agile Policy</a:t>
                </a:r>
                <a:endParaRPr sz="1800" dirty="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" name="Google Shape;127;p17"/>
              <p:cNvSpPr/>
              <p:nvPr/>
            </p:nvSpPr>
            <p:spPr>
              <a:xfrm>
                <a:off x="1593001" y="2322568"/>
                <a:ext cx="436151" cy="642300"/>
              </a:xfrm>
              <a:prstGeom prst="rect">
                <a:avLst/>
              </a:prstGeom>
              <a:grpFill/>
              <a:ln>
                <a:noFill/>
              </a:ln>
              <a:effectLst>
                <a:outerShdw blurRad="71438" dist="28575" dir="2700000" algn="bl" rotWithShape="0">
                  <a:srgbClr val="000000">
                    <a:alpha val="16862"/>
                  </a:srgbClr>
                </a:outerShdw>
              </a:effectLst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800"/>
                  <a:buFont typeface="Calibri"/>
                  <a:buNone/>
                </a:pPr>
                <a:endParaRPr sz="18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" name="Google Shape;128;p17"/>
              <p:cNvSpPr/>
              <p:nvPr/>
            </p:nvSpPr>
            <p:spPr>
              <a:xfrm>
                <a:off x="1593000" y="2322575"/>
                <a:ext cx="441373" cy="67272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2600"/>
                  <a:buFont typeface="Roboto"/>
                  <a:buNone/>
                </a:pPr>
                <a:r>
                  <a:rPr lang="en-US" sz="2600" b="1">
                    <a:solidFill>
                      <a:schemeClr val="dk1"/>
                    </a:solidFill>
                    <a:latin typeface="Roboto"/>
                    <a:ea typeface="Roboto"/>
                    <a:cs typeface="Roboto"/>
                    <a:sym typeface="Roboto"/>
                  </a:rPr>
                  <a:t>01</a:t>
                </a:r>
                <a:endParaRPr sz="2600" b="1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pic>
          <p:nvPicPr>
            <p:cNvPr id="129" name="Google Shape;129;p17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 flipH="1">
              <a:off x="6132222" y="1088661"/>
              <a:ext cx="3330108" cy="5147850"/>
            </a:xfrm>
            <a:prstGeom prst="rect">
              <a:avLst/>
            </a:prstGeom>
            <a:grpFill/>
            <a:ln w="19050" cap="flat" cmpd="sng">
              <a:solidFill>
                <a:srgbClr val="0070C0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  <p:sp>
        <p:nvSpPr>
          <p:cNvPr id="130" name="Google Shape;130;p17"/>
          <p:cNvSpPr/>
          <p:nvPr/>
        </p:nvSpPr>
        <p:spPr>
          <a:xfrm>
            <a:off x="3571868" y="1000108"/>
            <a:ext cx="1874231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Agenda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355" name="Google Shape;355;p2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356" name="Google Shape;356;p27"/>
          <p:cNvSpPr txBox="1"/>
          <p:nvPr/>
        </p:nvSpPr>
        <p:spPr>
          <a:xfrm>
            <a:off x="1570212" y="1094282"/>
            <a:ext cx="5864909" cy="5504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References/further reading</a:t>
            </a:r>
            <a:endParaRPr sz="2800" dirty="0">
              <a:solidFill>
                <a:srgbClr val="000000"/>
              </a:solidFill>
            </a:endParaRPr>
          </a:p>
        </p:txBody>
      </p:sp>
      <p:sp>
        <p:nvSpPr>
          <p:cNvPr id="357" name="Google Shape;357;p27"/>
          <p:cNvSpPr txBox="1"/>
          <p:nvPr/>
        </p:nvSpPr>
        <p:spPr>
          <a:xfrm>
            <a:off x="311700" y="1611025"/>
            <a:ext cx="8626200" cy="330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-US" sz="2000" dirty="0" err="1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Parcell</a:t>
            </a: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J., &amp; Holden, S. H. (2013, June). Agile policy development for digital government: an exploratory case study. In </a:t>
            </a:r>
            <a:r>
              <a:rPr lang="en-US" sz="2000" i="1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Proceedings of the 14th annual international conference on digital government research</a:t>
            </a: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(pp. 11-17).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Room, G. (2011). </a:t>
            </a:r>
            <a:r>
              <a:rPr lang="en-US" sz="2000" i="1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Complexity, institutions and public policy: Agile decision-making in a turbulent world</a:t>
            </a:r>
            <a:r>
              <a:rPr lang="en-US" sz="2000" dirty="0">
                <a:solidFill>
                  <a:srgbClr val="22222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 Edward Elgar Publishing.</a:t>
            </a:r>
            <a:endParaRPr sz="20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55600" algn="l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Calibri"/>
              <a:buAutoNum type="arabicPeriod"/>
            </a:pPr>
            <a:r>
              <a:rPr lang="en-US" sz="2000" i="0" u="none" strike="noStrike" cap="non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Raisina</a:t>
            </a:r>
            <a:r>
              <a:rPr lang="en-US" sz="2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2019 | Bits and Bytes: Creating an Agile Governance Framework for the Future : </a:t>
            </a:r>
            <a:r>
              <a:rPr lang="en-US" sz="2000" i="0" u="sng" strike="noStrike" cap="none" dirty="0">
                <a:solidFill>
                  <a:srgbClr val="0097A7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https://www.youtube.com/watch?v=CW9-jrDA8W0</a:t>
            </a: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endParaRPr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363" name="Google Shape;363;p2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>
              <a:solidFill>
                <a:srgbClr val="888888"/>
              </a:solidFill>
            </a:endParaRPr>
          </a:p>
        </p:txBody>
      </p:sp>
      <p:pic>
        <p:nvPicPr>
          <p:cNvPr id="364" name="Google Shape;364;p28" descr="http://az616578.vo.msecnd.net/files/2016/04/29/6359749212265071701171552202_Dollarphotoclub_77959340-1024x577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714488"/>
            <a:ext cx="9144000" cy="5143512"/>
          </a:xfrm>
          <a:prstGeom prst="rect">
            <a:avLst/>
          </a:prstGeom>
          <a:noFill/>
          <a:ln w="38100" cap="sq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2745"/>
              </a:srgbClr>
            </a:outerShdw>
          </a:effectLst>
        </p:spPr>
      </p:pic>
      <p:sp>
        <p:nvSpPr>
          <p:cNvPr id="365" name="Google Shape;365;p28"/>
          <p:cNvSpPr/>
          <p:nvPr/>
        </p:nvSpPr>
        <p:spPr>
          <a:xfrm>
            <a:off x="2214546" y="6211669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can find me at: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Charrumalhotra[dot]iipa[at]gov[dot]in</a:t>
            </a:r>
            <a:endParaRPr sz="1800" b="1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28"/>
          <p:cNvSpPr txBox="1"/>
          <p:nvPr/>
        </p:nvSpPr>
        <p:spPr>
          <a:xfrm>
            <a:off x="1914500" y="771493"/>
            <a:ext cx="5786400" cy="798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b="1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next session w</a:t>
            </a:r>
            <a:r>
              <a:rPr lang="en-US" sz="2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ould be on : </a:t>
            </a:r>
            <a:endParaRPr sz="25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500"/>
              <a:buFont typeface="Arial"/>
              <a:buNone/>
            </a:pPr>
            <a:r>
              <a:rPr lang="en-US" sz="25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Drone Policy of India</a:t>
            </a:r>
            <a:endParaRPr sz="25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28"/>
          <p:cNvSpPr/>
          <p:nvPr/>
        </p:nvSpPr>
        <p:spPr>
          <a:xfrm>
            <a:off x="3357554" y="5786454"/>
            <a:ext cx="2129686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Any 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0"/>
          <p:cNvSpPr txBox="1">
            <a:spLocks noGrp="1"/>
          </p:cNvSpPr>
          <p:nvPr>
            <p:ph type="ftr" idx="11"/>
          </p:nvPr>
        </p:nvSpPr>
        <p:spPr>
          <a:xfrm>
            <a:off x="3237606" y="6492875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en-US" dirty="0" err="1">
                <a:solidFill>
                  <a:srgbClr val="696464"/>
                </a:solidFill>
              </a:rPr>
              <a:t>charrumalhotra</a:t>
            </a:r>
            <a:r>
              <a:rPr lang="en-US" dirty="0">
                <a:solidFill>
                  <a:srgbClr val="696464"/>
                </a:solidFill>
              </a:rPr>
              <a:t>[dot]</a:t>
            </a:r>
            <a:r>
              <a:rPr lang="en-US" dirty="0" err="1">
                <a:solidFill>
                  <a:srgbClr val="696464"/>
                </a:solidFill>
              </a:rPr>
              <a:t>iipa</a:t>
            </a:r>
            <a:r>
              <a:rPr lang="en-US" dirty="0">
                <a:solidFill>
                  <a:srgbClr val="696464"/>
                </a:solidFill>
              </a:rPr>
              <a:t>[at]</a:t>
            </a:r>
            <a:r>
              <a:rPr lang="en-US" dirty="0" err="1">
                <a:solidFill>
                  <a:srgbClr val="696464"/>
                </a:solidFill>
              </a:rPr>
              <a:t>gov</a:t>
            </a:r>
            <a:r>
              <a:rPr lang="en-US" dirty="0">
                <a:solidFill>
                  <a:srgbClr val="696464"/>
                </a:solidFill>
              </a:rPr>
              <a:t>[dot]in</a:t>
            </a:r>
            <a:endParaRPr dirty="0">
              <a:solidFill>
                <a:srgbClr val="696464"/>
              </a:solidFill>
            </a:endParaRPr>
          </a:p>
        </p:txBody>
      </p:sp>
      <p:sp>
        <p:nvSpPr>
          <p:cNvPr id="171" name="Google Shape;171;p2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fld id="{00000000-1234-1234-1234-123412341234}" type="slidenum">
              <a:rPr lang="en-US"/>
              <a:pPr/>
              <a:t>3</a:t>
            </a:fld>
            <a:endParaRPr/>
          </a:p>
        </p:txBody>
      </p:sp>
      <p:sp>
        <p:nvSpPr>
          <p:cNvPr id="21" name="Google Shape;160;p19"/>
          <p:cNvSpPr txBox="1"/>
          <p:nvPr/>
        </p:nvSpPr>
        <p:spPr>
          <a:xfrm>
            <a:off x="899408" y="1020293"/>
            <a:ext cx="7510073" cy="613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algn="ctr"/>
            <a:r>
              <a:rPr lang="en-US" sz="2800" dirty="0">
                <a:solidFill>
                  <a:schemeClr val="tx1"/>
                </a:solidFill>
                <a:latin typeface="Arial Black"/>
                <a:ea typeface="Arial Black"/>
                <a:cs typeface="Arial Black"/>
                <a:sym typeface="Arial Black"/>
              </a:rPr>
              <a:t>Concerns Confronting Policy Making</a:t>
            </a:r>
          </a:p>
        </p:txBody>
      </p:sp>
      <p:sp>
        <p:nvSpPr>
          <p:cNvPr id="22" name="Freeform 87">
            <a:extLst>
              <a:ext uri="{FF2B5EF4-FFF2-40B4-BE49-F238E27FC236}">
                <a16:creationId xmlns:a16="http://schemas.microsoft.com/office/drawing/2014/main" id="{27E104E1-50FB-471F-87E2-01D963FCAA40}"/>
              </a:ext>
            </a:extLst>
          </p:cNvPr>
          <p:cNvSpPr/>
          <p:nvPr/>
        </p:nvSpPr>
        <p:spPr>
          <a:xfrm>
            <a:off x="3352198" y="3535916"/>
            <a:ext cx="1701130" cy="2956959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38429 w 3650621"/>
              <a:gd name="connsiteY0" fmla="*/ 6169762 h 6702638"/>
              <a:gd name="connsiteX1" fmla="*/ 3650621 w 3650621"/>
              <a:gd name="connsiteY1" fmla="*/ 6702635 h 6702638"/>
              <a:gd name="connsiteX2" fmla="*/ 2640971 w 3650621"/>
              <a:gd name="connsiteY2" fmla="*/ 3878472 h 6702638"/>
              <a:gd name="connsiteX3" fmla="*/ 2539547 w 3650621"/>
              <a:gd name="connsiteY3" fmla="*/ 3373073 h 6702638"/>
              <a:gd name="connsiteX4" fmla="*/ 2755270 w 3650621"/>
              <a:gd name="connsiteY4" fmla="*/ 2811673 h 6702638"/>
              <a:gd name="connsiteX5" fmla="*/ 2864809 w 3650621"/>
              <a:gd name="connsiteY5" fmla="*/ 2192548 h 6702638"/>
              <a:gd name="connsiteX6" fmla="*/ 3512509 w 3650621"/>
              <a:gd name="connsiteY6" fmla="*/ 1301960 h 6702638"/>
              <a:gd name="connsiteX7" fmla="*/ 3298197 w 3650621"/>
              <a:gd name="connsiteY7" fmla="*/ 1178135 h 6702638"/>
              <a:gd name="connsiteX8" fmla="*/ 2607634 w 3650621"/>
              <a:gd name="connsiteY8" fmla="*/ 1878222 h 6702638"/>
              <a:gd name="connsiteX9" fmla="*/ 2531434 w 3650621"/>
              <a:gd name="connsiteY9" fmla="*/ 1821072 h 6702638"/>
              <a:gd name="connsiteX10" fmla="*/ 2874334 w 3650621"/>
              <a:gd name="connsiteY10" fmla="*/ 563772 h 6702638"/>
              <a:gd name="connsiteX11" fmla="*/ 2598109 w 3650621"/>
              <a:gd name="connsiteY11" fmla="*/ 397084 h 6702638"/>
              <a:gd name="connsiteX12" fmla="*/ 2207584 w 3650621"/>
              <a:gd name="connsiteY12" fmla="*/ 1659147 h 6702638"/>
              <a:gd name="connsiteX13" fmla="*/ 2131384 w 3650621"/>
              <a:gd name="connsiteY13" fmla="*/ 1597235 h 6702638"/>
              <a:gd name="connsiteX14" fmla="*/ 2193297 w 3650621"/>
              <a:gd name="connsiteY14" fmla="*/ 154197 h 6702638"/>
              <a:gd name="connsiteX15" fmla="*/ 1878971 w 3650621"/>
              <a:gd name="connsiteY15" fmla="*/ 163723 h 6702638"/>
              <a:gd name="connsiteX16" fmla="*/ 1798009 w 3650621"/>
              <a:gd name="connsiteY16" fmla="*/ 1554373 h 6702638"/>
              <a:gd name="connsiteX17" fmla="*/ 1674184 w 3650621"/>
              <a:gd name="connsiteY17" fmla="*/ 1559134 h 6702638"/>
              <a:gd name="connsiteX18" fmla="*/ 1593221 w 3650621"/>
              <a:gd name="connsiteY18" fmla="*/ 378035 h 6702638"/>
              <a:gd name="connsiteX19" fmla="*/ 1307472 w 3650621"/>
              <a:gd name="connsiteY19" fmla="*/ 368510 h 6702638"/>
              <a:gd name="connsiteX20" fmla="*/ 1312234 w 3650621"/>
              <a:gd name="connsiteY20" fmla="*/ 1635335 h 6702638"/>
              <a:gd name="connsiteX21" fmla="*/ 1259846 w 3650621"/>
              <a:gd name="connsiteY21" fmla="*/ 2025860 h 6702638"/>
              <a:gd name="connsiteX22" fmla="*/ 902659 w 3650621"/>
              <a:gd name="connsiteY22" fmla="*/ 2302085 h 6702638"/>
              <a:gd name="connsiteX23" fmla="*/ 207334 w 3650621"/>
              <a:gd name="connsiteY23" fmla="*/ 1787735 h 6702638"/>
              <a:gd name="connsiteX24" fmla="*/ 173996 w 3650621"/>
              <a:gd name="connsiteY24" fmla="*/ 2092535 h 6702638"/>
              <a:gd name="connsiteX25" fmla="*/ 745496 w 3650621"/>
              <a:gd name="connsiteY25" fmla="*/ 2806910 h 6702638"/>
              <a:gd name="connsiteX26" fmla="*/ 1440822 w 3650621"/>
              <a:gd name="connsiteY26" fmla="*/ 3583198 h 6702638"/>
              <a:gd name="connsiteX27" fmla="*/ 1617034 w 3650621"/>
              <a:gd name="connsiteY27" fmla="*/ 4107073 h 6702638"/>
              <a:gd name="connsiteX28" fmla="*/ 1938429 w 3650621"/>
              <a:gd name="connsiteY28" fmla="*/ 6169762 h 6702638"/>
              <a:gd name="connsiteX0" fmla="*/ 1938429 w 3560732"/>
              <a:gd name="connsiteY0" fmla="*/ 6169762 h 6186505"/>
              <a:gd name="connsiteX1" fmla="*/ 3478578 w 3560732"/>
              <a:gd name="connsiteY1" fmla="*/ 6186505 h 6186505"/>
              <a:gd name="connsiteX2" fmla="*/ 2640971 w 3560732"/>
              <a:gd name="connsiteY2" fmla="*/ 3878472 h 6186505"/>
              <a:gd name="connsiteX3" fmla="*/ 2539547 w 3560732"/>
              <a:gd name="connsiteY3" fmla="*/ 3373073 h 6186505"/>
              <a:gd name="connsiteX4" fmla="*/ 2755270 w 3560732"/>
              <a:gd name="connsiteY4" fmla="*/ 2811673 h 6186505"/>
              <a:gd name="connsiteX5" fmla="*/ 2864809 w 3560732"/>
              <a:gd name="connsiteY5" fmla="*/ 2192548 h 6186505"/>
              <a:gd name="connsiteX6" fmla="*/ 3512509 w 3560732"/>
              <a:gd name="connsiteY6" fmla="*/ 1301960 h 6186505"/>
              <a:gd name="connsiteX7" fmla="*/ 3298197 w 3560732"/>
              <a:gd name="connsiteY7" fmla="*/ 1178135 h 6186505"/>
              <a:gd name="connsiteX8" fmla="*/ 2607634 w 3560732"/>
              <a:gd name="connsiteY8" fmla="*/ 1878222 h 6186505"/>
              <a:gd name="connsiteX9" fmla="*/ 2531434 w 3560732"/>
              <a:gd name="connsiteY9" fmla="*/ 1821072 h 6186505"/>
              <a:gd name="connsiteX10" fmla="*/ 2874334 w 3560732"/>
              <a:gd name="connsiteY10" fmla="*/ 563772 h 6186505"/>
              <a:gd name="connsiteX11" fmla="*/ 2598109 w 3560732"/>
              <a:gd name="connsiteY11" fmla="*/ 397084 h 6186505"/>
              <a:gd name="connsiteX12" fmla="*/ 2207584 w 3560732"/>
              <a:gd name="connsiteY12" fmla="*/ 1659147 h 6186505"/>
              <a:gd name="connsiteX13" fmla="*/ 2131384 w 3560732"/>
              <a:gd name="connsiteY13" fmla="*/ 1597235 h 6186505"/>
              <a:gd name="connsiteX14" fmla="*/ 2193297 w 3560732"/>
              <a:gd name="connsiteY14" fmla="*/ 154197 h 6186505"/>
              <a:gd name="connsiteX15" fmla="*/ 1878971 w 3560732"/>
              <a:gd name="connsiteY15" fmla="*/ 163723 h 6186505"/>
              <a:gd name="connsiteX16" fmla="*/ 1798009 w 3560732"/>
              <a:gd name="connsiteY16" fmla="*/ 1554373 h 6186505"/>
              <a:gd name="connsiteX17" fmla="*/ 1674184 w 3560732"/>
              <a:gd name="connsiteY17" fmla="*/ 1559134 h 6186505"/>
              <a:gd name="connsiteX18" fmla="*/ 1593221 w 3560732"/>
              <a:gd name="connsiteY18" fmla="*/ 378035 h 6186505"/>
              <a:gd name="connsiteX19" fmla="*/ 1307472 w 3560732"/>
              <a:gd name="connsiteY19" fmla="*/ 368510 h 6186505"/>
              <a:gd name="connsiteX20" fmla="*/ 1312234 w 3560732"/>
              <a:gd name="connsiteY20" fmla="*/ 1635335 h 6186505"/>
              <a:gd name="connsiteX21" fmla="*/ 1259846 w 3560732"/>
              <a:gd name="connsiteY21" fmla="*/ 2025860 h 6186505"/>
              <a:gd name="connsiteX22" fmla="*/ 902659 w 3560732"/>
              <a:gd name="connsiteY22" fmla="*/ 2302085 h 6186505"/>
              <a:gd name="connsiteX23" fmla="*/ 207334 w 3560732"/>
              <a:gd name="connsiteY23" fmla="*/ 1787735 h 6186505"/>
              <a:gd name="connsiteX24" fmla="*/ 173996 w 3560732"/>
              <a:gd name="connsiteY24" fmla="*/ 2092535 h 6186505"/>
              <a:gd name="connsiteX25" fmla="*/ 745496 w 3560732"/>
              <a:gd name="connsiteY25" fmla="*/ 2806910 h 6186505"/>
              <a:gd name="connsiteX26" fmla="*/ 1440822 w 3560732"/>
              <a:gd name="connsiteY26" fmla="*/ 3583198 h 6186505"/>
              <a:gd name="connsiteX27" fmla="*/ 1617034 w 3560732"/>
              <a:gd name="connsiteY27" fmla="*/ 4107073 h 6186505"/>
              <a:gd name="connsiteX28" fmla="*/ 1938429 w 3560732"/>
              <a:gd name="connsiteY28" fmla="*/ 6169762 h 6186505"/>
              <a:gd name="connsiteX0" fmla="*/ 1938429 w 3560732"/>
              <a:gd name="connsiteY0" fmla="*/ 6169762 h 6186505"/>
              <a:gd name="connsiteX1" fmla="*/ 3478578 w 3560732"/>
              <a:gd name="connsiteY1" fmla="*/ 6186505 h 6186505"/>
              <a:gd name="connsiteX2" fmla="*/ 2640971 w 3560732"/>
              <a:gd name="connsiteY2" fmla="*/ 3878472 h 6186505"/>
              <a:gd name="connsiteX3" fmla="*/ 2539547 w 3560732"/>
              <a:gd name="connsiteY3" fmla="*/ 3373073 h 6186505"/>
              <a:gd name="connsiteX4" fmla="*/ 2755270 w 3560732"/>
              <a:gd name="connsiteY4" fmla="*/ 2811673 h 6186505"/>
              <a:gd name="connsiteX5" fmla="*/ 2864809 w 3560732"/>
              <a:gd name="connsiteY5" fmla="*/ 2192548 h 6186505"/>
              <a:gd name="connsiteX6" fmla="*/ 3512509 w 3560732"/>
              <a:gd name="connsiteY6" fmla="*/ 1301960 h 6186505"/>
              <a:gd name="connsiteX7" fmla="*/ 3298197 w 3560732"/>
              <a:gd name="connsiteY7" fmla="*/ 1178135 h 6186505"/>
              <a:gd name="connsiteX8" fmla="*/ 2607634 w 3560732"/>
              <a:gd name="connsiteY8" fmla="*/ 1878222 h 6186505"/>
              <a:gd name="connsiteX9" fmla="*/ 2531434 w 3560732"/>
              <a:gd name="connsiteY9" fmla="*/ 1821072 h 6186505"/>
              <a:gd name="connsiteX10" fmla="*/ 2874334 w 3560732"/>
              <a:gd name="connsiteY10" fmla="*/ 563772 h 6186505"/>
              <a:gd name="connsiteX11" fmla="*/ 2598109 w 3560732"/>
              <a:gd name="connsiteY11" fmla="*/ 397084 h 6186505"/>
              <a:gd name="connsiteX12" fmla="*/ 2207584 w 3560732"/>
              <a:gd name="connsiteY12" fmla="*/ 1659147 h 6186505"/>
              <a:gd name="connsiteX13" fmla="*/ 2131384 w 3560732"/>
              <a:gd name="connsiteY13" fmla="*/ 1597235 h 6186505"/>
              <a:gd name="connsiteX14" fmla="*/ 2193297 w 3560732"/>
              <a:gd name="connsiteY14" fmla="*/ 154197 h 6186505"/>
              <a:gd name="connsiteX15" fmla="*/ 1878971 w 3560732"/>
              <a:gd name="connsiteY15" fmla="*/ 163723 h 6186505"/>
              <a:gd name="connsiteX16" fmla="*/ 1798009 w 3560732"/>
              <a:gd name="connsiteY16" fmla="*/ 1554373 h 6186505"/>
              <a:gd name="connsiteX17" fmla="*/ 1674184 w 3560732"/>
              <a:gd name="connsiteY17" fmla="*/ 1559134 h 6186505"/>
              <a:gd name="connsiteX18" fmla="*/ 1593221 w 3560732"/>
              <a:gd name="connsiteY18" fmla="*/ 378035 h 6186505"/>
              <a:gd name="connsiteX19" fmla="*/ 1307472 w 3560732"/>
              <a:gd name="connsiteY19" fmla="*/ 368510 h 6186505"/>
              <a:gd name="connsiteX20" fmla="*/ 1312234 w 3560732"/>
              <a:gd name="connsiteY20" fmla="*/ 1635335 h 6186505"/>
              <a:gd name="connsiteX21" fmla="*/ 1259846 w 3560732"/>
              <a:gd name="connsiteY21" fmla="*/ 2025860 h 6186505"/>
              <a:gd name="connsiteX22" fmla="*/ 902659 w 3560732"/>
              <a:gd name="connsiteY22" fmla="*/ 2302085 h 6186505"/>
              <a:gd name="connsiteX23" fmla="*/ 207334 w 3560732"/>
              <a:gd name="connsiteY23" fmla="*/ 1787735 h 6186505"/>
              <a:gd name="connsiteX24" fmla="*/ 173996 w 3560732"/>
              <a:gd name="connsiteY24" fmla="*/ 2092535 h 6186505"/>
              <a:gd name="connsiteX25" fmla="*/ 745496 w 3560732"/>
              <a:gd name="connsiteY25" fmla="*/ 2806910 h 6186505"/>
              <a:gd name="connsiteX26" fmla="*/ 1440822 w 3560732"/>
              <a:gd name="connsiteY26" fmla="*/ 3583198 h 6186505"/>
              <a:gd name="connsiteX27" fmla="*/ 1617034 w 3560732"/>
              <a:gd name="connsiteY27" fmla="*/ 4107073 h 6186505"/>
              <a:gd name="connsiteX28" fmla="*/ 1938429 w 3560732"/>
              <a:gd name="connsiteY28" fmla="*/ 6169762 h 6186505"/>
              <a:gd name="connsiteX0" fmla="*/ 1938429 w 3560732"/>
              <a:gd name="connsiteY0" fmla="*/ 6226614 h 6226614"/>
              <a:gd name="connsiteX1" fmla="*/ 3478578 w 3560732"/>
              <a:gd name="connsiteY1" fmla="*/ 6186505 h 6226614"/>
              <a:gd name="connsiteX2" fmla="*/ 2640971 w 3560732"/>
              <a:gd name="connsiteY2" fmla="*/ 3878472 h 6226614"/>
              <a:gd name="connsiteX3" fmla="*/ 2539547 w 3560732"/>
              <a:gd name="connsiteY3" fmla="*/ 3373073 h 6226614"/>
              <a:gd name="connsiteX4" fmla="*/ 2755270 w 3560732"/>
              <a:gd name="connsiteY4" fmla="*/ 2811673 h 6226614"/>
              <a:gd name="connsiteX5" fmla="*/ 2864809 w 3560732"/>
              <a:gd name="connsiteY5" fmla="*/ 2192548 h 6226614"/>
              <a:gd name="connsiteX6" fmla="*/ 3512509 w 3560732"/>
              <a:gd name="connsiteY6" fmla="*/ 1301960 h 6226614"/>
              <a:gd name="connsiteX7" fmla="*/ 3298197 w 3560732"/>
              <a:gd name="connsiteY7" fmla="*/ 1178135 h 6226614"/>
              <a:gd name="connsiteX8" fmla="*/ 2607634 w 3560732"/>
              <a:gd name="connsiteY8" fmla="*/ 1878222 h 6226614"/>
              <a:gd name="connsiteX9" fmla="*/ 2531434 w 3560732"/>
              <a:gd name="connsiteY9" fmla="*/ 1821072 h 6226614"/>
              <a:gd name="connsiteX10" fmla="*/ 2874334 w 3560732"/>
              <a:gd name="connsiteY10" fmla="*/ 563772 h 6226614"/>
              <a:gd name="connsiteX11" fmla="*/ 2598109 w 3560732"/>
              <a:gd name="connsiteY11" fmla="*/ 397084 h 6226614"/>
              <a:gd name="connsiteX12" fmla="*/ 2207584 w 3560732"/>
              <a:gd name="connsiteY12" fmla="*/ 1659147 h 6226614"/>
              <a:gd name="connsiteX13" fmla="*/ 2131384 w 3560732"/>
              <a:gd name="connsiteY13" fmla="*/ 1597235 h 6226614"/>
              <a:gd name="connsiteX14" fmla="*/ 2193297 w 3560732"/>
              <a:gd name="connsiteY14" fmla="*/ 154197 h 6226614"/>
              <a:gd name="connsiteX15" fmla="*/ 1878971 w 3560732"/>
              <a:gd name="connsiteY15" fmla="*/ 163723 h 6226614"/>
              <a:gd name="connsiteX16" fmla="*/ 1798009 w 3560732"/>
              <a:gd name="connsiteY16" fmla="*/ 1554373 h 6226614"/>
              <a:gd name="connsiteX17" fmla="*/ 1674184 w 3560732"/>
              <a:gd name="connsiteY17" fmla="*/ 1559134 h 6226614"/>
              <a:gd name="connsiteX18" fmla="*/ 1593221 w 3560732"/>
              <a:gd name="connsiteY18" fmla="*/ 378035 h 6226614"/>
              <a:gd name="connsiteX19" fmla="*/ 1307472 w 3560732"/>
              <a:gd name="connsiteY19" fmla="*/ 368510 h 6226614"/>
              <a:gd name="connsiteX20" fmla="*/ 1312234 w 3560732"/>
              <a:gd name="connsiteY20" fmla="*/ 1635335 h 6226614"/>
              <a:gd name="connsiteX21" fmla="*/ 1259846 w 3560732"/>
              <a:gd name="connsiteY21" fmla="*/ 2025860 h 6226614"/>
              <a:gd name="connsiteX22" fmla="*/ 902659 w 3560732"/>
              <a:gd name="connsiteY22" fmla="*/ 2302085 h 6226614"/>
              <a:gd name="connsiteX23" fmla="*/ 207334 w 3560732"/>
              <a:gd name="connsiteY23" fmla="*/ 1787735 h 6226614"/>
              <a:gd name="connsiteX24" fmla="*/ 173996 w 3560732"/>
              <a:gd name="connsiteY24" fmla="*/ 2092535 h 6226614"/>
              <a:gd name="connsiteX25" fmla="*/ 745496 w 3560732"/>
              <a:gd name="connsiteY25" fmla="*/ 2806910 h 6226614"/>
              <a:gd name="connsiteX26" fmla="*/ 1440822 w 3560732"/>
              <a:gd name="connsiteY26" fmla="*/ 3583198 h 6226614"/>
              <a:gd name="connsiteX27" fmla="*/ 1617034 w 3560732"/>
              <a:gd name="connsiteY27" fmla="*/ 4107073 h 6226614"/>
              <a:gd name="connsiteX28" fmla="*/ 1938429 w 3560732"/>
              <a:gd name="connsiteY28" fmla="*/ 6226614 h 6226614"/>
              <a:gd name="connsiteX0" fmla="*/ 1938429 w 3560732"/>
              <a:gd name="connsiteY0" fmla="*/ 6189377 h 6189377"/>
              <a:gd name="connsiteX1" fmla="*/ 3478578 w 3560732"/>
              <a:gd name="connsiteY1" fmla="*/ 6186505 h 6189377"/>
              <a:gd name="connsiteX2" fmla="*/ 2640971 w 3560732"/>
              <a:gd name="connsiteY2" fmla="*/ 3878472 h 6189377"/>
              <a:gd name="connsiteX3" fmla="*/ 2539547 w 3560732"/>
              <a:gd name="connsiteY3" fmla="*/ 3373073 h 6189377"/>
              <a:gd name="connsiteX4" fmla="*/ 2755270 w 3560732"/>
              <a:gd name="connsiteY4" fmla="*/ 2811673 h 6189377"/>
              <a:gd name="connsiteX5" fmla="*/ 2864809 w 3560732"/>
              <a:gd name="connsiteY5" fmla="*/ 2192548 h 6189377"/>
              <a:gd name="connsiteX6" fmla="*/ 3512509 w 3560732"/>
              <a:gd name="connsiteY6" fmla="*/ 1301960 h 6189377"/>
              <a:gd name="connsiteX7" fmla="*/ 3298197 w 3560732"/>
              <a:gd name="connsiteY7" fmla="*/ 1178135 h 6189377"/>
              <a:gd name="connsiteX8" fmla="*/ 2607634 w 3560732"/>
              <a:gd name="connsiteY8" fmla="*/ 1878222 h 6189377"/>
              <a:gd name="connsiteX9" fmla="*/ 2531434 w 3560732"/>
              <a:gd name="connsiteY9" fmla="*/ 1821072 h 6189377"/>
              <a:gd name="connsiteX10" fmla="*/ 2874334 w 3560732"/>
              <a:gd name="connsiteY10" fmla="*/ 563772 h 6189377"/>
              <a:gd name="connsiteX11" fmla="*/ 2598109 w 3560732"/>
              <a:gd name="connsiteY11" fmla="*/ 397084 h 6189377"/>
              <a:gd name="connsiteX12" fmla="*/ 2207584 w 3560732"/>
              <a:gd name="connsiteY12" fmla="*/ 1659147 h 6189377"/>
              <a:gd name="connsiteX13" fmla="*/ 2131384 w 3560732"/>
              <a:gd name="connsiteY13" fmla="*/ 1597235 h 6189377"/>
              <a:gd name="connsiteX14" fmla="*/ 2193297 w 3560732"/>
              <a:gd name="connsiteY14" fmla="*/ 154197 h 6189377"/>
              <a:gd name="connsiteX15" fmla="*/ 1878971 w 3560732"/>
              <a:gd name="connsiteY15" fmla="*/ 163723 h 6189377"/>
              <a:gd name="connsiteX16" fmla="*/ 1798009 w 3560732"/>
              <a:gd name="connsiteY16" fmla="*/ 1554373 h 6189377"/>
              <a:gd name="connsiteX17" fmla="*/ 1674184 w 3560732"/>
              <a:gd name="connsiteY17" fmla="*/ 1559134 h 6189377"/>
              <a:gd name="connsiteX18" fmla="*/ 1593221 w 3560732"/>
              <a:gd name="connsiteY18" fmla="*/ 378035 h 6189377"/>
              <a:gd name="connsiteX19" fmla="*/ 1307472 w 3560732"/>
              <a:gd name="connsiteY19" fmla="*/ 368510 h 6189377"/>
              <a:gd name="connsiteX20" fmla="*/ 1312234 w 3560732"/>
              <a:gd name="connsiteY20" fmla="*/ 1635335 h 6189377"/>
              <a:gd name="connsiteX21" fmla="*/ 1259846 w 3560732"/>
              <a:gd name="connsiteY21" fmla="*/ 2025860 h 6189377"/>
              <a:gd name="connsiteX22" fmla="*/ 902659 w 3560732"/>
              <a:gd name="connsiteY22" fmla="*/ 2302085 h 6189377"/>
              <a:gd name="connsiteX23" fmla="*/ 207334 w 3560732"/>
              <a:gd name="connsiteY23" fmla="*/ 1787735 h 6189377"/>
              <a:gd name="connsiteX24" fmla="*/ 173996 w 3560732"/>
              <a:gd name="connsiteY24" fmla="*/ 2092535 h 6189377"/>
              <a:gd name="connsiteX25" fmla="*/ 745496 w 3560732"/>
              <a:gd name="connsiteY25" fmla="*/ 2806910 h 6189377"/>
              <a:gd name="connsiteX26" fmla="*/ 1440822 w 3560732"/>
              <a:gd name="connsiteY26" fmla="*/ 3583198 h 6189377"/>
              <a:gd name="connsiteX27" fmla="*/ 1617034 w 3560732"/>
              <a:gd name="connsiteY27" fmla="*/ 4107073 h 6189377"/>
              <a:gd name="connsiteX28" fmla="*/ 1938429 w 3560732"/>
              <a:gd name="connsiteY28" fmla="*/ 6189377 h 61893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560732" h="6189377">
                <a:moveTo>
                  <a:pt x="1938429" y="6189377"/>
                </a:moveTo>
                <a:lnTo>
                  <a:pt x="3478578" y="6186505"/>
                </a:lnTo>
                <a:cubicBezTo>
                  <a:pt x="3127740" y="5200667"/>
                  <a:pt x="2915609" y="4930985"/>
                  <a:pt x="2640971" y="3878472"/>
                </a:cubicBezTo>
                <a:cubicBezTo>
                  <a:pt x="2607163" y="3710006"/>
                  <a:pt x="2567756" y="3575139"/>
                  <a:pt x="2539547" y="3373073"/>
                </a:cubicBezTo>
                <a:cubicBezTo>
                  <a:pt x="2626772" y="3150473"/>
                  <a:pt x="2694946" y="3073610"/>
                  <a:pt x="2755270" y="2811673"/>
                </a:cubicBezTo>
                <a:cubicBezTo>
                  <a:pt x="2820357" y="2578311"/>
                  <a:pt x="2807658" y="2538622"/>
                  <a:pt x="2864809" y="2192548"/>
                </a:cubicBezTo>
                <a:cubicBezTo>
                  <a:pt x="3048959" y="1868698"/>
                  <a:pt x="3314071" y="1630573"/>
                  <a:pt x="3512509" y="1301960"/>
                </a:cubicBezTo>
                <a:cubicBezTo>
                  <a:pt x="3645859" y="1165436"/>
                  <a:pt x="3479171" y="928897"/>
                  <a:pt x="3298197" y="1178135"/>
                </a:cubicBezTo>
                <a:cubicBezTo>
                  <a:pt x="3096584" y="1449597"/>
                  <a:pt x="2837822" y="1644860"/>
                  <a:pt x="2607634" y="1878222"/>
                </a:cubicBezTo>
                <a:cubicBezTo>
                  <a:pt x="2525084" y="1873460"/>
                  <a:pt x="2556834" y="1840122"/>
                  <a:pt x="2531434" y="1821072"/>
                </a:cubicBezTo>
                <a:cubicBezTo>
                  <a:pt x="2658434" y="1401971"/>
                  <a:pt x="2775909" y="992397"/>
                  <a:pt x="2874334" y="563772"/>
                </a:cubicBezTo>
                <a:cubicBezTo>
                  <a:pt x="2923546" y="314534"/>
                  <a:pt x="2706059" y="208171"/>
                  <a:pt x="2598109" y="397084"/>
                </a:cubicBezTo>
                <a:cubicBezTo>
                  <a:pt x="2464759" y="833646"/>
                  <a:pt x="2340934" y="1155910"/>
                  <a:pt x="2207584" y="1659147"/>
                </a:cubicBezTo>
                <a:cubicBezTo>
                  <a:pt x="2182184" y="1638510"/>
                  <a:pt x="2118684" y="1660735"/>
                  <a:pt x="2131384" y="1597235"/>
                </a:cubicBezTo>
                <a:cubicBezTo>
                  <a:pt x="2188534" y="1146384"/>
                  <a:pt x="2188534" y="628860"/>
                  <a:pt x="2193297" y="154197"/>
                </a:cubicBezTo>
                <a:cubicBezTo>
                  <a:pt x="2193297" y="38309"/>
                  <a:pt x="1945646" y="-129965"/>
                  <a:pt x="1878971" y="163723"/>
                </a:cubicBezTo>
                <a:cubicBezTo>
                  <a:pt x="1821821" y="641561"/>
                  <a:pt x="1802771" y="943185"/>
                  <a:pt x="1798009" y="1554373"/>
                </a:cubicBezTo>
                <a:cubicBezTo>
                  <a:pt x="1802772" y="1606761"/>
                  <a:pt x="1678946" y="1644859"/>
                  <a:pt x="1674184" y="1559134"/>
                </a:cubicBezTo>
                <a:cubicBezTo>
                  <a:pt x="1647195" y="1136859"/>
                  <a:pt x="1615446" y="766972"/>
                  <a:pt x="1593221" y="378035"/>
                </a:cubicBezTo>
                <a:cubicBezTo>
                  <a:pt x="1564646" y="84347"/>
                  <a:pt x="1331284" y="133560"/>
                  <a:pt x="1307472" y="368510"/>
                </a:cubicBezTo>
                <a:cubicBezTo>
                  <a:pt x="1247147" y="844760"/>
                  <a:pt x="1286834" y="1182897"/>
                  <a:pt x="1312234" y="1635335"/>
                </a:cubicBezTo>
                <a:cubicBezTo>
                  <a:pt x="1305883" y="1801229"/>
                  <a:pt x="1290008" y="1900448"/>
                  <a:pt x="1259846" y="2025860"/>
                </a:cubicBezTo>
                <a:cubicBezTo>
                  <a:pt x="1163009" y="2332247"/>
                  <a:pt x="1082046" y="2337804"/>
                  <a:pt x="902659" y="2302085"/>
                </a:cubicBezTo>
                <a:cubicBezTo>
                  <a:pt x="712159" y="2102060"/>
                  <a:pt x="597859" y="1868697"/>
                  <a:pt x="207334" y="1787735"/>
                </a:cubicBezTo>
                <a:cubicBezTo>
                  <a:pt x="-35554" y="1760748"/>
                  <a:pt x="-87942" y="1948073"/>
                  <a:pt x="173996" y="2092535"/>
                </a:cubicBezTo>
                <a:cubicBezTo>
                  <a:pt x="359734" y="2327485"/>
                  <a:pt x="640468" y="2556506"/>
                  <a:pt x="745496" y="2806910"/>
                </a:cubicBezTo>
                <a:cubicBezTo>
                  <a:pt x="914565" y="3070435"/>
                  <a:pt x="1268579" y="3402223"/>
                  <a:pt x="1440822" y="3583198"/>
                </a:cubicBezTo>
                <a:lnTo>
                  <a:pt x="1617034" y="4107073"/>
                </a:lnTo>
                <a:cubicBezTo>
                  <a:pt x="1829759" y="4896060"/>
                  <a:pt x="1820954" y="5276565"/>
                  <a:pt x="1938429" y="6189377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1"/>
          </a:p>
        </p:txBody>
      </p:sp>
      <p:grpSp>
        <p:nvGrpSpPr>
          <p:cNvPr id="23" name="Group 88">
            <a:extLst>
              <a:ext uri="{FF2B5EF4-FFF2-40B4-BE49-F238E27FC236}">
                <a16:creationId xmlns:a16="http://schemas.microsoft.com/office/drawing/2014/main" id="{0D70BA64-AFDF-4F76-A23B-AD474FBED5C3}"/>
              </a:ext>
            </a:extLst>
          </p:cNvPr>
          <p:cNvGrpSpPr/>
          <p:nvPr/>
        </p:nvGrpSpPr>
        <p:grpSpPr>
          <a:xfrm>
            <a:off x="2117217" y="2237218"/>
            <a:ext cx="4376131" cy="3594419"/>
            <a:chOff x="2241333" y="2017415"/>
            <a:chExt cx="4653973" cy="3822630"/>
          </a:xfrm>
        </p:grpSpPr>
        <p:sp>
          <p:nvSpPr>
            <p:cNvPr id="24" name="Teardrop 3">
              <a:extLst>
                <a:ext uri="{FF2B5EF4-FFF2-40B4-BE49-F238E27FC236}">
                  <a16:creationId xmlns:a16="http://schemas.microsoft.com/office/drawing/2014/main" id="{E773A0CB-D8D0-4AA2-91B7-3726C7A77FF0}"/>
                </a:ext>
              </a:extLst>
            </p:cNvPr>
            <p:cNvSpPr/>
            <p:nvPr/>
          </p:nvSpPr>
          <p:spPr>
            <a:xfrm rot="20980906">
              <a:off x="4835322" y="2017415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5" name="Teardrop 3">
              <a:extLst>
                <a:ext uri="{FF2B5EF4-FFF2-40B4-BE49-F238E27FC236}">
                  <a16:creationId xmlns:a16="http://schemas.microsoft.com/office/drawing/2014/main" id="{674C76F4-8570-4D74-851E-A5EF524B4F3A}"/>
                </a:ext>
              </a:extLst>
            </p:cNvPr>
            <p:cNvSpPr/>
            <p:nvPr/>
          </p:nvSpPr>
          <p:spPr>
            <a:xfrm rot="2236334">
              <a:off x="5707174" y="3189761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6" name="Teardrop 3">
              <a:extLst>
                <a:ext uri="{FF2B5EF4-FFF2-40B4-BE49-F238E27FC236}">
                  <a16:creationId xmlns:a16="http://schemas.microsoft.com/office/drawing/2014/main" id="{31129C29-C5FE-4187-A7E5-2A702959B5B1}"/>
                </a:ext>
              </a:extLst>
            </p:cNvPr>
            <p:cNvSpPr/>
            <p:nvPr/>
          </p:nvSpPr>
          <p:spPr>
            <a:xfrm rot="4500000">
              <a:off x="5494959" y="4651912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7" name="Teardrop 3">
              <a:extLst>
                <a:ext uri="{FF2B5EF4-FFF2-40B4-BE49-F238E27FC236}">
                  <a16:creationId xmlns:a16="http://schemas.microsoft.com/office/drawing/2014/main" id="{C0F2967B-A22A-4BD9-8D82-7869AC49B92F}"/>
                </a:ext>
              </a:extLst>
            </p:cNvPr>
            <p:cNvSpPr/>
            <p:nvPr/>
          </p:nvSpPr>
          <p:spPr>
            <a:xfrm rot="619094" flipH="1">
              <a:off x="3113185" y="2017415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 dirty="0"/>
            </a:p>
          </p:txBody>
        </p:sp>
        <p:sp>
          <p:nvSpPr>
            <p:cNvPr id="28" name="Teardrop 3">
              <a:extLst>
                <a:ext uri="{FF2B5EF4-FFF2-40B4-BE49-F238E27FC236}">
                  <a16:creationId xmlns:a16="http://schemas.microsoft.com/office/drawing/2014/main" id="{BA4520AA-F4DE-4E98-AEC3-CA97E5E5B720}"/>
                </a:ext>
              </a:extLst>
            </p:cNvPr>
            <p:cNvSpPr/>
            <p:nvPr/>
          </p:nvSpPr>
          <p:spPr>
            <a:xfrm rot="19363666" flipH="1">
              <a:off x="2241333" y="3189761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  <p:sp>
          <p:nvSpPr>
            <p:cNvPr id="29" name="Teardrop 3">
              <a:extLst>
                <a:ext uri="{FF2B5EF4-FFF2-40B4-BE49-F238E27FC236}">
                  <a16:creationId xmlns:a16="http://schemas.microsoft.com/office/drawing/2014/main" id="{D7B84F48-0636-45FC-A95D-A3CEEABB874E}"/>
                </a:ext>
              </a:extLst>
            </p:cNvPr>
            <p:cNvSpPr/>
            <p:nvPr/>
          </p:nvSpPr>
          <p:spPr>
            <a:xfrm rot="17100000" flipH="1">
              <a:off x="2453548" y="4651912"/>
              <a:ext cx="1188132" cy="1188133"/>
            </a:xfrm>
            <a:custGeom>
              <a:avLst/>
              <a:gdLst/>
              <a:ahLst/>
              <a:cxnLst/>
              <a:rect l="l" t="t" r="r" b="b"/>
              <a:pathLst>
                <a:path w="1490464" h="1490465">
                  <a:moveTo>
                    <a:pt x="745232" y="0"/>
                  </a:moveTo>
                  <a:lnTo>
                    <a:pt x="1490464" y="0"/>
                  </a:lnTo>
                  <a:lnTo>
                    <a:pt x="1490464" y="745232"/>
                  </a:lnTo>
                  <a:lnTo>
                    <a:pt x="1490464" y="745233"/>
                  </a:lnTo>
                  <a:lnTo>
                    <a:pt x="1490464" y="745233"/>
                  </a:lnTo>
                  <a:cubicBezTo>
                    <a:pt x="1490464" y="1156813"/>
                    <a:pt x="1156812" y="1490465"/>
                    <a:pt x="745232" y="1490465"/>
                  </a:cubicBezTo>
                  <a:lnTo>
                    <a:pt x="0" y="1490465"/>
                  </a:lnTo>
                  <a:lnTo>
                    <a:pt x="0" y="745233"/>
                  </a:lnTo>
                  <a:lnTo>
                    <a:pt x="0" y="745233"/>
                  </a:lnTo>
                  <a:cubicBezTo>
                    <a:pt x="0" y="333652"/>
                    <a:pt x="333652" y="0"/>
                    <a:pt x="7452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 sz="2701"/>
            </a:p>
          </p:txBody>
        </p:sp>
      </p:grpSp>
      <p:sp>
        <p:nvSpPr>
          <p:cNvPr id="3" name="Google Shape;187;p20">
            <a:extLst>
              <a:ext uri="{FF2B5EF4-FFF2-40B4-BE49-F238E27FC236}">
                <a16:creationId xmlns:a16="http://schemas.microsoft.com/office/drawing/2014/main" id="{85372D7A-E902-44E1-ADC4-24D6FFF9DB0C}"/>
              </a:ext>
            </a:extLst>
          </p:cNvPr>
          <p:cNvSpPr txBox="1"/>
          <p:nvPr/>
        </p:nvSpPr>
        <p:spPr>
          <a:xfrm>
            <a:off x="228968" y="5014395"/>
            <a:ext cx="1904955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lnSpc>
                <a:spcPct val="115000"/>
              </a:lnSpc>
              <a:buSzPts val="2900"/>
            </a:pPr>
            <a:r>
              <a:rPr lang="en-US" sz="29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Diversity</a:t>
            </a:r>
            <a:endParaRPr sz="2900" dirty="0">
              <a:solidFill>
                <a:schemeClr val="tx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" name="Google Shape;187;p20">
            <a:extLst>
              <a:ext uri="{FF2B5EF4-FFF2-40B4-BE49-F238E27FC236}">
                <a16:creationId xmlns:a16="http://schemas.microsoft.com/office/drawing/2014/main" id="{E249ACA8-65C2-4166-8631-9435378F95BA}"/>
              </a:ext>
            </a:extLst>
          </p:cNvPr>
          <p:cNvSpPr txBox="1"/>
          <p:nvPr/>
        </p:nvSpPr>
        <p:spPr>
          <a:xfrm>
            <a:off x="-28642" y="3429000"/>
            <a:ext cx="1904955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2900"/>
            </a:pPr>
            <a:r>
              <a:rPr lang="en-US" sz="24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Policy wise Silo Approach</a:t>
            </a:r>
          </a:p>
        </p:txBody>
      </p:sp>
      <p:sp>
        <p:nvSpPr>
          <p:cNvPr id="5" name="Google Shape;187;p20">
            <a:extLst>
              <a:ext uri="{FF2B5EF4-FFF2-40B4-BE49-F238E27FC236}">
                <a16:creationId xmlns:a16="http://schemas.microsoft.com/office/drawing/2014/main" id="{85EB9C25-78CB-44F6-BCF3-5EEE79D65130}"/>
              </a:ext>
            </a:extLst>
          </p:cNvPr>
          <p:cNvSpPr txBox="1"/>
          <p:nvPr/>
        </p:nvSpPr>
        <p:spPr>
          <a:xfrm>
            <a:off x="228968" y="1935891"/>
            <a:ext cx="2646395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2900"/>
            </a:pPr>
            <a:r>
              <a:rPr lang="en-US" sz="24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Lack of </a:t>
            </a:r>
          </a:p>
          <a:p>
            <a:pPr algn="ctr">
              <a:buSzPts val="2900"/>
            </a:pPr>
            <a:r>
              <a:rPr lang="en-US" sz="24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Co-Creation</a:t>
            </a:r>
          </a:p>
        </p:txBody>
      </p:sp>
      <p:sp>
        <p:nvSpPr>
          <p:cNvPr id="6" name="Google Shape;187;p20">
            <a:extLst>
              <a:ext uri="{FF2B5EF4-FFF2-40B4-BE49-F238E27FC236}">
                <a16:creationId xmlns:a16="http://schemas.microsoft.com/office/drawing/2014/main" id="{B4B980E8-22A1-498B-81D9-275BF23B7B08}"/>
              </a:ext>
            </a:extLst>
          </p:cNvPr>
          <p:cNvSpPr txBox="1"/>
          <p:nvPr/>
        </p:nvSpPr>
        <p:spPr>
          <a:xfrm>
            <a:off x="5492969" y="2008652"/>
            <a:ext cx="2646395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2900"/>
            </a:pPr>
            <a:r>
              <a:rPr lang="en-US" sz="28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Policy after event</a:t>
            </a:r>
          </a:p>
        </p:txBody>
      </p:sp>
      <p:sp>
        <p:nvSpPr>
          <p:cNvPr id="7" name="Google Shape;187;p20">
            <a:extLst>
              <a:ext uri="{FF2B5EF4-FFF2-40B4-BE49-F238E27FC236}">
                <a16:creationId xmlns:a16="http://schemas.microsoft.com/office/drawing/2014/main" id="{4B985897-7872-4D38-BC68-0E9E15207AA0}"/>
              </a:ext>
            </a:extLst>
          </p:cNvPr>
          <p:cNvSpPr txBox="1"/>
          <p:nvPr/>
        </p:nvSpPr>
        <p:spPr>
          <a:xfrm>
            <a:off x="6816167" y="3421406"/>
            <a:ext cx="2327833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2900"/>
            </a:pPr>
            <a:r>
              <a:rPr lang="en-US" sz="24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Diluted emphasis of resources</a:t>
            </a:r>
          </a:p>
        </p:txBody>
      </p:sp>
      <p:sp>
        <p:nvSpPr>
          <p:cNvPr id="8" name="Google Shape;187;p20">
            <a:extLst>
              <a:ext uri="{FF2B5EF4-FFF2-40B4-BE49-F238E27FC236}">
                <a16:creationId xmlns:a16="http://schemas.microsoft.com/office/drawing/2014/main" id="{E2C232FA-5370-4580-9AF6-5268BADAB182}"/>
              </a:ext>
            </a:extLst>
          </p:cNvPr>
          <p:cNvSpPr txBox="1"/>
          <p:nvPr/>
        </p:nvSpPr>
        <p:spPr>
          <a:xfrm>
            <a:off x="6419347" y="5180871"/>
            <a:ext cx="2646395" cy="6435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>
              <a:buSzPts val="2900"/>
            </a:pPr>
            <a:r>
              <a:rPr lang="en-US" sz="2000" dirty="0">
                <a:solidFill>
                  <a:schemeClr val="tx1"/>
                </a:solidFill>
                <a:latin typeface="Roboto"/>
                <a:ea typeface="Roboto"/>
                <a:cs typeface="Roboto"/>
                <a:sym typeface="Roboto"/>
              </a:rPr>
              <a:t>Vertical and Horizontal Fragmented ecosystem</a:t>
            </a:r>
          </a:p>
        </p:txBody>
      </p:sp>
    </p:spTree>
    <p:extLst>
      <p:ext uri="{BB962C8B-B14F-4D97-AF65-F5344CB8AC3E}">
        <p14:creationId xmlns:p14="http://schemas.microsoft.com/office/powerpoint/2010/main" val="2865980235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136" name="Google Shape;136;p1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137" name="Google Shape;137;p18"/>
          <p:cNvSpPr/>
          <p:nvPr/>
        </p:nvSpPr>
        <p:spPr>
          <a:xfrm>
            <a:off x="2848118" y="1889511"/>
            <a:ext cx="3404700" cy="3289200"/>
          </a:xfrm>
          <a:prstGeom prst="donut">
            <a:avLst>
              <a:gd name="adj" fmla="val 16067"/>
            </a:avLst>
          </a:prstGeom>
          <a:solidFill>
            <a:srgbClr val="000000">
              <a:alpha val="102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8" name="Google Shape;138;p18"/>
          <p:cNvGrpSpPr/>
          <p:nvPr/>
        </p:nvGrpSpPr>
        <p:grpSpPr>
          <a:xfrm>
            <a:off x="25673" y="1815592"/>
            <a:ext cx="3003277" cy="2081710"/>
            <a:chOff x="1412421" y="1315118"/>
            <a:chExt cx="2240416" cy="669600"/>
          </a:xfrm>
        </p:grpSpPr>
        <p:cxnSp>
          <p:nvCxnSpPr>
            <p:cNvPr id="139" name="Google Shape;139;p18"/>
            <p:cNvCxnSpPr>
              <a:cxnSpLocks/>
            </p:cNvCxnSpPr>
            <p:nvPr/>
          </p:nvCxnSpPr>
          <p:spPr>
            <a:xfrm>
              <a:off x="3178969" y="1638300"/>
              <a:ext cx="473868" cy="52116"/>
            </a:xfrm>
            <a:prstGeom prst="straightConnector1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40" name="Google Shape;140;p18"/>
            <p:cNvSpPr txBox="1"/>
            <p:nvPr/>
          </p:nvSpPr>
          <p:spPr>
            <a:xfrm>
              <a:off x="1412421" y="1315118"/>
              <a:ext cx="17637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rPr lang="en-US" sz="210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Rapidly contextualize and personalize to meet diverse needs of the citizenry  </a:t>
              </a:r>
              <a:endParaRPr sz="21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41" name="Google Shape;141;p18"/>
          <p:cNvGrpSpPr/>
          <p:nvPr/>
        </p:nvGrpSpPr>
        <p:grpSpPr>
          <a:xfrm>
            <a:off x="5992837" y="1952978"/>
            <a:ext cx="3134419" cy="2308045"/>
            <a:chOff x="5355777" y="1315118"/>
            <a:chExt cx="2338246" cy="1160156"/>
          </a:xfrm>
        </p:grpSpPr>
        <p:cxnSp>
          <p:nvCxnSpPr>
            <p:cNvPr id="142" name="Google Shape;142;p18"/>
            <p:cNvCxnSpPr>
              <a:cxnSpLocks/>
            </p:cNvCxnSpPr>
            <p:nvPr/>
          </p:nvCxnSpPr>
          <p:spPr>
            <a:xfrm flipH="1">
              <a:off x="5355777" y="1638300"/>
              <a:ext cx="595043" cy="194240"/>
            </a:xfrm>
            <a:prstGeom prst="straightConnector1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43" name="Google Shape;143;p18"/>
            <p:cNvSpPr txBox="1"/>
            <p:nvPr/>
          </p:nvSpPr>
          <p:spPr>
            <a:xfrm>
              <a:off x="5962123" y="1315118"/>
              <a:ext cx="1731900" cy="11601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 sz="2000" i="0" u="none" strike="noStrike" cap="none" dirty="0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rPr>
                <a:t>Maximize the chances of deliverables ass per rapidly evolving ecosystem</a:t>
              </a:r>
              <a:endParaRPr sz="2000" b="1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grpSp>
        <p:nvGrpSpPr>
          <p:cNvPr id="144" name="Google Shape;144;p18"/>
          <p:cNvGrpSpPr/>
          <p:nvPr/>
        </p:nvGrpSpPr>
        <p:grpSpPr>
          <a:xfrm>
            <a:off x="3532674" y="4957593"/>
            <a:ext cx="2004316" cy="1481102"/>
            <a:chOff x="3808226" y="3535140"/>
            <a:chExt cx="1495200" cy="1143796"/>
          </a:xfrm>
        </p:grpSpPr>
        <p:cxnSp>
          <p:nvCxnSpPr>
            <p:cNvPr id="145" name="Google Shape;145;p18"/>
            <p:cNvCxnSpPr/>
            <p:nvPr/>
          </p:nvCxnSpPr>
          <p:spPr>
            <a:xfrm rot="10800000">
              <a:off x="4556399" y="3535140"/>
              <a:ext cx="0" cy="460500"/>
            </a:xfrm>
            <a:prstGeom prst="straightConnector1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oval" w="med" len="med"/>
              <a:tailEnd type="none" w="sm" len="sm"/>
            </a:ln>
          </p:spPr>
        </p:cxnSp>
        <p:sp>
          <p:nvSpPr>
            <p:cNvPr id="146" name="Google Shape;146;p18"/>
            <p:cNvSpPr txBox="1"/>
            <p:nvPr/>
          </p:nvSpPr>
          <p:spPr>
            <a:xfrm>
              <a:off x="3808226" y="4009336"/>
              <a:ext cx="1495200" cy="669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700"/>
                <a:buFont typeface="Arial"/>
                <a:buNone/>
              </a:pPr>
              <a:r>
                <a:rPr lang="en-US" sz="2000" i="0" u="none" strike="noStrike" cap="none" dirty="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Minimize quickly the risk of failure</a:t>
              </a:r>
              <a:endParaRPr sz="20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7" name="Google Shape;147;p18"/>
          <p:cNvSpPr txBox="1"/>
          <p:nvPr/>
        </p:nvSpPr>
        <p:spPr>
          <a:xfrm>
            <a:off x="3795421" y="3107001"/>
            <a:ext cx="1478400" cy="8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lang="en-US" sz="2200" b="1" i="0" u="none" strike="noStrike" cap="none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WHY AGILE?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8"/>
          <p:cNvSpPr/>
          <p:nvPr/>
        </p:nvSpPr>
        <p:spPr>
          <a:xfrm rot="1749073">
            <a:off x="2759316" y="1770142"/>
            <a:ext cx="3576969" cy="3517997"/>
          </a:xfrm>
          <a:prstGeom prst="blockArc">
            <a:avLst>
              <a:gd name="adj1" fmla="val 14414370"/>
              <a:gd name="adj2" fmla="val 694"/>
              <a:gd name="adj3" fmla="val 9562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18"/>
          <p:cNvSpPr/>
          <p:nvPr/>
        </p:nvSpPr>
        <p:spPr>
          <a:xfrm rot="-1749073" flipH="1">
            <a:off x="2761840" y="1770142"/>
            <a:ext cx="3576969" cy="3517997"/>
          </a:xfrm>
          <a:prstGeom prst="blockArc">
            <a:avLst>
              <a:gd name="adj1" fmla="val 14348563"/>
              <a:gd name="adj2" fmla="val 21472873"/>
              <a:gd name="adj3" fmla="val 9381"/>
            </a:avLst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8"/>
          <p:cNvSpPr/>
          <p:nvPr/>
        </p:nvSpPr>
        <p:spPr>
          <a:xfrm rot="-8068925">
            <a:off x="4359094" y="1739357"/>
            <a:ext cx="375489" cy="375489"/>
          </a:xfrm>
          <a:prstGeom prst="rtTriangle">
            <a:avLst/>
          </a:prstGeom>
          <a:solidFill>
            <a:srgbClr val="C0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p18"/>
          <p:cNvSpPr/>
          <p:nvPr/>
        </p:nvSpPr>
        <p:spPr>
          <a:xfrm rot="-9051794" flipH="1">
            <a:off x="2760444" y="1767920"/>
            <a:ext cx="3576123" cy="3517165"/>
          </a:xfrm>
          <a:prstGeom prst="blockArc">
            <a:avLst>
              <a:gd name="adj1" fmla="val 14316164"/>
              <a:gd name="adj2" fmla="val 21502663"/>
              <a:gd name="adj3" fmla="val 9415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71438" dist="9525" dir="5400000" algn="b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8"/>
          <p:cNvSpPr/>
          <p:nvPr/>
        </p:nvSpPr>
        <p:spPr>
          <a:xfrm rot="-1045181">
            <a:off x="5782616" y="4129329"/>
            <a:ext cx="374789" cy="404673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8"/>
          <p:cNvSpPr/>
          <p:nvPr/>
        </p:nvSpPr>
        <p:spPr>
          <a:xfrm rot="6343256">
            <a:off x="2967155" y="4145266"/>
            <a:ext cx="378665" cy="372816"/>
          </a:xfrm>
          <a:prstGeom prst="rtTriangle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F58619-5076-4273-85B0-28283AE702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 lang="en-US"/>
          </a:p>
        </p:txBody>
      </p:sp>
      <p:sp>
        <p:nvSpPr>
          <p:cNvPr id="17" name="Google Shape;160;p19">
            <a:extLst>
              <a:ext uri="{FF2B5EF4-FFF2-40B4-BE49-F238E27FC236}">
                <a16:creationId xmlns:a16="http://schemas.microsoft.com/office/drawing/2014/main" id="{9B19F4D7-8C40-493E-B3EC-EB4B6917716F}"/>
              </a:ext>
            </a:extLst>
          </p:cNvPr>
          <p:cNvSpPr txBox="1"/>
          <p:nvPr/>
        </p:nvSpPr>
        <p:spPr>
          <a:xfrm>
            <a:off x="2023673" y="1110234"/>
            <a:ext cx="5366478" cy="6132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Methods for Agile Policy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0CF3DF9-A075-498F-971D-FEC30BB76E58}"/>
              </a:ext>
            </a:extLst>
          </p:cNvPr>
          <p:cNvGrpSpPr/>
          <p:nvPr/>
        </p:nvGrpSpPr>
        <p:grpSpPr>
          <a:xfrm>
            <a:off x="2542281" y="2042952"/>
            <a:ext cx="4312522" cy="2953455"/>
            <a:chOff x="2401601" y="2042952"/>
            <a:chExt cx="4312522" cy="295345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5C9CDC3-95DB-4F1D-A33D-10D90F476EE4}"/>
                </a:ext>
              </a:extLst>
            </p:cNvPr>
            <p:cNvGrpSpPr/>
            <p:nvPr/>
          </p:nvGrpSpPr>
          <p:grpSpPr>
            <a:xfrm>
              <a:off x="2401601" y="2404020"/>
              <a:ext cx="4028214" cy="2378214"/>
              <a:chOff x="2558370" y="2706970"/>
              <a:chExt cx="4028214" cy="2378214"/>
            </a:xfrm>
          </p:grpSpPr>
          <p:sp>
            <p:nvSpPr>
              <p:cNvPr id="13" name="Block Arc 12">
                <a:extLst>
                  <a:ext uri="{FF2B5EF4-FFF2-40B4-BE49-F238E27FC236}">
                    <a16:creationId xmlns:a16="http://schemas.microsoft.com/office/drawing/2014/main" id="{2D3FC5DB-4DA4-4AA1-BF75-8E1E65A0842A}"/>
                  </a:ext>
                </a:extLst>
              </p:cNvPr>
              <p:cNvSpPr/>
              <p:nvPr/>
            </p:nvSpPr>
            <p:spPr>
              <a:xfrm rot="10800000">
                <a:off x="4208370" y="2706970"/>
                <a:ext cx="2378214" cy="2378214"/>
              </a:xfrm>
              <a:prstGeom prst="blockArc">
                <a:avLst>
                  <a:gd name="adj1" fmla="val 10800000"/>
                  <a:gd name="adj2" fmla="val 0"/>
                  <a:gd name="adj3" fmla="val 31042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Block Arc 13">
                <a:extLst>
                  <a:ext uri="{FF2B5EF4-FFF2-40B4-BE49-F238E27FC236}">
                    <a16:creationId xmlns:a16="http://schemas.microsoft.com/office/drawing/2014/main" id="{5ED0E8ED-F3E5-4DF4-98C3-A5E0A733CFD7}"/>
                  </a:ext>
                </a:extLst>
              </p:cNvPr>
              <p:cNvSpPr/>
              <p:nvPr/>
            </p:nvSpPr>
            <p:spPr>
              <a:xfrm>
                <a:off x="2558370" y="2706970"/>
                <a:ext cx="2378214" cy="2378214"/>
              </a:xfrm>
              <a:prstGeom prst="blockArc">
                <a:avLst>
                  <a:gd name="adj1" fmla="val 10800000"/>
                  <a:gd name="adj2" fmla="val 0"/>
                  <a:gd name="adj3" fmla="val 31042"/>
                </a:avLst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FE6AA6EF-C300-4588-ACC1-D9EAA2B12E51}"/>
                  </a:ext>
                </a:extLst>
              </p:cNvPr>
              <p:cNvSpPr/>
              <p:nvPr/>
            </p:nvSpPr>
            <p:spPr>
              <a:xfrm rot="10800000">
                <a:off x="2558371" y="3893049"/>
                <a:ext cx="737820" cy="363402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D98763A-3D01-4676-90F0-BDC5FC9A482E}"/>
                </a:ext>
              </a:extLst>
            </p:cNvPr>
            <p:cNvGrpSpPr/>
            <p:nvPr/>
          </p:nvGrpSpPr>
          <p:grpSpPr>
            <a:xfrm>
              <a:off x="2401605" y="2042952"/>
              <a:ext cx="4312518" cy="2953455"/>
              <a:chOff x="2401605" y="2042952"/>
              <a:chExt cx="4312518" cy="2953455"/>
            </a:xfrm>
          </p:grpSpPr>
          <p:sp>
            <p:nvSpPr>
              <p:cNvPr id="10" name="Block Arc 9">
                <a:extLst>
                  <a:ext uri="{FF2B5EF4-FFF2-40B4-BE49-F238E27FC236}">
                    <a16:creationId xmlns:a16="http://schemas.microsoft.com/office/drawing/2014/main" id="{5AADAA2A-02B7-4151-8998-D7991E64E3D7}"/>
                  </a:ext>
                </a:extLst>
              </p:cNvPr>
              <p:cNvSpPr/>
              <p:nvPr/>
            </p:nvSpPr>
            <p:spPr>
              <a:xfrm>
                <a:off x="4051601" y="2404020"/>
                <a:ext cx="2378214" cy="2378214"/>
              </a:xfrm>
              <a:prstGeom prst="blockArc">
                <a:avLst>
                  <a:gd name="adj1" fmla="val 10800000"/>
                  <a:gd name="adj2" fmla="val 0"/>
                  <a:gd name="adj3" fmla="val 3104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Block Arc 10">
                <a:extLst>
                  <a:ext uri="{FF2B5EF4-FFF2-40B4-BE49-F238E27FC236}">
                    <a16:creationId xmlns:a16="http://schemas.microsoft.com/office/drawing/2014/main" id="{CDD8F687-F5ED-46D2-BE32-3B79DBAC13CE}"/>
                  </a:ext>
                </a:extLst>
              </p:cNvPr>
              <p:cNvSpPr/>
              <p:nvPr/>
            </p:nvSpPr>
            <p:spPr>
              <a:xfrm rot="10800000">
                <a:off x="2401605" y="2404020"/>
                <a:ext cx="2378214" cy="2378214"/>
              </a:xfrm>
              <a:prstGeom prst="blockArc">
                <a:avLst>
                  <a:gd name="adj1" fmla="val 10800000"/>
                  <a:gd name="adj2" fmla="val 0"/>
                  <a:gd name="adj3" fmla="val 31042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 sz="270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4C7C3B0-E8B6-420F-BBAD-269569E16F7C}"/>
                  </a:ext>
                </a:extLst>
              </p:cNvPr>
              <p:cNvSpPr txBox="1"/>
              <p:nvPr/>
            </p:nvSpPr>
            <p:spPr>
              <a:xfrm>
                <a:off x="2491564" y="2042952"/>
                <a:ext cx="1470074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i="0" u="sng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Systems Thinking</a:t>
                </a:r>
                <a:endParaRPr lang="en-IN" sz="2800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B1CBEA-BA90-4D5B-88F9-F9551A638075}"/>
                  </a:ext>
                </a:extLst>
              </p:cNvPr>
              <p:cNvSpPr txBox="1"/>
              <p:nvPr/>
            </p:nvSpPr>
            <p:spPr>
              <a:xfrm>
                <a:off x="4793883" y="4042300"/>
                <a:ext cx="1920240" cy="9541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b="1" i="0" u="sng" strike="noStrike" cap="none" dirty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Design Thinking</a:t>
                </a:r>
                <a:endParaRPr lang="en-IN" sz="2800" dirty="0"/>
              </a:p>
            </p:txBody>
          </p:sp>
        </p:grpSp>
      </p:grpSp>
      <p:sp>
        <p:nvSpPr>
          <p:cNvPr id="23" name="Google Shape;164;p19">
            <a:extLst>
              <a:ext uri="{FF2B5EF4-FFF2-40B4-BE49-F238E27FC236}">
                <a16:creationId xmlns:a16="http://schemas.microsoft.com/office/drawing/2014/main" id="{F72FB124-C7D9-4A06-8A70-1C5FACEAF864}"/>
              </a:ext>
            </a:extLst>
          </p:cNvPr>
          <p:cNvSpPr txBox="1"/>
          <p:nvPr/>
        </p:nvSpPr>
        <p:spPr>
          <a:xfrm>
            <a:off x="189205" y="2039812"/>
            <a:ext cx="2221022" cy="4470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Think Holistically to embrace &amp; leverage constantly changing environment </a:t>
            </a: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Robust Feedback loop</a:t>
            </a: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Consider Eco Systems &amp; not Systems</a:t>
            </a:r>
          </a:p>
          <a:p>
            <a:pPr marL="285750" marR="0" lvl="0" indent="-28575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 panose="020B0604020202020204" pitchFamily="34" charset="0"/>
              <a:buChar char="•"/>
            </a:pP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Net impact of one policy component on another</a:t>
            </a: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1800" b="1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‘The Whole is greater than the Sum of its parts’</a:t>
            </a:r>
            <a:endParaRPr sz="1800" b="1" i="1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AD3A853-8411-4184-B077-BD754251F2CA}"/>
              </a:ext>
            </a:extLst>
          </p:cNvPr>
          <p:cNvSpPr txBox="1"/>
          <p:nvPr/>
        </p:nvSpPr>
        <p:spPr>
          <a:xfrm>
            <a:off x="6457950" y="4519353"/>
            <a:ext cx="2526033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20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Co-Creation for socially meaningful &amp; targeted ideas </a:t>
            </a: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20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000" b="1" i="1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‘Inform, Consult, Involve, Collaborate and Empower’ (IAP2)</a:t>
            </a:r>
          </a:p>
        </p:txBody>
      </p:sp>
    </p:spTree>
    <p:extLst>
      <p:ext uri="{BB962C8B-B14F-4D97-AF65-F5344CB8AC3E}">
        <p14:creationId xmlns:p14="http://schemas.microsoft.com/office/powerpoint/2010/main" val="1915185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696464"/>
                </a:solidFill>
              </a:rPr>
              <a:t>charrumalhotra[dot]iipa[at]gov[dot]in</a:t>
            </a:r>
            <a:endParaRPr>
              <a:solidFill>
                <a:srgbClr val="696464"/>
              </a:solidFill>
            </a:endParaRPr>
          </a:p>
        </p:txBody>
      </p:sp>
      <p:sp>
        <p:nvSpPr>
          <p:cNvPr id="278" name="Google Shape;278;p2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>
              <a:solidFill>
                <a:srgbClr val="888888"/>
              </a:solidFill>
            </a:endParaRPr>
          </a:p>
        </p:txBody>
      </p:sp>
      <p:sp>
        <p:nvSpPr>
          <p:cNvPr id="279" name="Google Shape;279;p24"/>
          <p:cNvSpPr/>
          <p:nvPr/>
        </p:nvSpPr>
        <p:spPr>
          <a:xfrm>
            <a:off x="2497056" y="5449555"/>
            <a:ext cx="6317160" cy="6972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Open data to benefit society </a:t>
            </a: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24"/>
          <p:cNvSpPr txBox="1"/>
          <p:nvPr/>
        </p:nvSpPr>
        <p:spPr>
          <a:xfrm>
            <a:off x="2750701" y="854439"/>
            <a:ext cx="4744381" cy="52047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rgbClr val="000000"/>
                </a:solidFill>
                <a:latin typeface="Arial Black"/>
                <a:ea typeface="Arial Black"/>
                <a:cs typeface="Arial Black"/>
                <a:sym typeface="Arial Black"/>
              </a:rPr>
              <a:t>Tools for Agile Policy</a:t>
            </a:r>
            <a:endParaRPr sz="2000" dirty="0">
              <a:solidFill>
                <a:srgbClr val="000000"/>
              </a:solidFill>
            </a:endParaRPr>
          </a:p>
        </p:txBody>
      </p:sp>
      <p:sp>
        <p:nvSpPr>
          <p:cNvPr id="281" name="Google Shape;281;p24"/>
          <p:cNvSpPr/>
          <p:nvPr/>
        </p:nvSpPr>
        <p:spPr>
          <a:xfrm>
            <a:off x="2518348" y="1603802"/>
            <a:ext cx="6265888" cy="764644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i="0" u="none" strike="noStrike" cap="none" dirty="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    </a:t>
            </a:r>
            <a:r>
              <a:rPr lang="en-US" sz="1800" dirty="0">
                <a:latin typeface="Calibri"/>
                <a:ea typeface="Calibri"/>
                <a:cs typeface="Calibri"/>
                <a:sym typeface="Open Sans"/>
              </a:rPr>
              <a:t>Reserved spaces to design public services using data analytics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600" i="0" u="none" strike="noStrike" cap="none" dirty="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24"/>
          <p:cNvSpPr/>
          <p:nvPr/>
        </p:nvSpPr>
        <p:spPr>
          <a:xfrm>
            <a:off x="2458819" y="2642997"/>
            <a:ext cx="6310427" cy="9210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800" dirty="0">
                <a:latin typeface="Calibri"/>
                <a:ea typeface="Calibri"/>
                <a:cs typeface="Calibri"/>
                <a:sym typeface="Calibri"/>
              </a:rPr>
              <a:t>  </a:t>
            </a:r>
            <a:r>
              <a:rPr lang="en-US" sz="18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Safe spaces to test products/services without regulations &amp; financial hurdles</a:t>
            </a: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24"/>
          <p:cNvSpPr/>
          <p:nvPr/>
        </p:nvSpPr>
        <p:spPr>
          <a:xfrm>
            <a:off x="335005" y="1197041"/>
            <a:ext cx="2009246" cy="1366800"/>
          </a:xfrm>
          <a:prstGeom prst="ellipse">
            <a:avLst/>
          </a:pr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Policy labs</a:t>
            </a:r>
            <a:endParaRPr sz="18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24"/>
          <p:cNvSpPr/>
          <p:nvPr/>
        </p:nvSpPr>
        <p:spPr>
          <a:xfrm>
            <a:off x="308832" y="2304857"/>
            <a:ext cx="1960468" cy="1486800"/>
          </a:xfrm>
          <a:prstGeom prst="ellipse">
            <a:avLst/>
          </a:pr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Regulatory sandboxes</a:t>
            </a:r>
            <a:endParaRPr sz="18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24"/>
          <p:cNvSpPr/>
          <p:nvPr/>
        </p:nvSpPr>
        <p:spPr>
          <a:xfrm>
            <a:off x="2435381" y="3944822"/>
            <a:ext cx="6348855" cy="805200"/>
          </a:xfrm>
          <a:prstGeom prst="roundRect">
            <a:avLst>
              <a:gd name="adj" fmla="val 16667"/>
            </a:avLst>
          </a:prstGeom>
          <a:solidFill>
            <a:schemeClr val="accent2">
              <a:lumMod val="20000"/>
              <a:lumOff val="80000"/>
            </a:schemeClr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80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   Innovation deals to shorten time to market</a:t>
            </a: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80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24"/>
          <p:cNvSpPr/>
          <p:nvPr/>
        </p:nvSpPr>
        <p:spPr>
          <a:xfrm>
            <a:off x="351446" y="3643578"/>
            <a:ext cx="1957039" cy="1424700"/>
          </a:xfrm>
          <a:prstGeom prst="ellipse">
            <a:avLst/>
          </a:pr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Collaboration b/w regulators &amp; innovators</a:t>
            </a:r>
            <a:endParaRPr sz="18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24"/>
          <p:cNvSpPr/>
          <p:nvPr/>
        </p:nvSpPr>
        <p:spPr>
          <a:xfrm>
            <a:off x="334979" y="5096655"/>
            <a:ext cx="2100402" cy="1624795"/>
          </a:xfrm>
          <a:prstGeom prst="ellipse">
            <a:avLst/>
          </a:prstGeom>
          <a:solidFill>
            <a:srgbClr val="FFC000"/>
          </a:solidFill>
          <a:ln w="1905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800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Public- Private data sharing using AI/ Big Data Analytics</a:t>
            </a:r>
            <a:endParaRPr sz="1800" b="1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994" y="2477434"/>
            <a:ext cx="5392322" cy="1354043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</a:pPr>
            <a:r>
              <a:rPr lang="en-US" sz="2000" dirty="0">
                <a:solidFill>
                  <a:schemeClr val="tx1"/>
                </a:solidFill>
              </a:rPr>
              <a:t>To assess how a policy will fare once implemented the governments allot certain areas to the policy makers to experiment with new ways of developing policies called policy labs.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2608288" y="1184162"/>
            <a:ext cx="3762532" cy="6296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Policy Labs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41CC69-B43D-4705-9BAE-969BCA138117}"/>
              </a:ext>
            </a:extLst>
          </p:cNvPr>
          <p:cNvGrpSpPr/>
          <p:nvPr/>
        </p:nvGrpSpPr>
        <p:grpSpPr>
          <a:xfrm>
            <a:off x="168812" y="1184162"/>
            <a:ext cx="2954216" cy="5537314"/>
            <a:chOff x="5174351" y="2344852"/>
            <a:chExt cx="1843306" cy="3750389"/>
          </a:xfrm>
        </p:grpSpPr>
        <p:grpSp>
          <p:nvGrpSpPr>
            <p:cNvPr id="7" name="그룹 7">
              <a:extLst>
                <a:ext uri="{FF2B5EF4-FFF2-40B4-BE49-F238E27FC236}">
                  <a16:creationId xmlns:a16="http://schemas.microsoft.com/office/drawing/2014/main" id="{0F0DB887-2E73-4A7F-B670-AFB45FB20847}"/>
                </a:ext>
              </a:extLst>
            </p:cNvPr>
            <p:cNvGrpSpPr/>
            <p:nvPr/>
          </p:nvGrpSpPr>
          <p:grpSpPr>
            <a:xfrm>
              <a:off x="5174351" y="3637228"/>
              <a:ext cx="1704867" cy="455477"/>
              <a:chOff x="5134372" y="3131004"/>
              <a:chExt cx="1431908" cy="315692"/>
            </a:xfrm>
          </p:grpSpPr>
          <p:sp>
            <p:nvSpPr>
              <p:cNvPr id="23" name="직사각형 6">
                <a:extLst>
                  <a:ext uri="{FF2B5EF4-FFF2-40B4-BE49-F238E27FC236}">
                    <a16:creationId xmlns:a16="http://schemas.microsoft.com/office/drawing/2014/main" id="{EDB8F4CC-25AD-4E97-8DA6-63709D20BB53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자유형: 도형 32">
                <a:extLst>
                  <a:ext uri="{FF2B5EF4-FFF2-40B4-BE49-F238E27FC236}">
                    <a16:creationId xmlns:a16="http://schemas.microsoft.com/office/drawing/2014/main" id="{86D9800B-BAD4-4257-BEBD-96AB7586692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8" name="그룹 34">
              <a:extLst>
                <a:ext uri="{FF2B5EF4-FFF2-40B4-BE49-F238E27FC236}">
                  <a16:creationId xmlns:a16="http://schemas.microsoft.com/office/drawing/2014/main" id="{C1282F75-E60D-4E9C-88B1-5471EE42507B}"/>
                </a:ext>
              </a:extLst>
            </p:cNvPr>
            <p:cNvGrpSpPr/>
            <p:nvPr/>
          </p:nvGrpSpPr>
          <p:grpSpPr>
            <a:xfrm>
              <a:off x="5312790" y="4137862"/>
              <a:ext cx="1704867" cy="455477"/>
              <a:chOff x="5134372" y="3131004"/>
              <a:chExt cx="1431908" cy="315692"/>
            </a:xfrm>
          </p:grpSpPr>
          <p:sp>
            <p:nvSpPr>
              <p:cNvPr id="21" name="직사각형 6">
                <a:extLst>
                  <a:ext uri="{FF2B5EF4-FFF2-40B4-BE49-F238E27FC236}">
                    <a16:creationId xmlns:a16="http://schemas.microsoft.com/office/drawing/2014/main" id="{7D03A6F8-634C-4AFA-AE50-2220C88689B1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자유형: 도형 36">
                <a:extLst>
                  <a:ext uri="{FF2B5EF4-FFF2-40B4-BE49-F238E27FC236}">
                    <a16:creationId xmlns:a16="http://schemas.microsoft.com/office/drawing/2014/main" id="{A0BC2D49-526E-499F-B87D-BB3C0D3ACF1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" name="그룹 37">
              <a:extLst>
                <a:ext uri="{FF2B5EF4-FFF2-40B4-BE49-F238E27FC236}">
                  <a16:creationId xmlns:a16="http://schemas.microsoft.com/office/drawing/2014/main" id="{7AA95E14-90CC-466C-8F29-27D71E755917}"/>
                </a:ext>
              </a:extLst>
            </p:cNvPr>
            <p:cNvGrpSpPr/>
            <p:nvPr/>
          </p:nvGrpSpPr>
          <p:grpSpPr>
            <a:xfrm>
              <a:off x="5174351" y="4638496"/>
              <a:ext cx="1704867" cy="455477"/>
              <a:chOff x="5134372" y="3131004"/>
              <a:chExt cx="1431908" cy="315692"/>
            </a:xfrm>
          </p:grpSpPr>
          <p:sp>
            <p:nvSpPr>
              <p:cNvPr id="19" name="직사각형 6">
                <a:extLst>
                  <a:ext uri="{FF2B5EF4-FFF2-40B4-BE49-F238E27FC236}">
                    <a16:creationId xmlns:a16="http://schemas.microsoft.com/office/drawing/2014/main" id="{731632C5-A1EA-49DE-80F4-D2294F6DD285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자유형: 도형 39">
                <a:extLst>
                  <a:ext uri="{FF2B5EF4-FFF2-40B4-BE49-F238E27FC236}">
                    <a16:creationId xmlns:a16="http://schemas.microsoft.com/office/drawing/2014/main" id="{F5CEF62E-7E49-4844-A6B2-19E32F797853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0" name="그룹 40">
              <a:extLst>
                <a:ext uri="{FF2B5EF4-FFF2-40B4-BE49-F238E27FC236}">
                  <a16:creationId xmlns:a16="http://schemas.microsoft.com/office/drawing/2014/main" id="{80E5469E-96C4-4F41-BC53-224AD2412A22}"/>
                </a:ext>
              </a:extLst>
            </p:cNvPr>
            <p:cNvGrpSpPr/>
            <p:nvPr/>
          </p:nvGrpSpPr>
          <p:grpSpPr>
            <a:xfrm>
              <a:off x="5312790" y="5139130"/>
              <a:ext cx="1704867" cy="455477"/>
              <a:chOff x="5134372" y="3131004"/>
              <a:chExt cx="1431908" cy="315692"/>
            </a:xfrm>
          </p:grpSpPr>
          <p:sp>
            <p:nvSpPr>
              <p:cNvPr id="17" name="직사각형 6">
                <a:extLst>
                  <a:ext uri="{FF2B5EF4-FFF2-40B4-BE49-F238E27FC236}">
                    <a16:creationId xmlns:a16="http://schemas.microsoft.com/office/drawing/2014/main" id="{4E77DFE1-9465-4F92-93D5-8F6B03637142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자유형: 도형 46">
                <a:extLst>
                  <a:ext uri="{FF2B5EF4-FFF2-40B4-BE49-F238E27FC236}">
                    <a16:creationId xmlns:a16="http://schemas.microsoft.com/office/drawing/2014/main" id="{6C7DEA7A-8BC1-4484-BB37-0022D36F760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11" name="그룹 47">
              <a:extLst>
                <a:ext uri="{FF2B5EF4-FFF2-40B4-BE49-F238E27FC236}">
                  <a16:creationId xmlns:a16="http://schemas.microsoft.com/office/drawing/2014/main" id="{F56C38D6-790C-4202-9E91-2E6965A65C43}"/>
                </a:ext>
              </a:extLst>
            </p:cNvPr>
            <p:cNvGrpSpPr/>
            <p:nvPr/>
          </p:nvGrpSpPr>
          <p:grpSpPr>
            <a:xfrm>
              <a:off x="5174351" y="5639764"/>
              <a:ext cx="1704867" cy="455477"/>
              <a:chOff x="5134372" y="3131004"/>
              <a:chExt cx="1431908" cy="315692"/>
            </a:xfrm>
          </p:grpSpPr>
          <p:sp>
            <p:nvSpPr>
              <p:cNvPr id="15" name="직사각형 6">
                <a:extLst>
                  <a:ext uri="{FF2B5EF4-FFF2-40B4-BE49-F238E27FC236}">
                    <a16:creationId xmlns:a16="http://schemas.microsoft.com/office/drawing/2014/main" id="{440A24EB-9EA6-49D6-80B4-9B10970B616D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자유형: 도형 68">
                <a:extLst>
                  <a:ext uri="{FF2B5EF4-FFF2-40B4-BE49-F238E27FC236}">
                    <a16:creationId xmlns:a16="http://schemas.microsoft.com/office/drawing/2014/main" id="{D75B2863-B713-486E-8778-438C7F45A24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2" name="그룹 14">
              <a:extLst>
                <a:ext uri="{FF2B5EF4-FFF2-40B4-BE49-F238E27FC236}">
                  <a16:creationId xmlns:a16="http://schemas.microsoft.com/office/drawing/2014/main" id="{267137BE-504D-4FFA-A6A0-B7D21B8F25DB}"/>
                </a:ext>
              </a:extLst>
            </p:cNvPr>
            <p:cNvGrpSpPr/>
            <p:nvPr/>
          </p:nvGrpSpPr>
          <p:grpSpPr>
            <a:xfrm>
              <a:off x="5668546" y="2344852"/>
              <a:ext cx="854909" cy="1343933"/>
              <a:chOff x="6163612" y="1966761"/>
              <a:chExt cx="2991257" cy="4702319"/>
            </a:xfrm>
          </p:grpSpPr>
          <p:sp>
            <p:nvSpPr>
              <p:cNvPr id="13" name="자유형: 도형 69">
                <a:extLst>
                  <a:ext uri="{FF2B5EF4-FFF2-40B4-BE49-F238E27FC236}">
                    <a16:creationId xmlns:a16="http://schemas.microsoft.com/office/drawing/2014/main" id="{745306F4-ADE2-48E7-8A3F-6C06FA5D7EC6}"/>
                  </a:ext>
                </a:extLst>
              </p:cNvPr>
              <p:cNvSpPr/>
              <p:nvPr/>
            </p:nvSpPr>
            <p:spPr>
              <a:xfrm>
                <a:off x="6316187" y="2135206"/>
                <a:ext cx="2653352" cy="2896349"/>
              </a:xfrm>
              <a:custGeom>
                <a:avLst/>
                <a:gdLst>
                  <a:gd name="connsiteX0" fmla="*/ 1146409 w 2292818"/>
                  <a:gd name="connsiteY0" fmla="*/ 0 h 2502797"/>
                  <a:gd name="connsiteX1" fmla="*/ 2292818 w 2292818"/>
                  <a:gd name="connsiteY1" fmla="*/ 1146409 h 2502797"/>
                  <a:gd name="connsiteX2" fmla="*/ 1692856 w 2292818"/>
                  <a:gd name="connsiteY2" fmla="*/ 2154453 h 2502797"/>
                  <a:gd name="connsiteX3" fmla="*/ 1686333 w 2292818"/>
                  <a:gd name="connsiteY3" fmla="*/ 2157595 h 2502797"/>
                  <a:gd name="connsiteX4" fmla="*/ 1625204 w 2292818"/>
                  <a:gd name="connsiteY4" fmla="*/ 2502797 h 2502797"/>
                  <a:gd name="connsiteX5" fmla="*/ 690116 w 2292818"/>
                  <a:gd name="connsiteY5" fmla="*/ 2502797 h 2502797"/>
                  <a:gd name="connsiteX6" fmla="*/ 631086 w 2292818"/>
                  <a:gd name="connsiteY6" fmla="*/ 2169446 h 2502797"/>
                  <a:gd name="connsiteX7" fmla="*/ 599963 w 2292818"/>
                  <a:gd name="connsiteY7" fmla="*/ 2154453 h 2502797"/>
                  <a:gd name="connsiteX8" fmla="*/ 0 w 2292818"/>
                  <a:gd name="connsiteY8" fmla="*/ 1146409 h 2502797"/>
                  <a:gd name="connsiteX9" fmla="*/ 1146409 w 2292818"/>
                  <a:gd name="connsiteY9" fmla="*/ 0 h 2502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2818" h="2502797">
                    <a:moveTo>
                      <a:pt x="1146409" y="0"/>
                    </a:moveTo>
                    <a:cubicBezTo>
                      <a:pt x="1779553" y="0"/>
                      <a:pt x="2292818" y="513265"/>
                      <a:pt x="2292818" y="1146409"/>
                    </a:cubicBezTo>
                    <a:cubicBezTo>
                      <a:pt x="2292818" y="1581696"/>
                      <a:pt x="2050220" y="1960321"/>
                      <a:pt x="1692856" y="2154453"/>
                    </a:cubicBezTo>
                    <a:lnTo>
                      <a:pt x="1686333" y="2157595"/>
                    </a:lnTo>
                    <a:lnTo>
                      <a:pt x="1625204" y="2502797"/>
                    </a:lnTo>
                    <a:lnTo>
                      <a:pt x="690116" y="2502797"/>
                    </a:lnTo>
                    <a:lnTo>
                      <a:pt x="631086" y="2169446"/>
                    </a:lnTo>
                    <a:lnTo>
                      <a:pt x="599963" y="2154453"/>
                    </a:lnTo>
                    <a:cubicBezTo>
                      <a:pt x="242598" y="1960321"/>
                      <a:pt x="0" y="1581696"/>
                      <a:pt x="0" y="1146409"/>
                    </a:cubicBezTo>
                    <a:cubicBezTo>
                      <a:pt x="0" y="513265"/>
                      <a:pt x="513265" y="0"/>
                      <a:pt x="1146409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자유형: 도형 79">
                <a:extLst>
                  <a:ext uri="{FF2B5EF4-FFF2-40B4-BE49-F238E27FC236}">
                    <a16:creationId xmlns:a16="http://schemas.microsoft.com/office/drawing/2014/main" id="{89342051-7B95-44FB-AD8B-6CFC54A35B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63612" y="1966761"/>
                <a:ext cx="2991257" cy="4702319"/>
              </a:xfrm>
              <a:custGeom>
                <a:avLst/>
                <a:gdLst>
                  <a:gd name="connsiteX0" fmla="*/ 951056 w 2991257"/>
                  <a:gd name="connsiteY0" fmla="*/ 4310393 h 4702319"/>
                  <a:gd name="connsiteX1" fmla="*/ 2052826 w 2991257"/>
                  <a:gd name="connsiteY1" fmla="*/ 4310393 h 4702319"/>
                  <a:gd name="connsiteX2" fmla="*/ 2052826 w 2991257"/>
                  <a:gd name="connsiteY2" fmla="*/ 4506356 h 4702319"/>
                  <a:gd name="connsiteX3" fmla="*/ 1501941 w 2991257"/>
                  <a:gd name="connsiteY3" fmla="*/ 4702319 h 4702319"/>
                  <a:gd name="connsiteX4" fmla="*/ 951056 w 2991257"/>
                  <a:gd name="connsiteY4" fmla="*/ 4506356 h 4702319"/>
                  <a:gd name="connsiteX5" fmla="*/ 953472 w 2991257"/>
                  <a:gd name="connsiteY5" fmla="*/ 3978828 h 4702319"/>
                  <a:gd name="connsiteX6" fmla="*/ 2050412 w 2991257"/>
                  <a:gd name="connsiteY6" fmla="*/ 3978828 h 4702319"/>
                  <a:gd name="connsiteX7" fmla="*/ 2152988 w 2991257"/>
                  <a:gd name="connsiteY7" fmla="*/ 4079172 h 4702319"/>
                  <a:gd name="connsiteX8" fmla="*/ 2152988 w 2991257"/>
                  <a:gd name="connsiteY8" fmla="*/ 4123466 h 4702319"/>
                  <a:gd name="connsiteX9" fmla="*/ 2050412 w 2991257"/>
                  <a:gd name="connsiteY9" fmla="*/ 4223810 h 4702319"/>
                  <a:gd name="connsiteX10" fmla="*/ 953472 w 2991257"/>
                  <a:gd name="connsiteY10" fmla="*/ 4223810 h 4702319"/>
                  <a:gd name="connsiteX11" fmla="*/ 850896 w 2991257"/>
                  <a:gd name="connsiteY11" fmla="*/ 4123466 h 4702319"/>
                  <a:gd name="connsiteX12" fmla="*/ 850896 w 2991257"/>
                  <a:gd name="connsiteY12" fmla="*/ 4079172 h 4702319"/>
                  <a:gd name="connsiteX13" fmla="*/ 953472 w 2991257"/>
                  <a:gd name="connsiteY13" fmla="*/ 3978828 h 4702319"/>
                  <a:gd name="connsiteX14" fmla="*/ 903390 w 2991257"/>
                  <a:gd name="connsiteY14" fmla="*/ 3647264 h 4702319"/>
                  <a:gd name="connsiteX15" fmla="*/ 2100491 w 2991257"/>
                  <a:gd name="connsiteY15" fmla="*/ 3647264 h 4702319"/>
                  <a:gd name="connsiteX16" fmla="*/ 2203068 w 2991257"/>
                  <a:gd name="connsiteY16" fmla="*/ 3747607 h 4702319"/>
                  <a:gd name="connsiteX17" fmla="*/ 2203068 w 2991257"/>
                  <a:gd name="connsiteY17" fmla="*/ 3791900 h 4702319"/>
                  <a:gd name="connsiteX18" fmla="*/ 2100491 w 2991257"/>
                  <a:gd name="connsiteY18" fmla="*/ 3892244 h 4702319"/>
                  <a:gd name="connsiteX19" fmla="*/ 903390 w 2991257"/>
                  <a:gd name="connsiteY19" fmla="*/ 3892244 h 4702319"/>
                  <a:gd name="connsiteX20" fmla="*/ 800815 w 2991257"/>
                  <a:gd name="connsiteY20" fmla="*/ 3791900 h 4702319"/>
                  <a:gd name="connsiteX21" fmla="*/ 800815 w 2991257"/>
                  <a:gd name="connsiteY21" fmla="*/ 3747607 h 4702319"/>
                  <a:gd name="connsiteX22" fmla="*/ 903390 w 2991257"/>
                  <a:gd name="connsiteY22" fmla="*/ 3647264 h 4702319"/>
                  <a:gd name="connsiteX23" fmla="*/ 853310 w 2991257"/>
                  <a:gd name="connsiteY23" fmla="*/ 3315698 h 4702319"/>
                  <a:gd name="connsiteX24" fmla="*/ 2150572 w 2991257"/>
                  <a:gd name="connsiteY24" fmla="*/ 3315698 h 4702319"/>
                  <a:gd name="connsiteX25" fmla="*/ 2253147 w 2991257"/>
                  <a:gd name="connsiteY25" fmla="*/ 3416042 h 4702319"/>
                  <a:gd name="connsiteX26" fmla="*/ 2253147 w 2991257"/>
                  <a:gd name="connsiteY26" fmla="*/ 3460336 h 4702319"/>
                  <a:gd name="connsiteX27" fmla="*/ 2150572 w 2991257"/>
                  <a:gd name="connsiteY27" fmla="*/ 3560680 h 4702319"/>
                  <a:gd name="connsiteX28" fmla="*/ 853310 w 2991257"/>
                  <a:gd name="connsiteY28" fmla="*/ 3560680 h 4702319"/>
                  <a:gd name="connsiteX29" fmla="*/ 750733 w 2991257"/>
                  <a:gd name="connsiteY29" fmla="*/ 3460336 h 4702319"/>
                  <a:gd name="connsiteX30" fmla="*/ 750733 w 2991257"/>
                  <a:gd name="connsiteY30" fmla="*/ 3416042 h 4702319"/>
                  <a:gd name="connsiteX31" fmla="*/ 853310 w 2991257"/>
                  <a:gd name="connsiteY31" fmla="*/ 3315698 h 4702319"/>
                  <a:gd name="connsiteX32" fmla="*/ 1386722 w 2991257"/>
                  <a:gd name="connsiteY32" fmla="*/ 1558904 h 4702319"/>
                  <a:gd name="connsiteX33" fmla="*/ 1267488 w 2991257"/>
                  <a:gd name="connsiteY33" fmla="*/ 1609721 h 4702319"/>
                  <a:gd name="connsiteX34" fmla="*/ 1167563 w 2991257"/>
                  <a:gd name="connsiteY34" fmla="*/ 1572653 h 4702319"/>
                  <a:gd name="connsiteX35" fmla="*/ 1400707 w 2991257"/>
                  <a:gd name="connsiteY35" fmla="*/ 3012633 h 4702319"/>
                  <a:gd name="connsiteX36" fmla="*/ 1492336 w 2991257"/>
                  <a:gd name="connsiteY36" fmla="*/ 3011914 h 4702319"/>
                  <a:gd name="connsiteX37" fmla="*/ 1492336 w 2991257"/>
                  <a:gd name="connsiteY37" fmla="*/ 3011864 h 4702319"/>
                  <a:gd name="connsiteX38" fmla="*/ 1495631 w 2991257"/>
                  <a:gd name="connsiteY38" fmla="*/ 3011889 h 4702319"/>
                  <a:gd name="connsiteX39" fmla="*/ 1498923 w 2991257"/>
                  <a:gd name="connsiteY39" fmla="*/ 3011864 h 4702319"/>
                  <a:gd name="connsiteX40" fmla="*/ 1498923 w 2991257"/>
                  <a:gd name="connsiteY40" fmla="*/ 3011914 h 4702319"/>
                  <a:gd name="connsiteX41" fmla="*/ 1589466 w 2991257"/>
                  <a:gd name="connsiteY41" fmla="*/ 3012625 h 4702319"/>
                  <a:gd name="connsiteX42" fmla="*/ 1819775 w 2991257"/>
                  <a:gd name="connsiteY42" fmla="*/ 1590148 h 4702319"/>
                  <a:gd name="connsiteX43" fmla="*/ 1744424 w 2991257"/>
                  <a:gd name="connsiteY43" fmla="*/ 1609721 h 4702319"/>
                  <a:gd name="connsiteX44" fmla="*/ 1625191 w 2991257"/>
                  <a:gd name="connsiteY44" fmla="*/ 1558904 h 4702319"/>
                  <a:gd name="connsiteX45" fmla="*/ 1505957 w 2991257"/>
                  <a:gd name="connsiteY45" fmla="*/ 1609721 h 4702319"/>
                  <a:gd name="connsiteX46" fmla="*/ 1386722 w 2991257"/>
                  <a:gd name="connsiteY46" fmla="*/ 1558904 h 4702319"/>
                  <a:gd name="connsiteX47" fmla="*/ 1492336 w 2991257"/>
                  <a:gd name="connsiteY47" fmla="*/ 296022 h 4702319"/>
                  <a:gd name="connsiteX48" fmla="*/ 274831 w 2991257"/>
                  <a:gd name="connsiteY48" fmla="*/ 1488534 h 4702319"/>
                  <a:gd name="connsiteX49" fmla="*/ 855798 w 2991257"/>
                  <a:gd name="connsiteY49" fmla="*/ 2574654 h 4702319"/>
                  <a:gd name="connsiteX50" fmla="*/ 1010657 w 2991257"/>
                  <a:gd name="connsiteY50" fmla="*/ 2878465 h 4702319"/>
                  <a:gd name="connsiteX51" fmla="*/ 1099844 w 2991257"/>
                  <a:gd name="connsiteY51" fmla="*/ 3014995 h 4702319"/>
                  <a:gd name="connsiteX52" fmla="*/ 1178890 w 2991257"/>
                  <a:gd name="connsiteY52" fmla="*/ 3014374 h 4702319"/>
                  <a:gd name="connsiteX53" fmla="*/ 912952 w 2991257"/>
                  <a:gd name="connsiteY53" fmla="*/ 1371837 h 4702319"/>
                  <a:gd name="connsiteX54" fmla="*/ 1002548 w 2991257"/>
                  <a:gd name="connsiteY54" fmla="*/ 1251201 h 4702319"/>
                  <a:gd name="connsiteX55" fmla="*/ 1006296 w 2991257"/>
                  <a:gd name="connsiteY55" fmla="*/ 1250621 h 4702319"/>
                  <a:gd name="connsiteX56" fmla="*/ 1124040 w 2991257"/>
                  <a:gd name="connsiteY56" fmla="*/ 1323612 h 4702319"/>
                  <a:gd name="connsiteX57" fmla="*/ 1267488 w 2991257"/>
                  <a:gd name="connsiteY57" fmla="*/ 1239026 h 4702319"/>
                  <a:gd name="connsiteX58" fmla="*/ 1386722 w 2991257"/>
                  <a:gd name="connsiteY58" fmla="*/ 1289845 h 4702319"/>
                  <a:gd name="connsiteX59" fmla="*/ 1505957 w 2991257"/>
                  <a:gd name="connsiteY59" fmla="*/ 1239026 h 4702319"/>
                  <a:gd name="connsiteX60" fmla="*/ 1625191 w 2991257"/>
                  <a:gd name="connsiteY60" fmla="*/ 1289845 h 4702319"/>
                  <a:gd name="connsiteX61" fmla="*/ 1744424 w 2991257"/>
                  <a:gd name="connsiteY61" fmla="*/ 1239026 h 4702319"/>
                  <a:gd name="connsiteX62" fmla="*/ 1873330 w 2991257"/>
                  <a:gd name="connsiteY62" fmla="*/ 1300835 h 4702319"/>
                  <a:gd name="connsiteX63" fmla="*/ 1984961 w 2991257"/>
                  <a:gd name="connsiteY63" fmla="*/ 1243910 h 4702319"/>
                  <a:gd name="connsiteX64" fmla="*/ 1988709 w 2991257"/>
                  <a:gd name="connsiteY64" fmla="*/ 1244491 h 4702319"/>
                  <a:gd name="connsiteX65" fmla="*/ 2078307 w 2991257"/>
                  <a:gd name="connsiteY65" fmla="*/ 1365125 h 4702319"/>
                  <a:gd name="connsiteX66" fmla="*/ 1811283 w 2991257"/>
                  <a:gd name="connsiteY66" fmla="*/ 3014366 h 4702319"/>
                  <a:gd name="connsiteX67" fmla="*/ 1891413 w 2991257"/>
                  <a:gd name="connsiteY67" fmla="*/ 3014995 h 4702319"/>
                  <a:gd name="connsiteX68" fmla="*/ 1980600 w 2991257"/>
                  <a:gd name="connsiteY68" fmla="*/ 2878465 h 4702319"/>
                  <a:gd name="connsiteX69" fmla="*/ 2135459 w 2991257"/>
                  <a:gd name="connsiteY69" fmla="*/ 2574654 h 4702319"/>
                  <a:gd name="connsiteX70" fmla="*/ 2716427 w 2991257"/>
                  <a:gd name="connsiteY70" fmla="*/ 1488534 h 4702319"/>
                  <a:gd name="connsiteX71" fmla="*/ 1498923 w 2991257"/>
                  <a:gd name="connsiteY71" fmla="*/ 296022 h 4702319"/>
                  <a:gd name="connsiteX72" fmla="*/ 1498923 w 2991257"/>
                  <a:gd name="connsiteY72" fmla="*/ 296319 h 4702319"/>
                  <a:gd name="connsiteX73" fmla="*/ 1495631 w 2991257"/>
                  <a:gd name="connsiteY73" fmla="*/ 296070 h 4702319"/>
                  <a:gd name="connsiteX74" fmla="*/ 1492336 w 2991257"/>
                  <a:gd name="connsiteY74" fmla="*/ 296319 h 4702319"/>
                  <a:gd name="connsiteX75" fmla="*/ 1492826 w 2991257"/>
                  <a:gd name="connsiteY75" fmla="*/ 0 h 4702319"/>
                  <a:gd name="connsiteX76" fmla="*/ 1495631 w 2991257"/>
                  <a:gd name="connsiteY76" fmla="*/ 211 h 4702319"/>
                  <a:gd name="connsiteX77" fmla="*/ 1498432 w 2991257"/>
                  <a:gd name="connsiteY77" fmla="*/ 0 h 4702319"/>
                  <a:gd name="connsiteX78" fmla="*/ 2991257 w 2991257"/>
                  <a:gd name="connsiteY78" fmla="*/ 1460348 h 4702319"/>
                  <a:gd name="connsiteX79" fmla="*/ 2279478 w 2991257"/>
                  <a:gd name="connsiteY79" fmla="*/ 2790647 h 4702319"/>
                  <a:gd name="connsiteX80" fmla="*/ 2207246 w 2991257"/>
                  <a:gd name="connsiteY80" fmla="*/ 3088369 h 4702319"/>
                  <a:gd name="connsiteX81" fmla="*/ 2016213 w 2991257"/>
                  <a:gd name="connsiteY81" fmla="*/ 3228140 h 4702319"/>
                  <a:gd name="connsiteX82" fmla="*/ 1495631 w 2991257"/>
                  <a:gd name="connsiteY82" fmla="*/ 3226317 h 4702319"/>
                  <a:gd name="connsiteX83" fmla="*/ 975044 w 2991257"/>
                  <a:gd name="connsiteY83" fmla="*/ 3228140 h 4702319"/>
                  <a:gd name="connsiteX84" fmla="*/ 784011 w 2991257"/>
                  <a:gd name="connsiteY84" fmla="*/ 3088369 h 4702319"/>
                  <a:gd name="connsiteX85" fmla="*/ 711780 w 2991257"/>
                  <a:gd name="connsiteY85" fmla="*/ 2790647 h 4702319"/>
                  <a:gd name="connsiteX86" fmla="*/ 0 w 2991257"/>
                  <a:gd name="connsiteY86" fmla="*/ 1460348 h 4702319"/>
                  <a:gd name="connsiteX87" fmla="*/ 1492826 w 2991257"/>
                  <a:gd name="connsiteY87" fmla="*/ 0 h 470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991257" h="4702319">
                    <a:moveTo>
                      <a:pt x="951056" y="4310393"/>
                    </a:moveTo>
                    <a:lnTo>
                      <a:pt x="2052826" y="4310393"/>
                    </a:lnTo>
                    <a:lnTo>
                      <a:pt x="2052826" y="4506356"/>
                    </a:lnTo>
                    <a:cubicBezTo>
                      <a:pt x="2052826" y="4614583"/>
                      <a:pt x="1806188" y="4702319"/>
                      <a:pt x="1501941" y="4702319"/>
                    </a:cubicBezTo>
                    <a:cubicBezTo>
                      <a:pt x="1197696" y="4702319"/>
                      <a:pt x="951056" y="4614583"/>
                      <a:pt x="951056" y="4506356"/>
                    </a:cubicBezTo>
                    <a:close/>
                    <a:moveTo>
                      <a:pt x="953472" y="3978828"/>
                    </a:moveTo>
                    <a:lnTo>
                      <a:pt x="2050412" y="3978828"/>
                    </a:lnTo>
                    <a:cubicBezTo>
                      <a:pt x="2107063" y="3978828"/>
                      <a:pt x="2152988" y="4023754"/>
                      <a:pt x="2152988" y="4079172"/>
                    </a:cubicBezTo>
                    <a:lnTo>
                      <a:pt x="2152988" y="4123466"/>
                    </a:lnTo>
                    <a:cubicBezTo>
                      <a:pt x="2152988" y="4178882"/>
                      <a:pt x="2107063" y="4223810"/>
                      <a:pt x="2050412" y="4223810"/>
                    </a:cubicBezTo>
                    <a:lnTo>
                      <a:pt x="953472" y="4223810"/>
                    </a:lnTo>
                    <a:cubicBezTo>
                      <a:pt x="896821" y="4223810"/>
                      <a:pt x="850896" y="4178882"/>
                      <a:pt x="850896" y="4123466"/>
                    </a:cubicBezTo>
                    <a:lnTo>
                      <a:pt x="850896" y="4079172"/>
                    </a:lnTo>
                    <a:cubicBezTo>
                      <a:pt x="850896" y="4023754"/>
                      <a:pt x="896821" y="3978828"/>
                      <a:pt x="953472" y="3978828"/>
                    </a:cubicBezTo>
                    <a:close/>
                    <a:moveTo>
                      <a:pt x="903390" y="3647264"/>
                    </a:moveTo>
                    <a:lnTo>
                      <a:pt x="2100491" y="3647264"/>
                    </a:lnTo>
                    <a:cubicBezTo>
                      <a:pt x="2157143" y="3647264"/>
                      <a:pt x="2203068" y="3692189"/>
                      <a:pt x="2203068" y="3747607"/>
                    </a:cubicBezTo>
                    <a:lnTo>
                      <a:pt x="2203068" y="3791900"/>
                    </a:lnTo>
                    <a:cubicBezTo>
                      <a:pt x="2203068" y="3847318"/>
                      <a:pt x="2157143" y="3892244"/>
                      <a:pt x="2100491" y="3892244"/>
                    </a:cubicBezTo>
                    <a:lnTo>
                      <a:pt x="903390" y="3892244"/>
                    </a:lnTo>
                    <a:cubicBezTo>
                      <a:pt x="846740" y="3892244"/>
                      <a:pt x="800815" y="3847318"/>
                      <a:pt x="800815" y="3791900"/>
                    </a:cubicBezTo>
                    <a:lnTo>
                      <a:pt x="800815" y="3747607"/>
                    </a:lnTo>
                    <a:cubicBezTo>
                      <a:pt x="800815" y="3692189"/>
                      <a:pt x="846740" y="3647264"/>
                      <a:pt x="903390" y="3647264"/>
                    </a:cubicBezTo>
                    <a:close/>
                    <a:moveTo>
                      <a:pt x="853310" y="3315698"/>
                    </a:moveTo>
                    <a:lnTo>
                      <a:pt x="2150572" y="3315698"/>
                    </a:lnTo>
                    <a:cubicBezTo>
                      <a:pt x="2207223" y="3315698"/>
                      <a:pt x="2253147" y="3360624"/>
                      <a:pt x="2253147" y="3416042"/>
                    </a:cubicBezTo>
                    <a:lnTo>
                      <a:pt x="2253147" y="3460336"/>
                    </a:lnTo>
                    <a:cubicBezTo>
                      <a:pt x="2253147" y="3515753"/>
                      <a:pt x="2207223" y="3560680"/>
                      <a:pt x="2150572" y="3560680"/>
                    </a:cubicBezTo>
                    <a:lnTo>
                      <a:pt x="853310" y="3560680"/>
                    </a:lnTo>
                    <a:cubicBezTo>
                      <a:pt x="796658" y="3560680"/>
                      <a:pt x="750733" y="3515753"/>
                      <a:pt x="750733" y="3460336"/>
                    </a:cubicBezTo>
                    <a:lnTo>
                      <a:pt x="750733" y="3416042"/>
                    </a:lnTo>
                    <a:cubicBezTo>
                      <a:pt x="750733" y="3360624"/>
                      <a:pt x="796658" y="3315698"/>
                      <a:pt x="853310" y="3315698"/>
                    </a:cubicBezTo>
                    <a:close/>
                    <a:moveTo>
                      <a:pt x="1386722" y="1558904"/>
                    </a:moveTo>
                    <a:cubicBezTo>
                      <a:pt x="1356097" y="1590701"/>
                      <a:pt x="1313897" y="1609721"/>
                      <a:pt x="1267488" y="1609721"/>
                    </a:cubicBezTo>
                    <a:cubicBezTo>
                      <a:pt x="1229461" y="1609721"/>
                      <a:pt x="1194258" y="1596950"/>
                      <a:pt x="1167563" y="1572653"/>
                    </a:cubicBezTo>
                    <a:lnTo>
                      <a:pt x="1400707" y="3012633"/>
                    </a:lnTo>
                    <a:lnTo>
                      <a:pt x="1492336" y="3011914"/>
                    </a:lnTo>
                    <a:lnTo>
                      <a:pt x="1492336" y="3011864"/>
                    </a:lnTo>
                    <a:lnTo>
                      <a:pt x="1495631" y="3011889"/>
                    </a:lnTo>
                    <a:lnTo>
                      <a:pt x="1498923" y="3011864"/>
                    </a:lnTo>
                    <a:lnTo>
                      <a:pt x="1498923" y="3011914"/>
                    </a:lnTo>
                    <a:lnTo>
                      <a:pt x="1589466" y="3012625"/>
                    </a:lnTo>
                    <a:lnTo>
                      <a:pt x="1819775" y="1590148"/>
                    </a:lnTo>
                    <a:cubicBezTo>
                      <a:pt x="1797467" y="1603167"/>
                      <a:pt x="1771670" y="1609721"/>
                      <a:pt x="1744424" y="1609721"/>
                    </a:cubicBezTo>
                    <a:cubicBezTo>
                      <a:pt x="1698015" y="1609721"/>
                      <a:pt x="1655815" y="1590701"/>
                      <a:pt x="1625191" y="1558904"/>
                    </a:cubicBezTo>
                    <a:cubicBezTo>
                      <a:pt x="1594564" y="1590701"/>
                      <a:pt x="1552364" y="1609721"/>
                      <a:pt x="1505957" y="1609721"/>
                    </a:cubicBezTo>
                    <a:cubicBezTo>
                      <a:pt x="1459548" y="1609721"/>
                      <a:pt x="1417348" y="1590701"/>
                      <a:pt x="1386722" y="1558904"/>
                    </a:cubicBezTo>
                    <a:close/>
                    <a:moveTo>
                      <a:pt x="1492336" y="296022"/>
                    </a:moveTo>
                    <a:cubicBezTo>
                      <a:pt x="819777" y="296795"/>
                      <a:pt x="274831" y="830410"/>
                      <a:pt x="274831" y="1488534"/>
                    </a:cubicBezTo>
                    <a:cubicBezTo>
                      <a:pt x="274831" y="1934058"/>
                      <a:pt x="599874" y="2373770"/>
                      <a:pt x="855798" y="2574654"/>
                    </a:cubicBezTo>
                    <a:cubicBezTo>
                      <a:pt x="972489" y="2706724"/>
                      <a:pt x="963238" y="2709431"/>
                      <a:pt x="1010657" y="2878465"/>
                    </a:cubicBezTo>
                    <a:cubicBezTo>
                      <a:pt x="1029549" y="2996988"/>
                      <a:pt x="991277" y="3008834"/>
                      <a:pt x="1099844" y="3014995"/>
                    </a:cubicBezTo>
                    <a:lnTo>
                      <a:pt x="1178890" y="3014374"/>
                    </a:lnTo>
                    <a:lnTo>
                      <a:pt x="912952" y="1371837"/>
                    </a:lnTo>
                    <a:cubicBezTo>
                      <a:pt x="903639" y="1314321"/>
                      <a:pt x="943753" y="1260311"/>
                      <a:pt x="1002548" y="1251201"/>
                    </a:cubicBezTo>
                    <a:lnTo>
                      <a:pt x="1006296" y="1250621"/>
                    </a:lnTo>
                    <a:cubicBezTo>
                      <a:pt x="1059733" y="1242341"/>
                      <a:pt x="1110210" y="1274002"/>
                      <a:pt x="1124040" y="1323612"/>
                    </a:cubicBezTo>
                    <a:cubicBezTo>
                      <a:pt x="1152654" y="1271953"/>
                      <a:pt x="1206429" y="1239026"/>
                      <a:pt x="1267488" y="1239026"/>
                    </a:cubicBezTo>
                    <a:cubicBezTo>
                      <a:pt x="1313897" y="1239026"/>
                      <a:pt x="1356097" y="1258048"/>
                      <a:pt x="1386722" y="1289845"/>
                    </a:cubicBezTo>
                    <a:cubicBezTo>
                      <a:pt x="1417348" y="1258048"/>
                      <a:pt x="1459548" y="1239026"/>
                      <a:pt x="1505957" y="1239026"/>
                    </a:cubicBezTo>
                    <a:cubicBezTo>
                      <a:pt x="1552364" y="1239026"/>
                      <a:pt x="1594564" y="1258048"/>
                      <a:pt x="1625191" y="1289845"/>
                    </a:cubicBezTo>
                    <a:cubicBezTo>
                      <a:pt x="1655815" y="1258048"/>
                      <a:pt x="1698015" y="1239026"/>
                      <a:pt x="1744424" y="1239026"/>
                    </a:cubicBezTo>
                    <a:cubicBezTo>
                      <a:pt x="1795987" y="1239026"/>
                      <a:pt x="1842359" y="1262509"/>
                      <a:pt x="1873330" y="1300835"/>
                    </a:cubicBezTo>
                    <a:cubicBezTo>
                      <a:pt x="1892646" y="1260564"/>
                      <a:pt x="1937643" y="1236578"/>
                      <a:pt x="1984961" y="1243910"/>
                    </a:cubicBezTo>
                    <a:lnTo>
                      <a:pt x="1988709" y="1244491"/>
                    </a:lnTo>
                    <a:cubicBezTo>
                      <a:pt x="2047506" y="1253600"/>
                      <a:pt x="2087618" y="1307610"/>
                      <a:pt x="2078307" y="1365125"/>
                    </a:cubicBezTo>
                    <a:lnTo>
                      <a:pt x="1811283" y="3014366"/>
                    </a:lnTo>
                    <a:lnTo>
                      <a:pt x="1891413" y="3014995"/>
                    </a:lnTo>
                    <a:cubicBezTo>
                      <a:pt x="1999980" y="3008834"/>
                      <a:pt x="1961709" y="2996988"/>
                      <a:pt x="1980600" y="2878465"/>
                    </a:cubicBezTo>
                    <a:cubicBezTo>
                      <a:pt x="2028019" y="2709431"/>
                      <a:pt x="2018769" y="2706724"/>
                      <a:pt x="2135459" y="2574654"/>
                    </a:cubicBezTo>
                    <a:cubicBezTo>
                      <a:pt x="2391383" y="2373770"/>
                      <a:pt x="2716427" y="1934058"/>
                      <a:pt x="2716427" y="1488534"/>
                    </a:cubicBezTo>
                    <a:cubicBezTo>
                      <a:pt x="2716427" y="830410"/>
                      <a:pt x="2171481" y="296795"/>
                      <a:pt x="1498923" y="296022"/>
                    </a:cubicBezTo>
                    <a:lnTo>
                      <a:pt x="1498923" y="296319"/>
                    </a:lnTo>
                    <a:lnTo>
                      <a:pt x="1495631" y="296070"/>
                    </a:lnTo>
                    <a:lnTo>
                      <a:pt x="1492336" y="296319"/>
                    </a:lnTo>
                    <a:close/>
                    <a:moveTo>
                      <a:pt x="1492826" y="0"/>
                    </a:moveTo>
                    <a:lnTo>
                      <a:pt x="1495631" y="211"/>
                    </a:lnTo>
                    <a:lnTo>
                      <a:pt x="1498432" y="0"/>
                    </a:lnTo>
                    <a:cubicBezTo>
                      <a:pt x="2322897" y="0"/>
                      <a:pt x="2991257" y="653819"/>
                      <a:pt x="2991257" y="1460348"/>
                    </a:cubicBezTo>
                    <a:cubicBezTo>
                      <a:pt x="2991257" y="2006129"/>
                      <a:pt x="2592903" y="2544781"/>
                      <a:pt x="2279478" y="2790647"/>
                    </a:cubicBezTo>
                    <a:cubicBezTo>
                      <a:pt x="2186103" y="2895884"/>
                      <a:pt x="2227311" y="2951181"/>
                      <a:pt x="2207246" y="3088369"/>
                    </a:cubicBezTo>
                    <a:cubicBezTo>
                      <a:pt x="2155081" y="3194275"/>
                      <a:pt x="2108422" y="3228140"/>
                      <a:pt x="2016213" y="3228140"/>
                    </a:cubicBezTo>
                    <a:lnTo>
                      <a:pt x="1495631" y="3226317"/>
                    </a:lnTo>
                    <a:lnTo>
                      <a:pt x="975044" y="3228140"/>
                    </a:lnTo>
                    <a:cubicBezTo>
                      <a:pt x="882838" y="3228140"/>
                      <a:pt x="836177" y="3194275"/>
                      <a:pt x="784011" y="3088369"/>
                    </a:cubicBezTo>
                    <a:cubicBezTo>
                      <a:pt x="763946" y="2951181"/>
                      <a:pt x="805155" y="2895884"/>
                      <a:pt x="711780" y="2790647"/>
                    </a:cubicBezTo>
                    <a:cubicBezTo>
                      <a:pt x="398354" y="2544781"/>
                      <a:pt x="0" y="2006129"/>
                      <a:pt x="0" y="1460348"/>
                    </a:cubicBezTo>
                    <a:cubicBezTo>
                      <a:pt x="0" y="653819"/>
                      <a:pt x="668362" y="0"/>
                      <a:pt x="149282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</p:grpSp>
      </p:grp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F0A314C-C57B-4565-9584-D72EE9356D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0561964"/>
              </p:ext>
            </p:extLst>
          </p:nvPr>
        </p:nvGraphicFramePr>
        <p:xfrm>
          <a:off x="4031405" y="3986433"/>
          <a:ext cx="4296669" cy="2569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994" y="2082018"/>
            <a:ext cx="5392322" cy="3474720"/>
          </a:xfrm>
        </p:spPr>
        <p:txBody>
          <a:bodyPr/>
          <a:lstStyle/>
          <a:p>
            <a:pPr marL="342900" marR="0" algn="just">
              <a:spcBef>
                <a:spcPts val="315"/>
              </a:spcBef>
              <a:spcAft>
                <a:spcPts val="0"/>
              </a:spcAft>
            </a:pPr>
            <a:r>
              <a:rPr lang="en-US" sz="1800" b="1" i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 Study for Policy Lab (European Union)</a:t>
            </a:r>
            <a:endParaRPr lang="en-IN" sz="18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115570">
              <a:lnSpc>
                <a:spcPct val="115000"/>
              </a:lnSpc>
              <a:spcBef>
                <a:spcPts val="205"/>
              </a:spcBef>
              <a:spcAft>
                <a:spcPts val="0"/>
              </a:spcAft>
            </a:pPr>
            <a:endParaRPr lang="en-US" sz="1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7250" marR="115570" lvl="1" indent="-285750">
              <a:lnSpc>
                <a:spcPct val="100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UK policy lab has introduced a policy lab toolkit, which follows the open policy making principles i.e., to </a:t>
            </a:r>
            <a:r>
              <a:rPr lang="en-US" sz="1600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open to new techniques, new experts and new evidences.</a:t>
            </a:r>
          </a:p>
          <a:p>
            <a:pPr marL="571500" marR="115570" lvl="1" indent="0">
              <a:lnSpc>
                <a:spcPct val="100000"/>
              </a:lnSpc>
              <a:spcBef>
                <a:spcPts val="205"/>
              </a:spcBef>
            </a:pPr>
            <a:endParaRPr lang="en-US" sz="1600" dirty="0">
              <a:solidFill>
                <a:schemeClr val="tx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57250" marR="115570" lvl="1" indent="-285750">
              <a:lnSpc>
                <a:spcPct val="100000"/>
              </a:lnSpc>
              <a:spcBef>
                <a:spcPts val="205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US" sz="160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Govlab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Austria  </a:t>
            </a:r>
            <a:r>
              <a:rPr lang="en-US" sz="1600" spc="-1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 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yet  another example that  works on the</a:t>
            </a:r>
            <a:r>
              <a:rPr lang="en-US" sz="1600" spc="-55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principle</a:t>
            </a:r>
            <a:r>
              <a:rPr lang="en-IN" sz="1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 developing policies by providing a framework and space to policy makers which is open and transparent to the citizens</a:t>
            </a:r>
            <a:endParaRPr lang="en-IN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2608288" y="1184162"/>
            <a:ext cx="3762532" cy="6296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Policy Labs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41CC69-B43D-4705-9BAE-969BCA138117}"/>
              </a:ext>
            </a:extLst>
          </p:cNvPr>
          <p:cNvGrpSpPr/>
          <p:nvPr/>
        </p:nvGrpSpPr>
        <p:grpSpPr>
          <a:xfrm>
            <a:off x="168812" y="1184162"/>
            <a:ext cx="2954216" cy="5537314"/>
            <a:chOff x="5174351" y="2344852"/>
            <a:chExt cx="1843306" cy="3750389"/>
          </a:xfrm>
        </p:grpSpPr>
        <p:grpSp>
          <p:nvGrpSpPr>
            <p:cNvPr id="7" name="그룹 7">
              <a:extLst>
                <a:ext uri="{FF2B5EF4-FFF2-40B4-BE49-F238E27FC236}">
                  <a16:creationId xmlns:a16="http://schemas.microsoft.com/office/drawing/2014/main" id="{0F0DB887-2E73-4A7F-B670-AFB45FB20847}"/>
                </a:ext>
              </a:extLst>
            </p:cNvPr>
            <p:cNvGrpSpPr/>
            <p:nvPr/>
          </p:nvGrpSpPr>
          <p:grpSpPr>
            <a:xfrm>
              <a:off x="5174351" y="3637228"/>
              <a:ext cx="1704867" cy="455477"/>
              <a:chOff x="5134372" y="3131004"/>
              <a:chExt cx="1431908" cy="315692"/>
            </a:xfrm>
          </p:grpSpPr>
          <p:sp>
            <p:nvSpPr>
              <p:cNvPr id="23" name="직사각형 6">
                <a:extLst>
                  <a:ext uri="{FF2B5EF4-FFF2-40B4-BE49-F238E27FC236}">
                    <a16:creationId xmlns:a16="http://schemas.microsoft.com/office/drawing/2014/main" id="{EDB8F4CC-25AD-4E97-8DA6-63709D20BB53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4" name="자유형: 도형 32">
                <a:extLst>
                  <a:ext uri="{FF2B5EF4-FFF2-40B4-BE49-F238E27FC236}">
                    <a16:creationId xmlns:a16="http://schemas.microsoft.com/office/drawing/2014/main" id="{86D9800B-BAD4-4257-BEBD-96AB7586692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8" name="그룹 34">
              <a:extLst>
                <a:ext uri="{FF2B5EF4-FFF2-40B4-BE49-F238E27FC236}">
                  <a16:creationId xmlns:a16="http://schemas.microsoft.com/office/drawing/2014/main" id="{C1282F75-E60D-4E9C-88B1-5471EE42507B}"/>
                </a:ext>
              </a:extLst>
            </p:cNvPr>
            <p:cNvGrpSpPr/>
            <p:nvPr/>
          </p:nvGrpSpPr>
          <p:grpSpPr>
            <a:xfrm>
              <a:off x="5312790" y="4137862"/>
              <a:ext cx="1704867" cy="455477"/>
              <a:chOff x="5134372" y="3131004"/>
              <a:chExt cx="1431908" cy="315692"/>
            </a:xfrm>
          </p:grpSpPr>
          <p:sp>
            <p:nvSpPr>
              <p:cNvPr id="21" name="직사각형 6">
                <a:extLst>
                  <a:ext uri="{FF2B5EF4-FFF2-40B4-BE49-F238E27FC236}">
                    <a16:creationId xmlns:a16="http://schemas.microsoft.com/office/drawing/2014/main" id="{7D03A6F8-634C-4AFA-AE50-2220C88689B1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2" name="자유형: 도형 36">
                <a:extLst>
                  <a:ext uri="{FF2B5EF4-FFF2-40B4-BE49-F238E27FC236}">
                    <a16:creationId xmlns:a16="http://schemas.microsoft.com/office/drawing/2014/main" id="{A0BC2D49-526E-499F-B87D-BB3C0D3ACF19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9" name="그룹 37">
              <a:extLst>
                <a:ext uri="{FF2B5EF4-FFF2-40B4-BE49-F238E27FC236}">
                  <a16:creationId xmlns:a16="http://schemas.microsoft.com/office/drawing/2014/main" id="{7AA95E14-90CC-466C-8F29-27D71E755917}"/>
                </a:ext>
              </a:extLst>
            </p:cNvPr>
            <p:cNvGrpSpPr/>
            <p:nvPr/>
          </p:nvGrpSpPr>
          <p:grpSpPr>
            <a:xfrm>
              <a:off x="5174351" y="4638496"/>
              <a:ext cx="1704867" cy="455477"/>
              <a:chOff x="5134372" y="3131004"/>
              <a:chExt cx="1431908" cy="315692"/>
            </a:xfrm>
          </p:grpSpPr>
          <p:sp>
            <p:nvSpPr>
              <p:cNvPr id="19" name="직사각형 6">
                <a:extLst>
                  <a:ext uri="{FF2B5EF4-FFF2-40B4-BE49-F238E27FC236}">
                    <a16:creationId xmlns:a16="http://schemas.microsoft.com/office/drawing/2014/main" id="{731632C5-A1EA-49DE-80F4-D2294F6DD285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20" name="자유형: 도형 39">
                <a:extLst>
                  <a:ext uri="{FF2B5EF4-FFF2-40B4-BE49-F238E27FC236}">
                    <a16:creationId xmlns:a16="http://schemas.microsoft.com/office/drawing/2014/main" id="{F5CEF62E-7E49-4844-A6B2-19E32F797853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0" name="그룹 40">
              <a:extLst>
                <a:ext uri="{FF2B5EF4-FFF2-40B4-BE49-F238E27FC236}">
                  <a16:creationId xmlns:a16="http://schemas.microsoft.com/office/drawing/2014/main" id="{80E5469E-96C4-4F41-BC53-224AD2412A22}"/>
                </a:ext>
              </a:extLst>
            </p:cNvPr>
            <p:cNvGrpSpPr/>
            <p:nvPr/>
          </p:nvGrpSpPr>
          <p:grpSpPr>
            <a:xfrm>
              <a:off x="5312790" y="5139130"/>
              <a:ext cx="1704867" cy="455477"/>
              <a:chOff x="5134372" y="3131004"/>
              <a:chExt cx="1431908" cy="315692"/>
            </a:xfrm>
          </p:grpSpPr>
          <p:sp>
            <p:nvSpPr>
              <p:cNvPr id="17" name="직사각형 6">
                <a:extLst>
                  <a:ext uri="{FF2B5EF4-FFF2-40B4-BE49-F238E27FC236}">
                    <a16:creationId xmlns:a16="http://schemas.microsoft.com/office/drawing/2014/main" id="{4E77DFE1-9465-4F92-93D5-8F6B03637142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8" name="자유형: 도형 46">
                <a:extLst>
                  <a:ext uri="{FF2B5EF4-FFF2-40B4-BE49-F238E27FC236}">
                    <a16:creationId xmlns:a16="http://schemas.microsoft.com/office/drawing/2014/main" id="{6C7DEA7A-8BC1-4484-BB37-0022D36F760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 dirty="0"/>
              </a:p>
            </p:txBody>
          </p:sp>
        </p:grpSp>
        <p:grpSp>
          <p:nvGrpSpPr>
            <p:cNvPr id="11" name="그룹 47">
              <a:extLst>
                <a:ext uri="{FF2B5EF4-FFF2-40B4-BE49-F238E27FC236}">
                  <a16:creationId xmlns:a16="http://schemas.microsoft.com/office/drawing/2014/main" id="{F56C38D6-790C-4202-9E91-2E6965A65C43}"/>
                </a:ext>
              </a:extLst>
            </p:cNvPr>
            <p:cNvGrpSpPr/>
            <p:nvPr/>
          </p:nvGrpSpPr>
          <p:grpSpPr>
            <a:xfrm>
              <a:off x="5174351" y="5639764"/>
              <a:ext cx="1704867" cy="455477"/>
              <a:chOff x="5134372" y="3131004"/>
              <a:chExt cx="1431908" cy="315692"/>
            </a:xfrm>
          </p:grpSpPr>
          <p:sp>
            <p:nvSpPr>
              <p:cNvPr id="15" name="직사각형 6">
                <a:extLst>
                  <a:ext uri="{FF2B5EF4-FFF2-40B4-BE49-F238E27FC236}">
                    <a16:creationId xmlns:a16="http://schemas.microsoft.com/office/drawing/2014/main" id="{440A24EB-9EA6-49D6-80B4-9B10970B616D}"/>
                  </a:ext>
                </a:extLst>
              </p:cNvPr>
              <p:cNvSpPr/>
              <p:nvPr/>
            </p:nvSpPr>
            <p:spPr>
              <a:xfrm>
                <a:off x="5208323" y="3177330"/>
                <a:ext cx="1258310" cy="223041"/>
              </a:xfrm>
              <a:custGeom>
                <a:avLst/>
                <a:gdLst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  <a:gd name="connsiteX0" fmla="*/ 0 w 1258310"/>
                  <a:gd name="connsiteY0" fmla="*/ 0 h 199384"/>
                  <a:gd name="connsiteX1" fmla="*/ 1258310 w 1258310"/>
                  <a:gd name="connsiteY1" fmla="*/ 0 h 199384"/>
                  <a:gd name="connsiteX2" fmla="*/ 1258310 w 1258310"/>
                  <a:gd name="connsiteY2" fmla="*/ 199384 h 199384"/>
                  <a:gd name="connsiteX3" fmla="*/ 0 w 1258310"/>
                  <a:gd name="connsiteY3" fmla="*/ 199384 h 199384"/>
                  <a:gd name="connsiteX4" fmla="*/ 0 w 1258310"/>
                  <a:gd name="connsiteY4" fmla="*/ 0 h 19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310" h="199384">
                    <a:moveTo>
                      <a:pt x="0" y="0"/>
                    </a:moveTo>
                    <a:lnTo>
                      <a:pt x="1258310" y="0"/>
                    </a:lnTo>
                    <a:cubicBezTo>
                      <a:pt x="1210685" y="75986"/>
                      <a:pt x="1213065" y="130541"/>
                      <a:pt x="1258310" y="199384"/>
                    </a:cubicBezTo>
                    <a:lnTo>
                      <a:pt x="0" y="1993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6" name="자유형: 도형 68">
                <a:extLst>
                  <a:ext uri="{FF2B5EF4-FFF2-40B4-BE49-F238E27FC236}">
                    <a16:creationId xmlns:a16="http://schemas.microsoft.com/office/drawing/2014/main" id="{D75B2863-B713-486E-8778-438C7F45A247}"/>
                  </a:ext>
                </a:extLst>
              </p:cNvPr>
              <p:cNvSpPr/>
              <p:nvPr/>
            </p:nvSpPr>
            <p:spPr>
              <a:xfrm>
                <a:off x="5134372" y="3131004"/>
                <a:ext cx="1431908" cy="315692"/>
              </a:xfrm>
              <a:custGeom>
                <a:avLst/>
                <a:gdLst>
                  <a:gd name="connsiteX0" fmla="*/ 62289 w 1431908"/>
                  <a:gd name="connsiteY0" fmla="*/ 0 h 315692"/>
                  <a:gd name="connsiteX1" fmla="*/ 1371331 w 1431908"/>
                  <a:gd name="connsiteY1" fmla="*/ 0 h 315692"/>
                  <a:gd name="connsiteX2" fmla="*/ 1415376 w 1431908"/>
                  <a:gd name="connsiteY2" fmla="*/ 18244 h 315692"/>
                  <a:gd name="connsiteX3" fmla="*/ 1431908 w 1431908"/>
                  <a:gd name="connsiteY3" fmla="*/ 58155 h 315692"/>
                  <a:gd name="connsiteX4" fmla="*/ 100375 w 1431908"/>
                  <a:gd name="connsiteY4" fmla="*/ 58155 h 315692"/>
                  <a:gd name="connsiteX5" fmla="*/ 73951 w 1431908"/>
                  <a:gd name="connsiteY5" fmla="*/ 84579 h 315692"/>
                  <a:gd name="connsiteX6" fmla="*/ 73951 w 1431908"/>
                  <a:gd name="connsiteY6" fmla="*/ 231114 h 315692"/>
                  <a:gd name="connsiteX7" fmla="*/ 100375 w 1431908"/>
                  <a:gd name="connsiteY7" fmla="*/ 257538 h 315692"/>
                  <a:gd name="connsiteX8" fmla="*/ 1431907 w 1431908"/>
                  <a:gd name="connsiteY8" fmla="*/ 257538 h 315692"/>
                  <a:gd name="connsiteX9" fmla="*/ 1415376 w 1431908"/>
                  <a:gd name="connsiteY9" fmla="*/ 297448 h 315692"/>
                  <a:gd name="connsiteX10" fmla="*/ 1371331 w 1431908"/>
                  <a:gd name="connsiteY10" fmla="*/ 315692 h 315692"/>
                  <a:gd name="connsiteX11" fmla="*/ 62289 w 1431908"/>
                  <a:gd name="connsiteY11" fmla="*/ 315692 h 315692"/>
                  <a:gd name="connsiteX12" fmla="*/ 0 w 1431908"/>
                  <a:gd name="connsiteY12" fmla="*/ 253403 h 315692"/>
                  <a:gd name="connsiteX13" fmla="*/ 0 w 1431908"/>
                  <a:gd name="connsiteY13" fmla="*/ 62289 h 315692"/>
                  <a:gd name="connsiteX14" fmla="*/ 62289 w 1431908"/>
                  <a:gd name="connsiteY14" fmla="*/ 0 h 315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431908" h="315692">
                    <a:moveTo>
                      <a:pt x="62289" y="0"/>
                    </a:moveTo>
                    <a:lnTo>
                      <a:pt x="1371331" y="0"/>
                    </a:lnTo>
                    <a:cubicBezTo>
                      <a:pt x="1388532" y="0"/>
                      <a:pt x="1404104" y="6972"/>
                      <a:pt x="1415376" y="18244"/>
                    </a:cubicBezTo>
                    <a:lnTo>
                      <a:pt x="1431908" y="58155"/>
                    </a:lnTo>
                    <a:lnTo>
                      <a:pt x="100375" y="58155"/>
                    </a:lnTo>
                    <a:cubicBezTo>
                      <a:pt x="85781" y="58155"/>
                      <a:pt x="73951" y="69985"/>
                      <a:pt x="73951" y="84579"/>
                    </a:cubicBezTo>
                    <a:lnTo>
                      <a:pt x="73951" y="231114"/>
                    </a:lnTo>
                    <a:cubicBezTo>
                      <a:pt x="73951" y="245708"/>
                      <a:pt x="85781" y="257538"/>
                      <a:pt x="100375" y="257538"/>
                    </a:cubicBezTo>
                    <a:lnTo>
                      <a:pt x="1431907" y="257538"/>
                    </a:lnTo>
                    <a:lnTo>
                      <a:pt x="1415376" y="297448"/>
                    </a:lnTo>
                    <a:cubicBezTo>
                      <a:pt x="1404104" y="308720"/>
                      <a:pt x="1388532" y="315692"/>
                      <a:pt x="1371331" y="315692"/>
                    </a:cubicBezTo>
                    <a:lnTo>
                      <a:pt x="62289" y="315692"/>
                    </a:lnTo>
                    <a:cubicBezTo>
                      <a:pt x="27888" y="315692"/>
                      <a:pt x="0" y="287804"/>
                      <a:pt x="0" y="253403"/>
                    </a:cubicBezTo>
                    <a:lnTo>
                      <a:pt x="0" y="62289"/>
                    </a:lnTo>
                    <a:cubicBezTo>
                      <a:pt x="0" y="27888"/>
                      <a:pt x="27888" y="0"/>
                      <a:pt x="62289" y="0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</p:grpSp>
        <p:grpSp>
          <p:nvGrpSpPr>
            <p:cNvPr id="12" name="그룹 14">
              <a:extLst>
                <a:ext uri="{FF2B5EF4-FFF2-40B4-BE49-F238E27FC236}">
                  <a16:creationId xmlns:a16="http://schemas.microsoft.com/office/drawing/2014/main" id="{267137BE-504D-4FFA-A6A0-B7D21B8F25DB}"/>
                </a:ext>
              </a:extLst>
            </p:cNvPr>
            <p:cNvGrpSpPr/>
            <p:nvPr/>
          </p:nvGrpSpPr>
          <p:grpSpPr>
            <a:xfrm>
              <a:off x="5668546" y="2344852"/>
              <a:ext cx="854909" cy="1343933"/>
              <a:chOff x="6163612" y="1966761"/>
              <a:chExt cx="2991257" cy="4702319"/>
            </a:xfrm>
          </p:grpSpPr>
          <p:sp>
            <p:nvSpPr>
              <p:cNvPr id="13" name="자유형: 도형 69">
                <a:extLst>
                  <a:ext uri="{FF2B5EF4-FFF2-40B4-BE49-F238E27FC236}">
                    <a16:creationId xmlns:a16="http://schemas.microsoft.com/office/drawing/2014/main" id="{745306F4-ADE2-48E7-8A3F-6C06FA5D7EC6}"/>
                  </a:ext>
                </a:extLst>
              </p:cNvPr>
              <p:cNvSpPr/>
              <p:nvPr/>
            </p:nvSpPr>
            <p:spPr>
              <a:xfrm>
                <a:off x="6316187" y="2135206"/>
                <a:ext cx="2653352" cy="2896349"/>
              </a:xfrm>
              <a:custGeom>
                <a:avLst/>
                <a:gdLst>
                  <a:gd name="connsiteX0" fmla="*/ 1146409 w 2292818"/>
                  <a:gd name="connsiteY0" fmla="*/ 0 h 2502797"/>
                  <a:gd name="connsiteX1" fmla="*/ 2292818 w 2292818"/>
                  <a:gd name="connsiteY1" fmla="*/ 1146409 h 2502797"/>
                  <a:gd name="connsiteX2" fmla="*/ 1692856 w 2292818"/>
                  <a:gd name="connsiteY2" fmla="*/ 2154453 h 2502797"/>
                  <a:gd name="connsiteX3" fmla="*/ 1686333 w 2292818"/>
                  <a:gd name="connsiteY3" fmla="*/ 2157595 h 2502797"/>
                  <a:gd name="connsiteX4" fmla="*/ 1625204 w 2292818"/>
                  <a:gd name="connsiteY4" fmla="*/ 2502797 h 2502797"/>
                  <a:gd name="connsiteX5" fmla="*/ 690116 w 2292818"/>
                  <a:gd name="connsiteY5" fmla="*/ 2502797 h 2502797"/>
                  <a:gd name="connsiteX6" fmla="*/ 631086 w 2292818"/>
                  <a:gd name="connsiteY6" fmla="*/ 2169446 h 2502797"/>
                  <a:gd name="connsiteX7" fmla="*/ 599963 w 2292818"/>
                  <a:gd name="connsiteY7" fmla="*/ 2154453 h 2502797"/>
                  <a:gd name="connsiteX8" fmla="*/ 0 w 2292818"/>
                  <a:gd name="connsiteY8" fmla="*/ 1146409 h 2502797"/>
                  <a:gd name="connsiteX9" fmla="*/ 1146409 w 2292818"/>
                  <a:gd name="connsiteY9" fmla="*/ 0 h 2502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92818" h="2502797">
                    <a:moveTo>
                      <a:pt x="1146409" y="0"/>
                    </a:moveTo>
                    <a:cubicBezTo>
                      <a:pt x="1779553" y="0"/>
                      <a:pt x="2292818" y="513265"/>
                      <a:pt x="2292818" y="1146409"/>
                    </a:cubicBezTo>
                    <a:cubicBezTo>
                      <a:pt x="2292818" y="1581696"/>
                      <a:pt x="2050220" y="1960321"/>
                      <a:pt x="1692856" y="2154453"/>
                    </a:cubicBezTo>
                    <a:lnTo>
                      <a:pt x="1686333" y="2157595"/>
                    </a:lnTo>
                    <a:lnTo>
                      <a:pt x="1625204" y="2502797"/>
                    </a:lnTo>
                    <a:lnTo>
                      <a:pt x="690116" y="2502797"/>
                    </a:lnTo>
                    <a:lnTo>
                      <a:pt x="631086" y="2169446"/>
                    </a:lnTo>
                    <a:lnTo>
                      <a:pt x="599963" y="2154453"/>
                    </a:lnTo>
                    <a:cubicBezTo>
                      <a:pt x="242598" y="1960321"/>
                      <a:pt x="0" y="1581696"/>
                      <a:pt x="0" y="1146409"/>
                    </a:cubicBezTo>
                    <a:cubicBezTo>
                      <a:pt x="0" y="513265"/>
                      <a:pt x="513265" y="0"/>
                      <a:pt x="1146409" y="0"/>
                    </a:cubicBezTo>
                    <a:close/>
                  </a:path>
                </a:pathLst>
              </a:cu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1"/>
              </a:p>
            </p:txBody>
          </p:sp>
          <p:sp>
            <p:nvSpPr>
              <p:cNvPr id="14" name="자유형: 도형 79">
                <a:extLst>
                  <a:ext uri="{FF2B5EF4-FFF2-40B4-BE49-F238E27FC236}">
                    <a16:creationId xmlns:a16="http://schemas.microsoft.com/office/drawing/2014/main" id="{89342051-7B95-44FB-AD8B-6CFC54A35B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63612" y="1966761"/>
                <a:ext cx="2991257" cy="4702319"/>
              </a:xfrm>
              <a:custGeom>
                <a:avLst/>
                <a:gdLst>
                  <a:gd name="connsiteX0" fmla="*/ 951056 w 2991257"/>
                  <a:gd name="connsiteY0" fmla="*/ 4310393 h 4702319"/>
                  <a:gd name="connsiteX1" fmla="*/ 2052826 w 2991257"/>
                  <a:gd name="connsiteY1" fmla="*/ 4310393 h 4702319"/>
                  <a:gd name="connsiteX2" fmla="*/ 2052826 w 2991257"/>
                  <a:gd name="connsiteY2" fmla="*/ 4506356 h 4702319"/>
                  <a:gd name="connsiteX3" fmla="*/ 1501941 w 2991257"/>
                  <a:gd name="connsiteY3" fmla="*/ 4702319 h 4702319"/>
                  <a:gd name="connsiteX4" fmla="*/ 951056 w 2991257"/>
                  <a:gd name="connsiteY4" fmla="*/ 4506356 h 4702319"/>
                  <a:gd name="connsiteX5" fmla="*/ 953472 w 2991257"/>
                  <a:gd name="connsiteY5" fmla="*/ 3978828 h 4702319"/>
                  <a:gd name="connsiteX6" fmla="*/ 2050412 w 2991257"/>
                  <a:gd name="connsiteY6" fmla="*/ 3978828 h 4702319"/>
                  <a:gd name="connsiteX7" fmla="*/ 2152988 w 2991257"/>
                  <a:gd name="connsiteY7" fmla="*/ 4079172 h 4702319"/>
                  <a:gd name="connsiteX8" fmla="*/ 2152988 w 2991257"/>
                  <a:gd name="connsiteY8" fmla="*/ 4123466 h 4702319"/>
                  <a:gd name="connsiteX9" fmla="*/ 2050412 w 2991257"/>
                  <a:gd name="connsiteY9" fmla="*/ 4223810 h 4702319"/>
                  <a:gd name="connsiteX10" fmla="*/ 953472 w 2991257"/>
                  <a:gd name="connsiteY10" fmla="*/ 4223810 h 4702319"/>
                  <a:gd name="connsiteX11" fmla="*/ 850896 w 2991257"/>
                  <a:gd name="connsiteY11" fmla="*/ 4123466 h 4702319"/>
                  <a:gd name="connsiteX12" fmla="*/ 850896 w 2991257"/>
                  <a:gd name="connsiteY12" fmla="*/ 4079172 h 4702319"/>
                  <a:gd name="connsiteX13" fmla="*/ 953472 w 2991257"/>
                  <a:gd name="connsiteY13" fmla="*/ 3978828 h 4702319"/>
                  <a:gd name="connsiteX14" fmla="*/ 903390 w 2991257"/>
                  <a:gd name="connsiteY14" fmla="*/ 3647264 h 4702319"/>
                  <a:gd name="connsiteX15" fmla="*/ 2100491 w 2991257"/>
                  <a:gd name="connsiteY15" fmla="*/ 3647264 h 4702319"/>
                  <a:gd name="connsiteX16" fmla="*/ 2203068 w 2991257"/>
                  <a:gd name="connsiteY16" fmla="*/ 3747607 h 4702319"/>
                  <a:gd name="connsiteX17" fmla="*/ 2203068 w 2991257"/>
                  <a:gd name="connsiteY17" fmla="*/ 3791900 h 4702319"/>
                  <a:gd name="connsiteX18" fmla="*/ 2100491 w 2991257"/>
                  <a:gd name="connsiteY18" fmla="*/ 3892244 h 4702319"/>
                  <a:gd name="connsiteX19" fmla="*/ 903390 w 2991257"/>
                  <a:gd name="connsiteY19" fmla="*/ 3892244 h 4702319"/>
                  <a:gd name="connsiteX20" fmla="*/ 800815 w 2991257"/>
                  <a:gd name="connsiteY20" fmla="*/ 3791900 h 4702319"/>
                  <a:gd name="connsiteX21" fmla="*/ 800815 w 2991257"/>
                  <a:gd name="connsiteY21" fmla="*/ 3747607 h 4702319"/>
                  <a:gd name="connsiteX22" fmla="*/ 903390 w 2991257"/>
                  <a:gd name="connsiteY22" fmla="*/ 3647264 h 4702319"/>
                  <a:gd name="connsiteX23" fmla="*/ 853310 w 2991257"/>
                  <a:gd name="connsiteY23" fmla="*/ 3315698 h 4702319"/>
                  <a:gd name="connsiteX24" fmla="*/ 2150572 w 2991257"/>
                  <a:gd name="connsiteY24" fmla="*/ 3315698 h 4702319"/>
                  <a:gd name="connsiteX25" fmla="*/ 2253147 w 2991257"/>
                  <a:gd name="connsiteY25" fmla="*/ 3416042 h 4702319"/>
                  <a:gd name="connsiteX26" fmla="*/ 2253147 w 2991257"/>
                  <a:gd name="connsiteY26" fmla="*/ 3460336 h 4702319"/>
                  <a:gd name="connsiteX27" fmla="*/ 2150572 w 2991257"/>
                  <a:gd name="connsiteY27" fmla="*/ 3560680 h 4702319"/>
                  <a:gd name="connsiteX28" fmla="*/ 853310 w 2991257"/>
                  <a:gd name="connsiteY28" fmla="*/ 3560680 h 4702319"/>
                  <a:gd name="connsiteX29" fmla="*/ 750733 w 2991257"/>
                  <a:gd name="connsiteY29" fmla="*/ 3460336 h 4702319"/>
                  <a:gd name="connsiteX30" fmla="*/ 750733 w 2991257"/>
                  <a:gd name="connsiteY30" fmla="*/ 3416042 h 4702319"/>
                  <a:gd name="connsiteX31" fmla="*/ 853310 w 2991257"/>
                  <a:gd name="connsiteY31" fmla="*/ 3315698 h 4702319"/>
                  <a:gd name="connsiteX32" fmla="*/ 1386722 w 2991257"/>
                  <a:gd name="connsiteY32" fmla="*/ 1558904 h 4702319"/>
                  <a:gd name="connsiteX33" fmla="*/ 1267488 w 2991257"/>
                  <a:gd name="connsiteY33" fmla="*/ 1609721 h 4702319"/>
                  <a:gd name="connsiteX34" fmla="*/ 1167563 w 2991257"/>
                  <a:gd name="connsiteY34" fmla="*/ 1572653 h 4702319"/>
                  <a:gd name="connsiteX35" fmla="*/ 1400707 w 2991257"/>
                  <a:gd name="connsiteY35" fmla="*/ 3012633 h 4702319"/>
                  <a:gd name="connsiteX36" fmla="*/ 1492336 w 2991257"/>
                  <a:gd name="connsiteY36" fmla="*/ 3011914 h 4702319"/>
                  <a:gd name="connsiteX37" fmla="*/ 1492336 w 2991257"/>
                  <a:gd name="connsiteY37" fmla="*/ 3011864 h 4702319"/>
                  <a:gd name="connsiteX38" fmla="*/ 1495631 w 2991257"/>
                  <a:gd name="connsiteY38" fmla="*/ 3011889 h 4702319"/>
                  <a:gd name="connsiteX39" fmla="*/ 1498923 w 2991257"/>
                  <a:gd name="connsiteY39" fmla="*/ 3011864 h 4702319"/>
                  <a:gd name="connsiteX40" fmla="*/ 1498923 w 2991257"/>
                  <a:gd name="connsiteY40" fmla="*/ 3011914 h 4702319"/>
                  <a:gd name="connsiteX41" fmla="*/ 1589466 w 2991257"/>
                  <a:gd name="connsiteY41" fmla="*/ 3012625 h 4702319"/>
                  <a:gd name="connsiteX42" fmla="*/ 1819775 w 2991257"/>
                  <a:gd name="connsiteY42" fmla="*/ 1590148 h 4702319"/>
                  <a:gd name="connsiteX43" fmla="*/ 1744424 w 2991257"/>
                  <a:gd name="connsiteY43" fmla="*/ 1609721 h 4702319"/>
                  <a:gd name="connsiteX44" fmla="*/ 1625191 w 2991257"/>
                  <a:gd name="connsiteY44" fmla="*/ 1558904 h 4702319"/>
                  <a:gd name="connsiteX45" fmla="*/ 1505957 w 2991257"/>
                  <a:gd name="connsiteY45" fmla="*/ 1609721 h 4702319"/>
                  <a:gd name="connsiteX46" fmla="*/ 1386722 w 2991257"/>
                  <a:gd name="connsiteY46" fmla="*/ 1558904 h 4702319"/>
                  <a:gd name="connsiteX47" fmla="*/ 1492336 w 2991257"/>
                  <a:gd name="connsiteY47" fmla="*/ 296022 h 4702319"/>
                  <a:gd name="connsiteX48" fmla="*/ 274831 w 2991257"/>
                  <a:gd name="connsiteY48" fmla="*/ 1488534 h 4702319"/>
                  <a:gd name="connsiteX49" fmla="*/ 855798 w 2991257"/>
                  <a:gd name="connsiteY49" fmla="*/ 2574654 h 4702319"/>
                  <a:gd name="connsiteX50" fmla="*/ 1010657 w 2991257"/>
                  <a:gd name="connsiteY50" fmla="*/ 2878465 h 4702319"/>
                  <a:gd name="connsiteX51" fmla="*/ 1099844 w 2991257"/>
                  <a:gd name="connsiteY51" fmla="*/ 3014995 h 4702319"/>
                  <a:gd name="connsiteX52" fmla="*/ 1178890 w 2991257"/>
                  <a:gd name="connsiteY52" fmla="*/ 3014374 h 4702319"/>
                  <a:gd name="connsiteX53" fmla="*/ 912952 w 2991257"/>
                  <a:gd name="connsiteY53" fmla="*/ 1371837 h 4702319"/>
                  <a:gd name="connsiteX54" fmla="*/ 1002548 w 2991257"/>
                  <a:gd name="connsiteY54" fmla="*/ 1251201 h 4702319"/>
                  <a:gd name="connsiteX55" fmla="*/ 1006296 w 2991257"/>
                  <a:gd name="connsiteY55" fmla="*/ 1250621 h 4702319"/>
                  <a:gd name="connsiteX56" fmla="*/ 1124040 w 2991257"/>
                  <a:gd name="connsiteY56" fmla="*/ 1323612 h 4702319"/>
                  <a:gd name="connsiteX57" fmla="*/ 1267488 w 2991257"/>
                  <a:gd name="connsiteY57" fmla="*/ 1239026 h 4702319"/>
                  <a:gd name="connsiteX58" fmla="*/ 1386722 w 2991257"/>
                  <a:gd name="connsiteY58" fmla="*/ 1289845 h 4702319"/>
                  <a:gd name="connsiteX59" fmla="*/ 1505957 w 2991257"/>
                  <a:gd name="connsiteY59" fmla="*/ 1239026 h 4702319"/>
                  <a:gd name="connsiteX60" fmla="*/ 1625191 w 2991257"/>
                  <a:gd name="connsiteY60" fmla="*/ 1289845 h 4702319"/>
                  <a:gd name="connsiteX61" fmla="*/ 1744424 w 2991257"/>
                  <a:gd name="connsiteY61" fmla="*/ 1239026 h 4702319"/>
                  <a:gd name="connsiteX62" fmla="*/ 1873330 w 2991257"/>
                  <a:gd name="connsiteY62" fmla="*/ 1300835 h 4702319"/>
                  <a:gd name="connsiteX63" fmla="*/ 1984961 w 2991257"/>
                  <a:gd name="connsiteY63" fmla="*/ 1243910 h 4702319"/>
                  <a:gd name="connsiteX64" fmla="*/ 1988709 w 2991257"/>
                  <a:gd name="connsiteY64" fmla="*/ 1244491 h 4702319"/>
                  <a:gd name="connsiteX65" fmla="*/ 2078307 w 2991257"/>
                  <a:gd name="connsiteY65" fmla="*/ 1365125 h 4702319"/>
                  <a:gd name="connsiteX66" fmla="*/ 1811283 w 2991257"/>
                  <a:gd name="connsiteY66" fmla="*/ 3014366 h 4702319"/>
                  <a:gd name="connsiteX67" fmla="*/ 1891413 w 2991257"/>
                  <a:gd name="connsiteY67" fmla="*/ 3014995 h 4702319"/>
                  <a:gd name="connsiteX68" fmla="*/ 1980600 w 2991257"/>
                  <a:gd name="connsiteY68" fmla="*/ 2878465 h 4702319"/>
                  <a:gd name="connsiteX69" fmla="*/ 2135459 w 2991257"/>
                  <a:gd name="connsiteY69" fmla="*/ 2574654 h 4702319"/>
                  <a:gd name="connsiteX70" fmla="*/ 2716427 w 2991257"/>
                  <a:gd name="connsiteY70" fmla="*/ 1488534 h 4702319"/>
                  <a:gd name="connsiteX71" fmla="*/ 1498923 w 2991257"/>
                  <a:gd name="connsiteY71" fmla="*/ 296022 h 4702319"/>
                  <a:gd name="connsiteX72" fmla="*/ 1498923 w 2991257"/>
                  <a:gd name="connsiteY72" fmla="*/ 296319 h 4702319"/>
                  <a:gd name="connsiteX73" fmla="*/ 1495631 w 2991257"/>
                  <a:gd name="connsiteY73" fmla="*/ 296070 h 4702319"/>
                  <a:gd name="connsiteX74" fmla="*/ 1492336 w 2991257"/>
                  <a:gd name="connsiteY74" fmla="*/ 296319 h 4702319"/>
                  <a:gd name="connsiteX75" fmla="*/ 1492826 w 2991257"/>
                  <a:gd name="connsiteY75" fmla="*/ 0 h 4702319"/>
                  <a:gd name="connsiteX76" fmla="*/ 1495631 w 2991257"/>
                  <a:gd name="connsiteY76" fmla="*/ 211 h 4702319"/>
                  <a:gd name="connsiteX77" fmla="*/ 1498432 w 2991257"/>
                  <a:gd name="connsiteY77" fmla="*/ 0 h 4702319"/>
                  <a:gd name="connsiteX78" fmla="*/ 2991257 w 2991257"/>
                  <a:gd name="connsiteY78" fmla="*/ 1460348 h 4702319"/>
                  <a:gd name="connsiteX79" fmla="*/ 2279478 w 2991257"/>
                  <a:gd name="connsiteY79" fmla="*/ 2790647 h 4702319"/>
                  <a:gd name="connsiteX80" fmla="*/ 2207246 w 2991257"/>
                  <a:gd name="connsiteY80" fmla="*/ 3088369 h 4702319"/>
                  <a:gd name="connsiteX81" fmla="*/ 2016213 w 2991257"/>
                  <a:gd name="connsiteY81" fmla="*/ 3228140 h 4702319"/>
                  <a:gd name="connsiteX82" fmla="*/ 1495631 w 2991257"/>
                  <a:gd name="connsiteY82" fmla="*/ 3226317 h 4702319"/>
                  <a:gd name="connsiteX83" fmla="*/ 975044 w 2991257"/>
                  <a:gd name="connsiteY83" fmla="*/ 3228140 h 4702319"/>
                  <a:gd name="connsiteX84" fmla="*/ 784011 w 2991257"/>
                  <a:gd name="connsiteY84" fmla="*/ 3088369 h 4702319"/>
                  <a:gd name="connsiteX85" fmla="*/ 711780 w 2991257"/>
                  <a:gd name="connsiteY85" fmla="*/ 2790647 h 4702319"/>
                  <a:gd name="connsiteX86" fmla="*/ 0 w 2991257"/>
                  <a:gd name="connsiteY86" fmla="*/ 1460348 h 4702319"/>
                  <a:gd name="connsiteX87" fmla="*/ 1492826 w 2991257"/>
                  <a:gd name="connsiteY87" fmla="*/ 0 h 4702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</a:cxnLst>
                <a:rect l="l" t="t" r="r" b="b"/>
                <a:pathLst>
                  <a:path w="2991257" h="4702319">
                    <a:moveTo>
                      <a:pt x="951056" y="4310393"/>
                    </a:moveTo>
                    <a:lnTo>
                      <a:pt x="2052826" y="4310393"/>
                    </a:lnTo>
                    <a:lnTo>
                      <a:pt x="2052826" y="4506356"/>
                    </a:lnTo>
                    <a:cubicBezTo>
                      <a:pt x="2052826" y="4614583"/>
                      <a:pt x="1806188" y="4702319"/>
                      <a:pt x="1501941" y="4702319"/>
                    </a:cubicBezTo>
                    <a:cubicBezTo>
                      <a:pt x="1197696" y="4702319"/>
                      <a:pt x="951056" y="4614583"/>
                      <a:pt x="951056" y="4506356"/>
                    </a:cubicBezTo>
                    <a:close/>
                    <a:moveTo>
                      <a:pt x="953472" y="3978828"/>
                    </a:moveTo>
                    <a:lnTo>
                      <a:pt x="2050412" y="3978828"/>
                    </a:lnTo>
                    <a:cubicBezTo>
                      <a:pt x="2107063" y="3978828"/>
                      <a:pt x="2152988" y="4023754"/>
                      <a:pt x="2152988" y="4079172"/>
                    </a:cubicBezTo>
                    <a:lnTo>
                      <a:pt x="2152988" y="4123466"/>
                    </a:lnTo>
                    <a:cubicBezTo>
                      <a:pt x="2152988" y="4178882"/>
                      <a:pt x="2107063" y="4223810"/>
                      <a:pt x="2050412" y="4223810"/>
                    </a:cubicBezTo>
                    <a:lnTo>
                      <a:pt x="953472" y="4223810"/>
                    </a:lnTo>
                    <a:cubicBezTo>
                      <a:pt x="896821" y="4223810"/>
                      <a:pt x="850896" y="4178882"/>
                      <a:pt x="850896" y="4123466"/>
                    </a:cubicBezTo>
                    <a:lnTo>
                      <a:pt x="850896" y="4079172"/>
                    </a:lnTo>
                    <a:cubicBezTo>
                      <a:pt x="850896" y="4023754"/>
                      <a:pt x="896821" y="3978828"/>
                      <a:pt x="953472" y="3978828"/>
                    </a:cubicBezTo>
                    <a:close/>
                    <a:moveTo>
                      <a:pt x="903390" y="3647264"/>
                    </a:moveTo>
                    <a:lnTo>
                      <a:pt x="2100491" y="3647264"/>
                    </a:lnTo>
                    <a:cubicBezTo>
                      <a:pt x="2157143" y="3647264"/>
                      <a:pt x="2203068" y="3692189"/>
                      <a:pt x="2203068" y="3747607"/>
                    </a:cubicBezTo>
                    <a:lnTo>
                      <a:pt x="2203068" y="3791900"/>
                    </a:lnTo>
                    <a:cubicBezTo>
                      <a:pt x="2203068" y="3847318"/>
                      <a:pt x="2157143" y="3892244"/>
                      <a:pt x="2100491" y="3892244"/>
                    </a:cubicBezTo>
                    <a:lnTo>
                      <a:pt x="903390" y="3892244"/>
                    </a:lnTo>
                    <a:cubicBezTo>
                      <a:pt x="846740" y="3892244"/>
                      <a:pt x="800815" y="3847318"/>
                      <a:pt x="800815" y="3791900"/>
                    </a:cubicBezTo>
                    <a:lnTo>
                      <a:pt x="800815" y="3747607"/>
                    </a:lnTo>
                    <a:cubicBezTo>
                      <a:pt x="800815" y="3692189"/>
                      <a:pt x="846740" y="3647264"/>
                      <a:pt x="903390" y="3647264"/>
                    </a:cubicBezTo>
                    <a:close/>
                    <a:moveTo>
                      <a:pt x="853310" y="3315698"/>
                    </a:moveTo>
                    <a:lnTo>
                      <a:pt x="2150572" y="3315698"/>
                    </a:lnTo>
                    <a:cubicBezTo>
                      <a:pt x="2207223" y="3315698"/>
                      <a:pt x="2253147" y="3360624"/>
                      <a:pt x="2253147" y="3416042"/>
                    </a:cubicBezTo>
                    <a:lnTo>
                      <a:pt x="2253147" y="3460336"/>
                    </a:lnTo>
                    <a:cubicBezTo>
                      <a:pt x="2253147" y="3515753"/>
                      <a:pt x="2207223" y="3560680"/>
                      <a:pt x="2150572" y="3560680"/>
                    </a:cubicBezTo>
                    <a:lnTo>
                      <a:pt x="853310" y="3560680"/>
                    </a:lnTo>
                    <a:cubicBezTo>
                      <a:pt x="796658" y="3560680"/>
                      <a:pt x="750733" y="3515753"/>
                      <a:pt x="750733" y="3460336"/>
                    </a:cubicBezTo>
                    <a:lnTo>
                      <a:pt x="750733" y="3416042"/>
                    </a:lnTo>
                    <a:cubicBezTo>
                      <a:pt x="750733" y="3360624"/>
                      <a:pt x="796658" y="3315698"/>
                      <a:pt x="853310" y="3315698"/>
                    </a:cubicBezTo>
                    <a:close/>
                    <a:moveTo>
                      <a:pt x="1386722" y="1558904"/>
                    </a:moveTo>
                    <a:cubicBezTo>
                      <a:pt x="1356097" y="1590701"/>
                      <a:pt x="1313897" y="1609721"/>
                      <a:pt x="1267488" y="1609721"/>
                    </a:cubicBezTo>
                    <a:cubicBezTo>
                      <a:pt x="1229461" y="1609721"/>
                      <a:pt x="1194258" y="1596950"/>
                      <a:pt x="1167563" y="1572653"/>
                    </a:cubicBezTo>
                    <a:lnTo>
                      <a:pt x="1400707" y="3012633"/>
                    </a:lnTo>
                    <a:lnTo>
                      <a:pt x="1492336" y="3011914"/>
                    </a:lnTo>
                    <a:lnTo>
                      <a:pt x="1492336" y="3011864"/>
                    </a:lnTo>
                    <a:lnTo>
                      <a:pt x="1495631" y="3011889"/>
                    </a:lnTo>
                    <a:lnTo>
                      <a:pt x="1498923" y="3011864"/>
                    </a:lnTo>
                    <a:lnTo>
                      <a:pt x="1498923" y="3011914"/>
                    </a:lnTo>
                    <a:lnTo>
                      <a:pt x="1589466" y="3012625"/>
                    </a:lnTo>
                    <a:lnTo>
                      <a:pt x="1819775" y="1590148"/>
                    </a:lnTo>
                    <a:cubicBezTo>
                      <a:pt x="1797467" y="1603167"/>
                      <a:pt x="1771670" y="1609721"/>
                      <a:pt x="1744424" y="1609721"/>
                    </a:cubicBezTo>
                    <a:cubicBezTo>
                      <a:pt x="1698015" y="1609721"/>
                      <a:pt x="1655815" y="1590701"/>
                      <a:pt x="1625191" y="1558904"/>
                    </a:cubicBezTo>
                    <a:cubicBezTo>
                      <a:pt x="1594564" y="1590701"/>
                      <a:pt x="1552364" y="1609721"/>
                      <a:pt x="1505957" y="1609721"/>
                    </a:cubicBezTo>
                    <a:cubicBezTo>
                      <a:pt x="1459548" y="1609721"/>
                      <a:pt x="1417348" y="1590701"/>
                      <a:pt x="1386722" y="1558904"/>
                    </a:cubicBezTo>
                    <a:close/>
                    <a:moveTo>
                      <a:pt x="1492336" y="296022"/>
                    </a:moveTo>
                    <a:cubicBezTo>
                      <a:pt x="819777" y="296795"/>
                      <a:pt x="274831" y="830410"/>
                      <a:pt x="274831" y="1488534"/>
                    </a:cubicBezTo>
                    <a:cubicBezTo>
                      <a:pt x="274831" y="1934058"/>
                      <a:pt x="599874" y="2373770"/>
                      <a:pt x="855798" y="2574654"/>
                    </a:cubicBezTo>
                    <a:cubicBezTo>
                      <a:pt x="972489" y="2706724"/>
                      <a:pt x="963238" y="2709431"/>
                      <a:pt x="1010657" y="2878465"/>
                    </a:cubicBezTo>
                    <a:cubicBezTo>
                      <a:pt x="1029549" y="2996988"/>
                      <a:pt x="991277" y="3008834"/>
                      <a:pt x="1099844" y="3014995"/>
                    </a:cubicBezTo>
                    <a:lnTo>
                      <a:pt x="1178890" y="3014374"/>
                    </a:lnTo>
                    <a:lnTo>
                      <a:pt x="912952" y="1371837"/>
                    </a:lnTo>
                    <a:cubicBezTo>
                      <a:pt x="903639" y="1314321"/>
                      <a:pt x="943753" y="1260311"/>
                      <a:pt x="1002548" y="1251201"/>
                    </a:cubicBezTo>
                    <a:lnTo>
                      <a:pt x="1006296" y="1250621"/>
                    </a:lnTo>
                    <a:cubicBezTo>
                      <a:pt x="1059733" y="1242341"/>
                      <a:pt x="1110210" y="1274002"/>
                      <a:pt x="1124040" y="1323612"/>
                    </a:cubicBezTo>
                    <a:cubicBezTo>
                      <a:pt x="1152654" y="1271953"/>
                      <a:pt x="1206429" y="1239026"/>
                      <a:pt x="1267488" y="1239026"/>
                    </a:cubicBezTo>
                    <a:cubicBezTo>
                      <a:pt x="1313897" y="1239026"/>
                      <a:pt x="1356097" y="1258048"/>
                      <a:pt x="1386722" y="1289845"/>
                    </a:cubicBezTo>
                    <a:cubicBezTo>
                      <a:pt x="1417348" y="1258048"/>
                      <a:pt x="1459548" y="1239026"/>
                      <a:pt x="1505957" y="1239026"/>
                    </a:cubicBezTo>
                    <a:cubicBezTo>
                      <a:pt x="1552364" y="1239026"/>
                      <a:pt x="1594564" y="1258048"/>
                      <a:pt x="1625191" y="1289845"/>
                    </a:cubicBezTo>
                    <a:cubicBezTo>
                      <a:pt x="1655815" y="1258048"/>
                      <a:pt x="1698015" y="1239026"/>
                      <a:pt x="1744424" y="1239026"/>
                    </a:cubicBezTo>
                    <a:cubicBezTo>
                      <a:pt x="1795987" y="1239026"/>
                      <a:pt x="1842359" y="1262509"/>
                      <a:pt x="1873330" y="1300835"/>
                    </a:cubicBezTo>
                    <a:cubicBezTo>
                      <a:pt x="1892646" y="1260564"/>
                      <a:pt x="1937643" y="1236578"/>
                      <a:pt x="1984961" y="1243910"/>
                    </a:cubicBezTo>
                    <a:lnTo>
                      <a:pt x="1988709" y="1244491"/>
                    </a:lnTo>
                    <a:cubicBezTo>
                      <a:pt x="2047506" y="1253600"/>
                      <a:pt x="2087618" y="1307610"/>
                      <a:pt x="2078307" y="1365125"/>
                    </a:cubicBezTo>
                    <a:lnTo>
                      <a:pt x="1811283" y="3014366"/>
                    </a:lnTo>
                    <a:lnTo>
                      <a:pt x="1891413" y="3014995"/>
                    </a:lnTo>
                    <a:cubicBezTo>
                      <a:pt x="1999980" y="3008834"/>
                      <a:pt x="1961709" y="2996988"/>
                      <a:pt x="1980600" y="2878465"/>
                    </a:cubicBezTo>
                    <a:cubicBezTo>
                      <a:pt x="2028019" y="2709431"/>
                      <a:pt x="2018769" y="2706724"/>
                      <a:pt x="2135459" y="2574654"/>
                    </a:cubicBezTo>
                    <a:cubicBezTo>
                      <a:pt x="2391383" y="2373770"/>
                      <a:pt x="2716427" y="1934058"/>
                      <a:pt x="2716427" y="1488534"/>
                    </a:cubicBezTo>
                    <a:cubicBezTo>
                      <a:pt x="2716427" y="830410"/>
                      <a:pt x="2171481" y="296795"/>
                      <a:pt x="1498923" y="296022"/>
                    </a:cubicBezTo>
                    <a:lnTo>
                      <a:pt x="1498923" y="296319"/>
                    </a:lnTo>
                    <a:lnTo>
                      <a:pt x="1495631" y="296070"/>
                    </a:lnTo>
                    <a:lnTo>
                      <a:pt x="1492336" y="296319"/>
                    </a:lnTo>
                    <a:close/>
                    <a:moveTo>
                      <a:pt x="1492826" y="0"/>
                    </a:moveTo>
                    <a:lnTo>
                      <a:pt x="1495631" y="211"/>
                    </a:lnTo>
                    <a:lnTo>
                      <a:pt x="1498432" y="0"/>
                    </a:lnTo>
                    <a:cubicBezTo>
                      <a:pt x="2322897" y="0"/>
                      <a:pt x="2991257" y="653819"/>
                      <a:pt x="2991257" y="1460348"/>
                    </a:cubicBezTo>
                    <a:cubicBezTo>
                      <a:pt x="2991257" y="2006129"/>
                      <a:pt x="2592903" y="2544781"/>
                      <a:pt x="2279478" y="2790647"/>
                    </a:cubicBezTo>
                    <a:cubicBezTo>
                      <a:pt x="2186103" y="2895884"/>
                      <a:pt x="2227311" y="2951181"/>
                      <a:pt x="2207246" y="3088369"/>
                    </a:cubicBezTo>
                    <a:cubicBezTo>
                      <a:pt x="2155081" y="3194275"/>
                      <a:pt x="2108422" y="3228140"/>
                      <a:pt x="2016213" y="3228140"/>
                    </a:cubicBezTo>
                    <a:lnTo>
                      <a:pt x="1495631" y="3226317"/>
                    </a:lnTo>
                    <a:lnTo>
                      <a:pt x="975044" y="3228140"/>
                    </a:lnTo>
                    <a:cubicBezTo>
                      <a:pt x="882838" y="3228140"/>
                      <a:pt x="836177" y="3194275"/>
                      <a:pt x="784011" y="3088369"/>
                    </a:cubicBezTo>
                    <a:cubicBezTo>
                      <a:pt x="763946" y="2951181"/>
                      <a:pt x="805155" y="2895884"/>
                      <a:pt x="711780" y="2790647"/>
                    </a:cubicBezTo>
                    <a:cubicBezTo>
                      <a:pt x="398354" y="2544781"/>
                      <a:pt x="0" y="2006129"/>
                      <a:pt x="0" y="1460348"/>
                    </a:cubicBezTo>
                    <a:cubicBezTo>
                      <a:pt x="0" y="653819"/>
                      <a:pt x="668362" y="0"/>
                      <a:pt x="149282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ko-KR" altLang="en-US" sz="270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5106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89322" y="2323476"/>
            <a:ext cx="4334673" cy="1995306"/>
          </a:xfrm>
        </p:spPr>
        <p:txBody>
          <a:bodyPr/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</a:pPr>
            <a:r>
              <a:rPr lang="en-IN" sz="2000" dirty="0">
                <a:solidFill>
                  <a:srgbClr val="000000"/>
                </a:solidFill>
              </a:rPr>
              <a:t>Framework set up by a regulator that allows </a:t>
            </a:r>
            <a:r>
              <a:rPr lang="en-IN" sz="2000" b="1" dirty="0">
                <a:solidFill>
                  <a:srgbClr val="000000"/>
                </a:solidFill>
              </a:rPr>
              <a:t>FinTech </a:t>
            </a:r>
            <a:r>
              <a:rPr lang="en-IN" sz="2000" b="1" dirty="0" err="1">
                <a:solidFill>
                  <a:srgbClr val="000000"/>
                </a:solidFill>
              </a:rPr>
              <a:t>startups</a:t>
            </a:r>
            <a:r>
              <a:rPr lang="en-IN" sz="2000" dirty="0">
                <a:solidFill>
                  <a:srgbClr val="000000"/>
                </a:solidFill>
              </a:rPr>
              <a:t> &amp; </a:t>
            </a:r>
            <a:r>
              <a:rPr lang="en-IN" sz="2000" b="1" dirty="0">
                <a:solidFill>
                  <a:srgbClr val="000000"/>
                </a:solidFill>
              </a:rPr>
              <a:t>other innovators</a:t>
            </a:r>
            <a:r>
              <a:rPr lang="en-IN" sz="2000" dirty="0">
                <a:solidFill>
                  <a:srgbClr val="000000"/>
                </a:solidFill>
              </a:rPr>
              <a:t> to conduct live experiments in a controlled environment under a regulator's supervision.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 lang="en-US"/>
          </a:p>
        </p:txBody>
      </p:sp>
      <p:sp>
        <p:nvSpPr>
          <p:cNvPr id="5" name="Google Shape;195;p21"/>
          <p:cNvSpPr txBox="1"/>
          <p:nvPr/>
        </p:nvSpPr>
        <p:spPr>
          <a:xfrm>
            <a:off x="2323475" y="1169173"/>
            <a:ext cx="4753233" cy="5696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45700" bIns="45700" anchor="ctr" anchorCtr="0">
            <a:noAutofit/>
          </a:bodyPr>
          <a:lstStyle/>
          <a:p>
            <a:pPr lvl="0" algn="ctr"/>
            <a:r>
              <a:rPr lang="en-US" sz="2800" dirty="0">
                <a:latin typeface="Arial Black"/>
                <a:ea typeface="Arial Black"/>
                <a:cs typeface="Arial Black"/>
                <a:sym typeface="Arial Black"/>
              </a:rPr>
              <a:t>Regulatory Sandbox</a:t>
            </a:r>
            <a:endParaRPr sz="2800" dirty="0">
              <a:solidFill>
                <a:srgbClr val="000000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655913-77EF-4F02-97D0-46FB5A15D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26" y="2713511"/>
            <a:ext cx="4531697" cy="321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579069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1309</Words>
  <Application>Microsoft Office PowerPoint</Application>
  <PresentationFormat>On-screen Show (4:3)</PresentationFormat>
  <Paragraphs>182</Paragraphs>
  <Slides>21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Arial Black</vt:lpstr>
      <vt:lpstr>Times New Roman</vt:lpstr>
      <vt:lpstr>Open Sans</vt:lpstr>
      <vt:lpstr>Roboto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anushka bhilwar</cp:lastModifiedBy>
  <cp:revision>31</cp:revision>
  <dcterms:modified xsi:type="dcterms:W3CDTF">2020-10-20T21:30:02Z</dcterms:modified>
</cp:coreProperties>
</file>