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7" r:id="rId2"/>
    <p:sldId id="274" r:id="rId3"/>
    <p:sldId id="275" r:id="rId4"/>
    <p:sldId id="277" r:id="rId5"/>
    <p:sldId id="259" r:id="rId6"/>
    <p:sldId id="281" r:id="rId7"/>
    <p:sldId id="282" r:id="rId8"/>
    <p:sldId id="283" r:id="rId9"/>
    <p:sldId id="285" r:id="rId10"/>
    <p:sldId id="287" r:id="rId11"/>
    <p:sldId id="288" r:id="rId12"/>
    <p:sldId id="289" r:id="rId13"/>
    <p:sldId id="290" r:id="rId14"/>
    <p:sldId id="291" r:id="rId15"/>
    <p:sldId id="293" r:id="rId16"/>
    <p:sldId id="294" r:id="rId17"/>
    <p:sldId id="295" r:id="rId18"/>
    <p:sldId id="296" r:id="rId19"/>
    <p:sldId id="297" r:id="rId20"/>
    <p:sldId id="264" r:id="rId21"/>
    <p:sldId id="269" r:id="rId22"/>
    <p:sldId id="265" r:id="rId23"/>
    <p:sldId id="270" r:id="rId24"/>
    <p:sldId id="271" r:id="rId25"/>
    <p:sldId id="272" r:id="rId26"/>
    <p:sldId id="267" r:id="rId27"/>
    <p:sldId id="268" r:id="rId28"/>
    <p:sldId id="273" r:id="rId29"/>
    <p:sldId id="299" r:id="rId30"/>
    <p:sldId id="29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50" autoAdjust="0"/>
  </p:normalViewPr>
  <p:slideViewPr>
    <p:cSldViewPr snapToGrid="0">
      <p:cViewPr>
        <p:scale>
          <a:sx n="75" d="100"/>
          <a:sy n="75" d="100"/>
        </p:scale>
        <p:origin x="-1104" y="-600"/>
      </p:cViewPr>
      <p:guideLst>
        <p:guide orient="horz" pos="2160"/>
        <p:guide pos="3840"/>
      </p:guideLst>
    </p:cSldViewPr>
  </p:slideViewPr>
  <p:outlineViewPr>
    <p:cViewPr>
      <p:scale>
        <a:sx n="33" d="100"/>
        <a:sy n="33" d="100"/>
      </p:scale>
      <p:origin x="0" y="1656"/>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156118-E52D-416B-802A-F42F621A54EA}" type="doc">
      <dgm:prSet loTypeId="urn:microsoft.com/office/officeart/2008/layout/NameandTitleOrganizationalChart" loCatId="hierarchy" qsTypeId="urn:microsoft.com/office/officeart/2005/8/quickstyle/simple1" qsCatId="simple" csTypeId="urn:microsoft.com/office/officeart/2005/8/colors/colorful4" csCatId="colorful" phldr="1"/>
      <dgm:spPr/>
      <dgm:t>
        <a:bodyPr/>
        <a:lstStyle/>
        <a:p>
          <a:endParaRPr lang="en-US"/>
        </a:p>
      </dgm:t>
    </dgm:pt>
    <dgm:pt modelId="{7FAFD7C5-EC88-4A01-BFDF-4B186E406951}">
      <dgm:prSet phldrT="[Text]" custT="1"/>
      <dgm:spPr/>
      <dgm:t>
        <a:bodyPr/>
        <a:lstStyle/>
        <a:p>
          <a:r>
            <a:rPr lang="en-US" sz="3200" b="1" dirty="0" smtClean="0"/>
            <a:t>Losses</a:t>
          </a:r>
          <a:endParaRPr lang="en-US" sz="3200" b="1" dirty="0"/>
        </a:p>
      </dgm:t>
    </dgm:pt>
    <dgm:pt modelId="{BE136899-5C68-4BCC-A926-576588703CDD}" type="parTrans" cxnId="{BCAFB431-371E-4C1F-ABF1-1B5352CC514D}">
      <dgm:prSet/>
      <dgm:spPr/>
      <dgm:t>
        <a:bodyPr/>
        <a:lstStyle/>
        <a:p>
          <a:endParaRPr lang="en-US"/>
        </a:p>
      </dgm:t>
    </dgm:pt>
    <dgm:pt modelId="{5293460B-ED04-4A99-A696-04BCDD7B3D95}" type="sibTrans" cxnId="{BCAFB431-371E-4C1F-ABF1-1B5352CC514D}">
      <dgm:prSet custT="1"/>
      <dgm:spPr/>
      <dgm:t>
        <a:bodyPr/>
        <a:lstStyle/>
        <a:p>
          <a:endParaRPr lang="en-US" sz="3200"/>
        </a:p>
      </dgm:t>
    </dgm:pt>
    <dgm:pt modelId="{16C0C58C-DA5A-493C-B312-E3F1B11F1141}">
      <dgm:prSet phldrT="[Text]" custT="1"/>
      <dgm:spPr/>
      <dgm:t>
        <a:bodyPr/>
        <a:lstStyle/>
        <a:p>
          <a:r>
            <a:rPr lang="en-US" sz="2000" dirty="0" smtClean="0"/>
            <a:t>Economic Losses</a:t>
          </a:r>
          <a:endParaRPr lang="en-US" sz="2000" dirty="0"/>
        </a:p>
      </dgm:t>
    </dgm:pt>
    <dgm:pt modelId="{3F99849E-3F05-4D98-BC41-2C3D4D3CEE37}" type="parTrans" cxnId="{9D031498-0277-40C6-8C6A-8A9673047CA2}">
      <dgm:prSet/>
      <dgm:spPr/>
      <dgm:t>
        <a:bodyPr/>
        <a:lstStyle/>
        <a:p>
          <a:endParaRPr lang="en-US" sz="3200"/>
        </a:p>
      </dgm:t>
    </dgm:pt>
    <dgm:pt modelId="{40FAAE0B-0249-4F84-AED6-F4F33609A83A}" type="sibTrans" cxnId="{9D031498-0277-40C6-8C6A-8A9673047CA2}">
      <dgm:prSet custT="1"/>
      <dgm:spPr/>
      <dgm:t>
        <a:bodyPr/>
        <a:lstStyle/>
        <a:p>
          <a:endParaRPr lang="en-US" sz="3200"/>
        </a:p>
      </dgm:t>
    </dgm:pt>
    <dgm:pt modelId="{B1C32014-052C-4AA7-97EC-BB8AFF766EDF}">
      <dgm:prSet phldrT="[Text]" custT="1"/>
      <dgm:spPr/>
      <dgm:t>
        <a:bodyPr/>
        <a:lstStyle/>
        <a:p>
          <a:r>
            <a:rPr lang="en-US" sz="2000" dirty="0" smtClean="0"/>
            <a:t>Non-Economic Losses</a:t>
          </a:r>
          <a:endParaRPr lang="en-US" sz="2000" dirty="0"/>
        </a:p>
      </dgm:t>
    </dgm:pt>
    <dgm:pt modelId="{2D4D1DA3-7FBA-4B65-AB08-11DADF187263}" type="parTrans" cxnId="{7D3045DB-5F67-4050-9F8E-89432A47D046}">
      <dgm:prSet/>
      <dgm:spPr/>
      <dgm:t>
        <a:bodyPr/>
        <a:lstStyle/>
        <a:p>
          <a:endParaRPr lang="en-US" sz="3200"/>
        </a:p>
      </dgm:t>
    </dgm:pt>
    <dgm:pt modelId="{D50044B8-5810-422E-A143-D0ABBE5A1894}" type="sibTrans" cxnId="{7D3045DB-5F67-4050-9F8E-89432A47D046}">
      <dgm:prSet custT="1"/>
      <dgm:spPr/>
      <dgm:t>
        <a:bodyPr/>
        <a:lstStyle/>
        <a:p>
          <a:endParaRPr lang="en-US" sz="3200"/>
        </a:p>
      </dgm:t>
    </dgm:pt>
    <dgm:pt modelId="{9E4B1F94-6598-4656-BF4C-FA39906FCB07}">
      <dgm:prSet phldrT="[Text]" custT="1"/>
      <dgm:spPr>
        <a:blipFill rotWithShape="0">
          <a:blip xmlns:r="http://schemas.openxmlformats.org/officeDocument/2006/relationships" r:embed="rId1">
            <a:biLevel thresh="50000"/>
          </a:blip>
          <a:stretch>
            <a:fillRect/>
          </a:stretch>
        </a:blipFill>
        <a:ln>
          <a:solidFill>
            <a:schemeClr val="accent1"/>
          </a:solidFill>
        </a:ln>
      </dgm:spPr>
      <dgm:t>
        <a:bodyPr/>
        <a:lstStyle/>
        <a:p>
          <a:endParaRPr lang="en-US" sz="2000" dirty="0"/>
        </a:p>
      </dgm:t>
    </dgm:pt>
    <dgm:pt modelId="{D1E71D83-1E11-412A-B772-59D5487F8889}" type="parTrans" cxnId="{A2C30EA0-9BA3-4007-AE36-2AC09AC4B5EF}">
      <dgm:prSet/>
      <dgm:spPr/>
      <dgm:t>
        <a:bodyPr/>
        <a:lstStyle/>
        <a:p>
          <a:endParaRPr lang="en-US" sz="3200"/>
        </a:p>
      </dgm:t>
    </dgm:pt>
    <dgm:pt modelId="{DA609908-E86D-47CE-AE5E-1EEDBCE5DD1C}" type="sibTrans" cxnId="{A2C30EA0-9BA3-4007-AE36-2AC09AC4B5EF}">
      <dgm:prSet custT="1"/>
      <dgm:spPr/>
      <dgm:t>
        <a:bodyPr/>
        <a:lstStyle/>
        <a:p>
          <a:r>
            <a:rPr lang="en-US" sz="2000" dirty="0" smtClean="0"/>
            <a:t>Loss of Territory</a:t>
          </a:r>
          <a:endParaRPr lang="en-US" sz="2000" dirty="0"/>
        </a:p>
      </dgm:t>
    </dgm:pt>
    <dgm:pt modelId="{46B53595-7968-47D7-974F-1FD4C3E151E3}">
      <dgm:prSet phldrT="[Text]" custT="1"/>
      <dgm:spPr>
        <a:blipFill rotWithShape="0">
          <a:blip xmlns:r="http://schemas.openxmlformats.org/officeDocument/2006/relationships" r:embed="rId2">
            <a:biLevel thresh="50000"/>
          </a:blip>
          <a:stretch>
            <a:fillRect/>
          </a:stretch>
        </a:blipFill>
        <a:ln>
          <a:solidFill>
            <a:schemeClr val="accent1"/>
          </a:solidFill>
        </a:ln>
      </dgm:spPr>
      <dgm:t>
        <a:bodyPr/>
        <a:lstStyle/>
        <a:p>
          <a:endParaRPr lang="en-US" sz="2000" dirty="0"/>
        </a:p>
      </dgm:t>
    </dgm:pt>
    <dgm:pt modelId="{35723B7D-6C41-45A8-97BC-D91173986CAA}" type="parTrans" cxnId="{FFA65A52-C68A-42B1-BC83-4246EC4FC8C4}">
      <dgm:prSet/>
      <dgm:spPr/>
      <dgm:t>
        <a:bodyPr/>
        <a:lstStyle/>
        <a:p>
          <a:endParaRPr lang="en-US" sz="3200"/>
        </a:p>
      </dgm:t>
    </dgm:pt>
    <dgm:pt modelId="{16122D67-5F89-42A8-A12E-1F2638248645}" type="sibTrans" cxnId="{FFA65A52-C68A-42B1-BC83-4246EC4FC8C4}">
      <dgm:prSet custT="1"/>
      <dgm:spPr/>
      <dgm:t>
        <a:bodyPr/>
        <a:lstStyle/>
        <a:p>
          <a:r>
            <a:rPr lang="en-US" sz="2000" dirty="0" smtClean="0"/>
            <a:t>Loss of Life</a:t>
          </a:r>
          <a:endParaRPr lang="en-US" sz="2000" dirty="0"/>
        </a:p>
      </dgm:t>
    </dgm:pt>
    <dgm:pt modelId="{339CE3CF-9999-4325-83DA-4C66532ADCB3}">
      <dgm:prSet phldrT="[Text]" custT="1"/>
      <dgm:spPr>
        <a:blipFill rotWithShape="0">
          <a:blip xmlns:r="http://schemas.openxmlformats.org/officeDocument/2006/relationships" r:embed="rId3">
            <a:biLevel thresh="75000"/>
          </a:blip>
          <a:stretch>
            <a:fillRect/>
          </a:stretch>
        </a:blipFill>
        <a:ln>
          <a:solidFill>
            <a:schemeClr val="accent1"/>
          </a:solidFill>
        </a:ln>
      </dgm:spPr>
      <dgm:t>
        <a:bodyPr/>
        <a:lstStyle/>
        <a:p>
          <a:endParaRPr lang="en-US" sz="2000" dirty="0"/>
        </a:p>
      </dgm:t>
    </dgm:pt>
    <dgm:pt modelId="{024F99CB-D5B8-44C6-BDA3-47A24FD923BB}" type="parTrans" cxnId="{D3C7C34E-F350-403F-8C6A-74682CA604A4}">
      <dgm:prSet/>
      <dgm:spPr/>
      <dgm:t>
        <a:bodyPr/>
        <a:lstStyle/>
        <a:p>
          <a:endParaRPr lang="en-US" sz="3200"/>
        </a:p>
      </dgm:t>
    </dgm:pt>
    <dgm:pt modelId="{EBD754EB-E60D-4BFE-85C9-C54B9E2CFC91}" type="sibTrans" cxnId="{D3C7C34E-F350-403F-8C6A-74682CA604A4}">
      <dgm:prSet custT="1"/>
      <dgm:spPr/>
      <dgm:t>
        <a:bodyPr/>
        <a:lstStyle/>
        <a:p>
          <a:r>
            <a:rPr lang="en-US" sz="1800" dirty="0" smtClean="0"/>
            <a:t>Loss of Culture Heritage</a:t>
          </a:r>
          <a:endParaRPr lang="en-US" sz="1800" dirty="0"/>
        </a:p>
      </dgm:t>
    </dgm:pt>
    <dgm:pt modelId="{B089C8E8-333A-4D0D-A773-F75320FC3F1C}" type="pres">
      <dgm:prSet presAssocID="{3E156118-E52D-416B-802A-F42F621A54EA}" presName="hierChild1" presStyleCnt="0">
        <dgm:presLayoutVars>
          <dgm:orgChart val="1"/>
          <dgm:chPref val="1"/>
          <dgm:dir/>
          <dgm:animOne val="branch"/>
          <dgm:animLvl val="lvl"/>
          <dgm:resizeHandles/>
        </dgm:presLayoutVars>
      </dgm:prSet>
      <dgm:spPr/>
      <dgm:t>
        <a:bodyPr/>
        <a:lstStyle/>
        <a:p>
          <a:endParaRPr lang="en-IN"/>
        </a:p>
      </dgm:t>
    </dgm:pt>
    <dgm:pt modelId="{D17C800E-2A63-48A6-A59D-6E5363E94C1C}" type="pres">
      <dgm:prSet presAssocID="{7FAFD7C5-EC88-4A01-BFDF-4B186E406951}" presName="hierRoot1" presStyleCnt="0">
        <dgm:presLayoutVars>
          <dgm:hierBranch val="init"/>
        </dgm:presLayoutVars>
      </dgm:prSet>
      <dgm:spPr/>
    </dgm:pt>
    <dgm:pt modelId="{79FB3254-C71A-4F6F-85F8-4398F940AAA5}" type="pres">
      <dgm:prSet presAssocID="{7FAFD7C5-EC88-4A01-BFDF-4B186E406951}" presName="rootComposite1" presStyleCnt="0"/>
      <dgm:spPr/>
    </dgm:pt>
    <dgm:pt modelId="{0AE254B3-94C1-490F-A08F-874C717EE44E}" type="pres">
      <dgm:prSet presAssocID="{7FAFD7C5-EC88-4A01-BFDF-4B186E406951}" presName="rootText1" presStyleLbl="node0" presStyleIdx="0" presStyleCnt="1" custLinFactNeighborX="49525" custLinFactNeighborY="-10">
        <dgm:presLayoutVars>
          <dgm:chMax/>
          <dgm:chPref val="3"/>
        </dgm:presLayoutVars>
      </dgm:prSet>
      <dgm:spPr/>
      <dgm:t>
        <a:bodyPr/>
        <a:lstStyle/>
        <a:p>
          <a:endParaRPr lang="en-IN"/>
        </a:p>
      </dgm:t>
    </dgm:pt>
    <dgm:pt modelId="{CD549F2A-A100-4160-BCE7-1900614D02E4}" type="pres">
      <dgm:prSet presAssocID="{7FAFD7C5-EC88-4A01-BFDF-4B186E406951}" presName="titleText1" presStyleLbl="fgAcc0" presStyleIdx="0" presStyleCnt="1" custLinFactNeighborX="66575" custLinFactNeighborY="1686">
        <dgm:presLayoutVars>
          <dgm:chMax val="0"/>
          <dgm:chPref val="0"/>
        </dgm:presLayoutVars>
      </dgm:prSet>
      <dgm:spPr/>
      <dgm:t>
        <a:bodyPr/>
        <a:lstStyle/>
        <a:p>
          <a:endParaRPr lang="en-IN"/>
        </a:p>
      </dgm:t>
    </dgm:pt>
    <dgm:pt modelId="{43780AC5-97E6-4680-A4E4-DA94C3E6FC31}" type="pres">
      <dgm:prSet presAssocID="{7FAFD7C5-EC88-4A01-BFDF-4B186E406951}" presName="rootConnector1" presStyleLbl="node1" presStyleIdx="0" presStyleCnt="5"/>
      <dgm:spPr/>
      <dgm:t>
        <a:bodyPr/>
        <a:lstStyle/>
        <a:p>
          <a:endParaRPr lang="en-IN"/>
        </a:p>
      </dgm:t>
    </dgm:pt>
    <dgm:pt modelId="{3EB6709B-8472-4571-B12F-44AE1B48018F}" type="pres">
      <dgm:prSet presAssocID="{7FAFD7C5-EC88-4A01-BFDF-4B186E406951}" presName="hierChild2" presStyleCnt="0"/>
      <dgm:spPr/>
    </dgm:pt>
    <dgm:pt modelId="{05951C23-BEEC-4168-B615-D5B569D9A58E}" type="pres">
      <dgm:prSet presAssocID="{3F99849E-3F05-4D98-BC41-2C3D4D3CEE37}" presName="Name37" presStyleLbl="parChTrans1D2" presStyleIdx="0" presStyleCnt="2"/>
      <dgm:spPr/>
      <dgm:t>
        <a:bodyPr/>
        <a:lstStyle/>
        <a:p>
          <a:endParaRPr lang="en-IN"/>
        </a:p>
      </dgm:t>
    </dgm:pt>
    <dgm:pt modelId="{59796760-A285-4E49-B024-6E7A73E353FE}" type="pres">
      <dgm:prSet presAssocID="{16C0C58C-DA5A-493C-B312-E3F1B11F1141}" presName="hierRoot2" presStyleCnt="0">
        <dgm:presLayoutVars>
          <dgm:hierBranch val="init"/>
        </dgm:presLayoutVars>
      </dgm:prSet>
      <dgm:spPr/>
    </dgm:pt>
    <dgm:pt modelId="{4C3495B1-50FA-4E44-BD90-D9C7BB984DC2}" type="pres">
      <dgm:prSet presAssocID="{16C0C58C-DA5A-493C-B312-E3F1B11F1141}" presName="rootComposite" presStyleCnt="0"/>
      <dgm:spPr/>
    </dgm:pt>
    <dgm:pt modelId="{7F58415C-FB63-437A-A948-E2D401CA9361}" type="pres">
      <dgm:prSet presAssocID="{16C0C58C-DA5A-493C-B312-E3F1B11F1141}" presName="rootText" presStyleLbl="node1" presStyleIdx="0" presStyleCnt="5" custLinFactNeighborX="-28731" custLinFactNeighborY="-3986">
        <dgm:presLayoutVars>
          <dgm:chMax/>
          <dgm:chPref val="3"/>
        </dgm:presLayoutVars>
      </dgm:prSet>
      <dgm:spPr/>
      <dgm:t>
        <a:bodyPr/>
        <a:lstStyle/>
        <a:p>
          <a:endParaRPr lang="en-IN"/>
        </a:p>
      </dgm:t>
    </dgm:pt>
    <dgm:pt modelId="{C90EA381-25DC-4156-A1AB-8885264DFF27}" type="pres">
      <dgm:prSet presAssocID="{16C0C58C-DA5A-493C-B312-E3F1B11F1141}" presName="titleText2" presStyleLbl="fgAcc1" presStyleIdx="0" presStyleCnt="5">
        <dgm:presLayoutVars>
          <dgm:chMax val="0"/>
          <dgm:chPref val="0"/>
        </dgm:presLayoutVars>
      </dgm:prSet>
      <dgm:spPr/>
      <dgm:t>
        <a:bodyPr/>
        <a:lstStyle/>
        <a:p>
          <a:endParaRPr lang="en-IN"/>
        </a:p>
      </dgm:t>
    </dgm:pt>
    <dgm:pt modelId="{A462D0E0-C1D8-4F61-B219-5FA1CD24DB80}" type="pres">
      <dgm:prSet presAssocID="{16C0C58C-DA5A-493C-B312-E3F1B11F1141}" presName="rootConnector" presStyleLbl="node2" presStyleIdx="0" presStyleCnt="0"/>
      <dgm:spPr/>
      <dgm:t>
        <a:bodyPr/>
        <a:lstStyle/>
        <a:p>
          <a:endParaRPr lang="en-IN"/>
        </a:p>
      </dgm:t>
    </dgm:pt>
    <dgm:pt modelId="{2BE534C5-99A9-4695-B3CF-228AB281BABB}" type="pres">
      <dgm:prSet presAssocID="{16C0C58C-DA5A-493C-B312-E3F1B11F1141}" presName="hierChild4" presStyleCnt="0"/>
      <dgm:spPr/>
    </dgm:pt>
    <dgm:pt modelId="{57779F55-3702-46E2-98CE-7FA502EB19F4}" type="pres">
      <dgm:prSet presAssocID="{16C0C58C-DA5A-493C-B312-E3F1B11F1141}" presName="hierChild5" presStyleCnt="0"/>
      <dgm:spPr/>
    </dgm:pt>
    <dgm:pt modelId="{94C596B8-9787-474A-B31A-BA69350FAE8D}" type="pres">
      <dgm:prSet presAssocID="{2D4D1DA3-7FBA-4B65-AB08-11DADF187263}" presName="Name37" presStyleLbl="parChTrans1D2" presStyleIdx="1" presStyleCnt="2"/>
      <dgm:spPr/>
      <dgm:t>
        <a:bodyPr/>
        <a:lstStyle/>
        <a:p>
          <a:endParaRPr lang="en-IN"/>
        </a:p>
      </dgm:t>
    </dgm:pt>
    <dgm:pt modelId="{C84BDA99-9F6B-4B47-94F5-7EBF4B1DD86D}" type="pres">
      <dgm:prSet presAssocID="{B1C32014-052C-4AA7-97EC-BB8AFF766EDF}" presName="hierRoot2" presStyleCnt="0">
        <dgm:presLayoutVars>
          <dgm:hierBranch val="init"/>
        </dgm:presLayoutVars>
      </dgm:prSet>
      <dgm:spPr/>
    </dgm:pt>
    <dgm:pt modelId="{836FAB16-FC90-4731-B35B-859820023F2D}" type="pres">
      <dgm:prSet presAssocID="{B1C32014-052C-4AA7-97EC-BB8AFF766EDF}" presName="rootComposite" presStyleCnt="0"/>
      <dgm:spPr/>
    </dgm:pt>
    <dgm:pt modelId="{BB02B09A-9A39-469F-B0D2-2FBFBAC8A5D9}" type="pres">
      <dgm:prSet presAssocID="{B1C32014-052C-4AA7-97EC-BB8AFF766EDF}" presName="rootText" presStyleLbl="node1" presStyleIdx="1" presStyleCnt="5" custLinFactX="19739" custLinFactNeighborX="100000" custLinFactNeighborY="-5316">
        <dgm:presLayoutVars>
          <dgm:chMax/>
          <dgm:chPref val="3"/>
        </dgm:presLayoutVars>
      </dgm:prSet>
      <dgm:spPr/>
      <dgm:t>
        <a:bodyPr/>
        <a:lstStyle/>
        <a:p>
          <a:endParaRPr lang="en-IN"/>
        </a:p>
      </dgm:t>
    </dgm:pt>
    <dgm:pt modelId="{ECACC2EF-FDCD-46C8-A053-4100507AB3B9}" type="pres">
      <dgm:prSet presAssocID="{B1C32014-052C-4AA7-97EC-BB8AFF766EDF}" presName="titleText2" presStyleLbl="fgAcc1" presStyleIdx="1" presStyleCnt="5" custLinFactX="48336" custLinFactNeighborX="100000" custLinFactNeighborY="-9875">
        <dgm:presLayoutVars>
          <dgm:chMax val="0"/>
          <dgm:chPref val="0"/>
        </dgm:presLayoutVars>
      </dgm:prSet>
      <dgm:spPr/>
      <dgm:t>
        <a:bodyPr/>
        <a:lstStyle/>
        <a:p>
          <a:endParaRPr lang="en-IN"/>
        </a:p>
      </dgm:t>
    </dgm:pt>
    <dgm:pt modelId="{2B948764-91ED-4D1F-8011-4C5C96AA469B}" type="pres">
      <dgm:prSet presAssocID="{B1C32014-052C-4AA7-97EC-BB8AFF766EDF}" presName="rootConnector" presStyleLbl="node2" presStyleIdx="0" presStyleCnt="0"/>
      <dgm:spPr/>
      <dgm:t>
        <a:bodyPr/>
        <a:lstStyle/>
        <a:p>
          <a:endParaRPr lang="en-IN"/>
        </a:p>
      </dgm:t>
    </dgm:pt>
    <dgm:pt modelId="{13676FB7-F735-4B08-9ACC-1E37BC858DED}" type="pres">
      <dgm:prSet presAssocID="{B1C32014-052C-4AA7-97EC-BB8AFF766EDF}" presName="hierChild4" presStyleCnt="0"/>
      <dgm:spPr/>
    </dgm:pt>
    <dgm:pt modelId="{511D1FCD-5690-4DCD-9160-5EBE6E42BFA5}" type="pres">
      <dgm:prSet presAssocID="{D1E71D83-1E11-412A-B772-59D5487F8889}" presName="Name37" presStyleLbl="parChTrans1D3" presStyleIdx="0" presStyleCnt="3"/>
      <dgm:spPr/>
      <dgm:t>
        <a:bodyPr/>
        <a:lstStyle/>
        <a:p>
          <a:endParaRPr lang="en-IN"/>
        </a:p>
      </dgm:t>
    </dgm:pt>
    <dgm:pt modelId="{CEB1E6D2-291F-41AE-B639-C850C362BDAF}" type="pres">
      <dgm:prSet presAssocID="{9E4B1F94-6598-4656-BF4C-FA39906FCB07}" presName="hierRoot2" presStyleCnt="0">
        <dgm:presLayoutVars>
          <dgm:hierBranch val="init"/>
        </dgm:presLayoutVars>
      </dgm:prSet>
      <dgm:spPr/>
    </dgm:pt>
    <dgm:pt modelId="{E290D7C1-2D24-432A-A9B6-A4D91133FB7D}" type="pres">
      <dgm:prSet presAssocID="{9E4B1F94-6598-4656-BF4C-FA39906FCB07}" presName="rootComposite" presStyleCnt="0"/>
      <dgm:spPr/>
    </dgm:pt>
    <dgm:pt modelId="{6A9E9C10-1B16-401B-B599-17D169B97D06}" type="pres">
      <dgm:prSet presAssocID="{9E4B1F94-6598-4656-BF4C-FA39906FCB07}" presName="rootText" presStyleLbl="node1" presStyleIdx="2" presStyleCnt="5" custScaleX="81094" custScaleY="81559" custLinFactNeighborX="28202" custLinFactNeighborY="-45">
        <dgm:presLayoutVars>
          <dgm:chMax/>
          <dgm:chPref val="3"/>
        </dgm:presLayoutVars>
      </dgm:prSet>
      <dgm:spPr/>
      <dgm:t>
        <a:bodyPr/>
        <a:lstStyle/>
        <a:p>
          <a:endParaRPr lang="en-IN"/>
        </a:p>
      </dgm:t>
    </dgm:pt>
    <dgm:pt modelId="{B4C28A70-2E08-4E37-9E30-957D43E37258}" type="pres">
      <dgm:prSet presAssocID="{9E4B1F94-6598-4656-BF4C-FA39906FCB07}" presName="titleText2" presStyleLbl="fgAcc1" presStyleIdx="2" presStyleCnt="5" custLinFactNeighborX="48149" custLinFactNeighborY="12546">
        <dgm:presLayoutVars>
          <dgm:chMax val="0"/>
          <dgm:chPref val="0"/>
        </dgm:presLayoutVars>
      </dgm:prSet>
      <dgm:spPr/>
      <dgm:t>
        <a:bodyPr/>
        <a:lstStyle/>
        <a:p>
          <a:endParaRPr lang="en-IN"/>
        </a:p>
      </dgm:t>
    </dgm:pt>
    <dgm:pt modelId="{773856AA-C95D-4A88-8342-90B9ABD1250E}" type="pres">
      <dgm:prSet presAssocID="{9E4B1F94-6598-4656-BF4C-FA39906FCB07}" presName="rootConnector" presStyleLbl="node3" presStyleIdx="0" presStyleCnt="0"/>
      <dgm:spPr/>
      <dgm:t>
        <a:bodyPr/>
        <a:lstStyle/>
        <a:p>
          <a:endParaRPr lang="en-IN"/>
        </a:p>
      </dgm:t>
    </dgm:pt>
    <dgm:pt modelId="{1DD6533D-0952-4840-BA04-5855E9106546}" type="pres">
      <dgm:prSet presAssocID="{9E4B1F94-6598-4656-BF4C-FA39906FCB07}" presName="hierChild4" presStyleCnt="0"/>
      <dgm:spPr/>
    </dgm:pt>
    <dgm:pt modelId="{C59C6B92-1A0B-4627-98E8-CDD333853AB0}" type="pres">
      <dgm:prSet presAssocID="{9E4B1F94-6598-4656-BF4C-FA39906FCB07}" presName="hierChild5" presStyleCnt="0"/>
      <dgm:spPr/>
    </dgm:pt>
    <dgm:pt modelId="{DDB76257-E388-48C4-BAC3-0640B865E468}" type="pres">
      <dgm:prSet presAssocID="{35723B7D-6C41-45A8-97BC-D91173986CAA}" presName="Name37" presStyleLbl="parChTrans1D3" presStyleIdx="1" presStyleCnt="3"/>
      <dgm:spPr/>
      <dgm:t>
        <a:bodyPr/>
        <a:lstStyle/>
        <a:p>
          <a:endParaRPr lang="en-IN"/>
        </a:p>
      </dgm:t>
    </dgm:pt>
    <dgm:pt modelId="{4C5BA023-6CDA-45A8-882A-9A99DD47CEA4}" type="pres">
      <dgm:prSet presAssocID="{46B53595-7968-47D7-974F-1FD4C3E151E3}" presName="hierRoot2" presStyleCnt="0">
        <dgm:presLayoutVars>
          <dgm:hierBranch val="init"/>
        </dgm:presLayoutVars>
      </dgm:prSet>
      <dgm:spPr/>
    </dgm:pt>
    <dgm:pt modelId="{95B0E6CC-34E2-4853-83D0-E022191D21A7}" type="pres">
      <dgm:prSet presAssocID="{46B53595-7968-47D7-974F-1FD4C3E151E3}" presName="rootComposite" presStyleCnt="0"/>
      <dgm:spPr/>
    </dgm:pt>
    <dgm:pt modelId="{92876642-D65E-4E1F-83A7-3CC677C06909}" type="pres">
      <dgm:prSet presAssocID="{46B53595-7968-47D7-974F-1FD4C3E151E3}" presName="rootText" presStyleLbl="node1" presStyleIdx="3" presStyleCnt="5" custScaleX="84265" custScaleY="79413" custLinFactNeighborX="33705" custLinFactNeighborY="1028">
        <dgm:presLayoutVars>
          <dgm:chMax/>
          <dgm:chPref val="3"/>
        </dgm:presLayoutVars>
      </dgm:prSet>
      <dgm:spPr/>
      <dgm:t>
        <a:bodyPr/>
        <a:lstStyle/>
        <a:p>
          <a:endParaRPr lang="en-IN"/>
        </a:p>
      </dgm:t>
    </dgm:pt>
    <dgm:pt modelId="{D1D9D2B8-C30E-4BE7-88EC-25AA4E7A463F}" type="pres">
      <dgm:prSet presAssocID="{46B53595-7968-47D7-974F-1FD4C3E151E3}" presName="titleText2" presStyleLbl="fgAcc1" presStyleIdx="3" presStyleCnt="5" custLinFactNeighborX="45092" custLinFactNeighborY="13733">
        <dgm:presLayoutVars>
          <dgm:chMax val="0"/>
          <dgm:chPref val="0"/>
        </dgm:presLayoutVars>
      </dgm:prSet>
      <dgm:spPr/>
      <dgm:t>
        <a:bodyPr/>
        <a:lstStyle/>
        <a:p>
          <a:endParaRPr lang="en-US"/>
        </a:p>
      </dgm:t>
    </dgm:pt>
    <dgm:pt modelId="{3409A667-D16D-46A4-A7C7-6AE41AEB760A}" type="pres">
      <dgm:prSet presAssocID="{46B53595-7968-47D7-974F-1FD4C3E151E3}" presName="rootConnector" presStyleLbl="node3" presStyleIdx="0" presStyleCnt="0"/>
      <dgm:spPr/>
      <dgm:t>
        <a:bodyPr/>
        <a:lstStyle/>
        <a:p>
          <a:endParaRPr lang="en-IN"/>
        </a:p>
      </dgm:t>
    </dgm:pt>
    <dgm:pt modelId="{682CCC38-4AF2-44D9-9326-490CA7D900BF}" type="pres">
      <dgm:prSet presAssocID="{46B53595-7968-47D7-974F-1FD4C3E151E3}" presName="hierChild4" presStyleCnt="0"/>
      <dgm:spPr/>
    </dgm:pt>
    <dgm:pt modelId="{15DEF0FD-689B-4DE5-A843-9A1678BB321D}" type="pres">
      <dgm:prSet presAssocID="{46B53595-7968-47D7-974F-1FD4C3E151E3}" presName="hierChild5" presStyleCnt="0"/>
      <dgm:spPr/>
    </dgm:pt>
    <dgm:pt modelId="{371020EB-0506-4DA0-9176-8474748376C7}" type="pres">
      <dgm:prSet presAssocID="{024F99CB-D5B8-44C6-BDA3-47A24FD923BB}" presName="Name37" presStyleLbl="parChTrans1D3" presStyleIdx="2" presStyleCnt="3"/>
      <dgm:spPr/>
      <dgm:t>
        <a:bodyPr/>
        <a:lstStyle/>
        <a:p>
          <a:endParaRPr lang="en-IN"/>
        </a:p>
      </dgm:t>
    </dgm:pt>
    <dgm:pt modelId="{4642C0C6-4A5D-4F63-A1D7-9983AFEDA8EA}" type="pres">
      <dgm:prSet presAssocID="{339CE3CF-9999-4325-83DA-4C66532ADCB3}" presName="hierRoot2" presStyleCnt="0">
        <dgm:presLayoutVars>
          <dgm:hierBranch val="init"/>
        </dgm:presLayoutVars>
      </dgm:prSet>
      <dgm:spPr/>
    </dgm:pt>
    <dgm:pt modelId="{48DB72F7-4F1D-423A-970F-DD8E89AAD195}" type="pres">
      <dgm:prSet presAssocID="{339CE3CF-9999-4325-83DA-4C66532ADCB3}" presName="rootComposite" presStyleCnt="0"/>
      <dgm:spPr/>
    </dgm:pt>
    <dgm:pt modelId="{1B41470C-67A3-405F-9766-D1553B613882}" type="pres">
      <dgm:prSet presAssocID="{339CE3CF-9999-4325-83DA-4C66532ADCB3}" presName="rootText" presStyleLbl="node1" presStyleIdx="4" presStyleCnt="5" custScaleX="88533" custScaleY="77446" custLinFactNeighborX="24331" custLinFactNeighborY="45">
        <dgm:presLayoutVars>
          <dgm:chMax/>
          <dgm:chPref val="3"/>
        </dgm:presLayoutVars>
      </dgm:prSet>
      <dgm:spPr/>
      <dgm:t>
        <a:bodyPr/>
        <a:lstStyle/>
        <a:p>
          <a:endParaRPr lang="en-IN"/>
        </a:p>
      </dgm:t>
    </dgm:pt>
    <dgm:pt modelId="{8C420ED4-C585-41C2-984C-500733B805CC}" type="pres">
      <dgm:prSet presAssocID="{339CE3CF-9999-4325-83DA-4C66532ADCB3}" presName="titleText2" presStyleLbl="fgAcc1" presStyleIdx="4" presStyleCnt="5" custScaleX="139999" custLinFactNeighborX="50276" custLinFactNeighborY="2636">
        <dgm:presLayoutVars>
          <dgm:chMax val="0"/>
          <dgm:chPref val="0"/>
        </dgm:presLayoutVars>
      </dgm:prSet>
      <dgm:spPr/>
      <dgm:t>
        <a:bodyPr/>
        <a:lstStyle/>
        <a:p>
          <a:endParaRPr lang="en-US"/>
        </a:p>
      </dgm:t>
    </dgm:pt>
    <dgm:pt modelId="{6EF5E3ED-0D29-4B46-9CDD-47B95AC6A8CD}" type="pres">
      <dgm:prSet presAssocID="{339CE3CF-9999-4325-83DA-4C66532ADCB3}" presName="rootConnector" presStyleLbl="node3" presStyleIdx="0" presStyleCnt="0"/>
      <dgm:spPr/>
      <dgm:t>
        <a:bodyPr/>
        <a:lstStyle/>
        <a:p>
          <a:endParaRPr lang="en-IN"/>
        </a:p>
      </dgm:t>
    </dgm:pt>
    <dgm:pt modelId="{3C11124E-8E58-434C-B392-4BF6B8277AF5}" type="pres">
      <dgm:prSet presAssocID="{339CE3CF-9999-4325-83DA-4C66532ADCB3}" presName="hierChild4" presStyleCnt="0"/>
      <dgm:spPr/>
    </dgm:pt>
    <dgm:pt modelId="{68CB8D85-43CB-4211-ACB3-4ED2542F5029}" type="pres">
      <dgm:prSet presAssocID="{339CE3CF-9999-4325-83DA-4C66532ADCB3}" presName="hierChild5" presStyleCnt="0"/>
      <dgm:spPr/>
    </dgm:pt>
    <dgm:pt modelId="{D7C957C2-B863-4D52-8DFD-D4C2223983C2}" type="pres">
      <dgm:prSet presAssocID="{B1C32014-052C-4AA7-97EC-BB8AFF766EDF}" presName="hierChild5" presStyleCnt="0"/>
      <dgm:spPr/>
    </dgm:pt>
    <dgm:pt modelId="{CC7595A8-E23C-48AA-9D72-43DC77B0FDE2}" type="pres">
      <dgm:prSet presAssocID="{7FAFD7C5-EC88-4A01-BFDF-4B186E406951}" presName="hierChild3" presStyleCnt="0"/>
      <dgm:spPr/>
    </dgm:pt>
  </dgm:ptLst>
  <dgm:cxnLst>
    <dgm:cxn modelId="{49ACD224-C3CA-4F04-B87A-921623F532B5}" type="presOf" srcId="{3E156118-E52D-416B-802A-F42F621A54EA}" destId="{B089C8E8-333A-4D0D-A773-F75320FC3F1C}" srcOrd="0" destOrd="0" presId="urn:microsoft.com/office/officeart/2008/layout/NameandTitleOrganizationalChart"/>
    <dgm:cxn modelId="{C8C7F5AC-7CD7-42AD-9499-245E29E1DA9B}" type="presOf" srcId="{9E4B1F94-6598-4656-BF4C-FA39906FCB07}" destId="{6A9E9C10-1B16-401B-B599-17D169B97D06}" srcOrd="0" destOrd="0" presId="urn:microsoft.com/office/officeart/2008/layout/NameandTitleOrganizationalChart"/>
    <dgm:cxn modelId="{1EE61202-F190-44D5-A41C-CDD635C227E0}" type="presOf" srcId="{40FAAE0B-0249-4F84-AED6-F4F33609A83A}" destId="{C90EA381-25DC-4156-A1AB-8885264DFF27}" srcOrd="0" destOrd="0" presId="urn:microsoft.com/office/officeart/2008/layout/NameandTitleOrganizationalChart"/>
    <dgm:cxn modelId="{FFA65A52-C68A-42B1-BC83-4246EC4FC8C4}" srcId="{B1C32014-052C-4AA7-97EC-BB8AFF766EDF}" destId="{46B53595-7968-47D7-974F-1FD4C3E151E3}" srcOrd="1" destOrd="0" parTransId="{35723B7D-6C41-45A8-97BC-D91173986CAA}" sibTransId="{16122D67-5F89-42A8-A12E-1F2638248645}"/>
    <dgm:cxn modelId="{82FBF827-19E6-4D5F-B6CA-4B76EBC75332}" type="presOf" srcId="{3F99849E-3F05-4D98-BC41-2C3D4D3CEE37}" destId="{05951C23-BEEC-4168-B615-D5B569D9A58E}" srcOrd="0" destOrd="0" presId="urn:microsoft.com/office/officeart/2008/layout/NameandTitleOrganizationalChart"/>
    <dgm:cxn modelId="{05332D09-D822-4927-BBF1-98B8B3D1FF28}" type="presOf" srcId="{7FAFD7C5-EC88-4A01-BFDF-4B186E406951}" destId="{0AE254B3-94C1-490F-A08F-874C717EE44E}" srcOrd="0" destOrd="0" presId="urn:microsoft.com/office/officeart/2008/layout/NameandTitleOrganizationalChart"/>
    <dgm:cxn modelId="{E039B997-CAC1-4992-BAF1-E23761D1F0E8}" type="presOf" srcId="{D1E71D83-1E11-412A-B772-59D5487F8889}" destId="{511D1FCD-5690-4DCD-9160-5EBE6E42BFA5}" srcOrd="0" destOrd="0" presId="urn:microsoft.com/office/officeart/2008/layout/NameandTitleOrganizationalChart"/>
    <dgm:cxn modelId="{0CBAE204-1063-4A01-9ED5-53416AC43927}" type="presOf" srcId="{16122D67-5F89-42A8-A12E-1F2638248645}" destId="{D1D9D2B8-C30E-4BE7-88EC-25AA4E7A463F}" srcOrd="0" destOrd="0" presId="urn:microsoft.com/office/officeart/2008/layout/NameandTitleOrganizationalChart"/>
    <dgm:cxn modelId="{8BA72630-4C73-4999-868A-20C2AAD568C3}" type="presOf" srcId="{35723B7D-6C41-45A8-97BC-D91173986CAA}" destId="{DDB76257-E388-48C4-BAC3-0640B865E468}" srcOrd="0" destOrd="0" presId="urn:microsoft.com/office/officeart/2008/layout/NameandTitleOrganizationalChart"/>
    <dgm:cxn modelId="{BCAFB431-371E-4C1F-ABF1-1B5352CC514D}" srcId="{3E156118-E52D-416B-802A-F42F621A54EA}" destId="{7FAFD7C5-EC88-4A01-BFDF-4B186E406951}" srcOrd="0" destOrd="0" parTransId="{BE136899-5C68-4BCC-A926-576588703CDD}" sibTransId="{5293460B-ED04-4A99-A696-04BCDD7B3D95}"/>
    <dgm:cxn modelId="{A4EFB0E8-C9AC-4A28-8202-C7ABE9010B85}" type="presOf" srcId="{9E4B1F94-6598-4656-BF4C-FA39906FCB07}" destId="{773856AA-C95D-4A88-8342-90B9ABD1250E}" srcOrd="1" destOrd="0" presId="urn:microsoft.com/office/officeart/2008/layout/NameandTitleOrganizationalChart"/>
    <dgm:cxn modelId="{F3A37E63-0F73-4501-8FE5-9A4781BA1F5D}" type="presOf" srcId="{5293460B-ED04-4A99-A696-04BCDD7B3D95}" destId="{CD549F2A-A100-4160-BCE7-1900614D02E4}" srcOrd="0" destOrd="0" presId="urn:microsoft.com/office/officeart/2008/layout/NameandTitleOrganizationalChart"/>
    <dgm:cxn modelId="{141DB9E8-1634-4932-8B7B-5C85D05FEB37}" type="presOf" srcId="{339CE3CF-9999-4325-83DA-4C66532ADCB3}" destId="{1B41470C-67A3-405F-9766-D1553B613882}" srcOrd="0" destOrd="0" presId="urn:microsoft.com/office/officeart/2008/layout/NameandTitleOrganizationalChart"/>
    <dgm:cxn modelId="{57082796-607F-480D-A8B7-F8FB11A950E7}" type="presOf" srcId="{024F99CB-D5B8-44C6-BDA3-47A24FD923BB}" destId="{371020EB-0506-4DA0-9176-8474748376C7}" srcOrd="0" destOrd="0" presId="urn:microsoft.com/office/officeart/2008/layout/NameandTitleOrganizationalChart"/>
    <dgm:cxn modelId="{17FB9315-6F86-43F4-BEA8-B995574453C3}" type="presOf" srcId="{DA609908-E86D-47CE-AE5E-1EEDBCE5DD1C}" destId="{B4C28A70-2E08-4E37-9E30-957D43E37258}" srcOrd="0" destOrd="0" presId="urn:microsoft.com/office/officeart/2008/layout/NameandTitleOrganizationalChart"/>
    <dgm:cxn modelId="{7D3045DB-5F67-4050-9F8E-89432A47D046}" srcId="{7FAFD7C5-EC88-4A01-BFDF-4B186E406951}" destId="{B1C32014-052C-4AA7-97EC-BB8AFF766EDF}" srcOrd="1" destOrd="0" parTransId="{2D4D1DA3-7FBA-4B65-AB08-11DADF187263}" sibTransId="{D50044B8-5810-422E-A143-D0ABBE5A1894}"/>
    <dgm:cxn modelId="{7F11E02C-09EC-4855-8C3A-6FF57AA05F61}" type="presOf" srcId="{339CE3CF-9999-4325-83DA-4C66532ADCB3}" destId="{6EF5E3ED-0D29-4B46-9CDD-47B95AC6A8CD}" srcOrd="1" destOrd="0" presId="urn:microsoft.com/office/officeart/2008/layout/NameandTitleOrganizationalChart"/>
    <dgm:cxn modelId="{9D031498-0277-40C6-8C6A-8A9673047CA2}" srcId="{7FAFD7C5-EC88-4A01-BFDF-4B186E406951}" destId="{16C0C58C-DA5A-493C-B312-E3F1B11F1141}" srcOrd="0" destOrd="0" parTransId="{3F99849E-3F05-4D98-BC41-2C3D4D3CEE37}" sibTransId="{40FAAE0B-0249-4F84-AED6-F4F33609A83A}"/>
    <dgm:cxn modelId="{A8D7F3C5-7935-4228-8E39-2B1ACDAF7970}" type="presOf" srcId="{D50044B8-5810-422E-A143-D0ABBE5A1894}" destId="{ECACC2EF-FDCD-46C8-A053-4100507AB3B9}" srcOrd="0" destOrd="0" presId="urn:microsoft.com/office/officeart/2008/layout/NameandTitleOrganizationalChart"/>
    <dgm:cxn modelId="{A2C30EA0-9BA3-4007-AE36-2AC09AC4B5EF}" srcId="{B1C32014-052C-4AA7-97EC-BB8AFF766EDF}" destId="{9E4B1F94-6598-4656-BF4C-FA39906FCB07}" srcOrd="0" destOrd="0" parTransId="{D1E71D83-1E11-412A-B772-59D5487F8889}" sibTransId="{DA609908-E86D-47CE-AE5E-1EEDBCE5DD1C}"/>
    <dgm:cxn modelId="{A7061AD8-A890-40DE-9267-910F528C9230}" type="presOf" srcId="{16C0C58C-DA5A-493C-B312-E3F1B11F1141}" destId="{7F58415C-FB63-437A-A948-E2D401CA9361}" srcOrd="0" destOrd="0" presId="urn:microsoft.com/office/officeart/2008/layout/NameandTitleOrganizationalChart"/>
    <dgm:cxn modelId="{65B5CFE0-8E77-4A1A-9937-CF462C7FC502}" type="presOf" srcId="{EBD754EB-E60D-4BFE-85C9-C54B9E2CFC91}" destId="{8C420ED4-C585-41C2-984C-500733B805CC}" srcOrd="0" destOrd="0" presId="urn:microsoft.com/office/officeart/2008/layout/NameandTitleOrganizationalChart"/>
    <dgm:cxn modelId="{D3C7C34E-F350-403F-8C6A-74682CA604A4}" srcId="{B1C32014-052C-4AA7-97EC-BB8AFF766EDF}" destId="{339CE3CF-9999-4325-83DA-4C66532ADCB3}" srcOrd="2" destOrd="0" parTransId="{024F99CB-D5B8-44C6-BDA3-47A24FD923BB}" sibTransId="{EBD754EB-E60D-4BFE-85C9-C54B9E2CFC91}"/>
    <dgm:cxn modelId="{223EBFD1-20B0-49FD-ACC1-90AE7C321512}" type="presOf" srcId="{7FAFD7C5-EC88-4A01-BFDF-4B186E406951}" destId="{43780AC5-97E6-4680-A4E4-DA94C3E6FC31}" srcOrd="1" destOrd="0" presId="urn:microsoft.com/office/officeart/2008/layout/NameandTitleOrganizationalChart"/>
    <dgm:cxn modelId="{9A19BDC4-C353-405F-B755-B3A4170733F2}" type="presOf" srcId="{46B53595-7968-47D7-974F-1FD4C3E151E3}" destId="{3409A667-D16D-46A4-A7C7-6AE41AEB760A}" srcOrd="1" destOrd="0" presId="urn:microsoft.com/office/officeart/2008/layout/NameandTitleOrganizationalChart"/>
    <dgm:cxn modelId="{4E008DDE-D6E2-46D0-B47F-A764E139B25B}" type="presOf" srcId="{B1C32014-052C-4AA7-97EC-BB8AFF766EDF}" destId="{2B948764-91ED-4D1F-8011-4C5C96AA469B}" srcOrd="1" destOrd="0" presId="urn:microsoft.com/office/officeart/2008/layout/NameandTitleOrganizationalChart"/>
    <dgm:cxn modelId="{EB5CD9EA-9CA4-4340-BE2B-13C3115FBE2B}" type="presOf" srcId="{46B53595-7968-47D7-974F-1FD4C3E151E3}" destId="{92876642-D65E-4E1F-83A7-3CC677C06909}" srcOrd="0" destOrd="0" presId="urn:microsoft.com/office/officeart/2008/layout/NameandTitleOrganizationalChart"/>
    <dgm:cxn modelId="{A60C44AB-6EA0-4E6D-A3A7-6687149B0DC9}" type="presOf" srcId="{2D4D1DA3-7FBA-4B65-AB08-11DADF187263}" destId="{94C596B8-9787-474A-B31A-BA69350FAE8D}" srcOrd="0" destOrd="0" presId="urn:microsoft.com/office/officeart/2008/layout/NameandTitleOrganizationalChart"/>
    <dgm:cxn modelId="{12F2BF1D-1370-4F1D-AE7E-88382FC40AB2}" type="presOf" srcId="{B1C32014-052C-4AA7-97EC-BB8AFF766EDF}" destId="{BB02B09A-9A39-469F-B0D2-2FBFBAC8A5D9}" srcOrd="0" destOrd="0" presId="urn:microsoft.com/office/officeart/2008/layout/NameandTitleOrganizationalChart"/>
    <dgm:cxn modelId="{8D19FB6C-F702-4376-81A3-3807923060EB}" type="presOf" srcId="{16C0C58C-DA5A-493C-B312-E3F1B11F1141}" destId="{A462D0E0-C1D8-4F61-B219-5FA1CD24DB80}" srcOrd="1" destOrd="0" presId="urn:microsoft.com/office/officeart/2008/layout/NameandTitleOrganizationalChart"/>
    <dgm:cxn modelId="{80DFAF0E-D479-4E29-BBD5-EF236F263353}" type="presParOf" srcId="{B089C8E8-333A-4D0D-A773-F75320FC3F1C}" destId="{D17C800E-2A63-48A6-A59D-6E5363E94C1C}" srcOrd="0" destOrd="0" presId="urn:microsoft.com/office/officeart/2008/layout/NameandTitleOrganizationalChart"/>
    <dgm:cxn modelId="{C04E0678-5154-4488-A781-CAC10977DA57}" type="presParOf" srcId="{D17C800E-2A63-48A6-A59D-6E5363E94C1C}" destId="{79FB3254-C71A-4F6F-85F8-4398F940AAA5}" srcOrd="0" destOrd="0" presId="urn:microsoft.com/office/officeart/2008/layout/NameandTitleOrganizationalChart"/>
    <dgm:cxn modelId="{4B3D4439-DCD0-4FF5-88B7-405C3270F9FB}" type="presParOf" srcId="{79FB3254-C71A-4F6F-85F8-4398F940AAA5}" destId="{0AE254B3-94C1-490F-A08F-874C717EE44E}" srcOrd="0" destOrd="0" presId="urn:microsoft.com/office/officeart/2008/layout/NameandTitleOrganizationalChart"/>
    <dgm:cxn modelId="{17394B6A-6D82-4AEA-9513-EA9F2EC750C3}" type="presParOf" srcId="{79FB3254-C71A-4F6F-85F8-4398F940AAA5}" destId="{CD549F2A-A100-4160-BCE7-1900614D02E4}" srcOrd="1" destOrd="0" presId="urn:microsoft.com/office/officeart/2008/layout/NameandTitleOrganizationalChart"/>
    <dgm:cxn modelId="{2255FC71-D179-4536-A372-99EDD46CC56E}" type="presParOf" srcId="{79FB3254-C71A-4F6F-85F8-4398F940AAA5}" destId="{43780AC5-97E6-4680-A4E4-DA94C3E6FC31}" srcOrd="2" destOrd="0" presId="urn:microsoft.com/office/officeart/2008/layout/NameandTitleOrganizationalChart"/>
    <dgm:cxn modelId="{902348C2-F981-4412-A8AD-C457CFC66D39}" type="presParOf" srcId="{D17C800E-2A63-48A6-A59D-6E5363E94C1C}" destId="{3EB6709B-8472-4571-B12F-44AE1B48018F}" srcOrd="1" destOrd="0" presId="urn:microsoft.com/office/officeart/2008/layout/NameandTitleOrganizationalChart"/>
    <dgm:cxn modelId="{B8E66FFD-B4D1-4990-A9D5-D0D23B306756}" type="presParOf" srcId="{3EB6709B-8472-4571-B12F-44AE1B48018F}" destId="{05951C23-BEEC-4168-B615-D5B569D9A58E}" srcOrd="0" destOrd="0" presId="urn:microsoft.com/office/officeart/2008/layout/NameandTitleOrganizationalChart"/>
    <dgm:cxn modelId="{25F4D74F-99F7-4ACF-B88F-276948154DBE}" type="presParOf" srcId="{3EB6709B-8472-4571-B12F-44AE1B48018F}" destId="{59796760-A285-4E49-B024-6E7A73E353FE}" srcOrd="1" destOrd="0" presId="urn:microsoft.com/office/officeart/2008/layout/NameandTitleOrganizationalChart"/>
    <dgm:cxn modelId="{A6634710-EBD9-4C40-A695-6D7146453ABF}" type="presParOf" srcId="{59796760-A285-4E49-B024-6E7A73E353FE}" destId="{4C3495B1-50FA-4E44-BD90-D9C7BB984DC2}" srcOrd="0" destOrd="0" presId="urn:microsoft.com/office/officeart/2008/layout/NameandTitleOrganizationalChart"/>
    <dgm:cxn modelId="{C9938233-2B02-4010-8111-41A7D16B055C}" type="presParOf" srcId="{4C3495B1-50FA-4E44-BD90-D9C7BB984DC2}" destId="{7F58415C-FB63-437A-A948-E2D401CA9361}" srcOrd="0" destOrd="0" presId="urn:microsoft.com/office/officeart/2008/layout/NameandTitleOrganizationalChart"/>
    <dgm:cxn modelId="{063CB206-2A1D-4E05-B75E-B4ABC9EC457F}" type="presParOf" srcId="{4C3495B1-50FA-4E44-BD90-D9C7BB984DC2}" destId="{C90EA381-25DC-4156-A1AB-8885264DFF27}" srcOrd="1" destOrd="0" presId="urn:microsoft.com/office/officeart/2008/layout/NameandTitleOrganizationalChart"/>
    <dgm:cxn modelId="{635F6769-3AB1-4B0F-80F4-54CF98AD67A0}" type="presParOf" srcId="{4C3495B1-50FA-4E44-BD90-D9C7BB984DC2}" destId="{A462D0E0-C1D8-4F61-B219-5FA1CD24DB80}" srcOrd="2" destOrd="0" presId="urn:microsoft.com/office/officeart/2008/layout/NameandTitleOrganizationalChart"/>
    <dgm:cxn modelId="{637A3C57-8A94-4308-A3CB-E9E8274E437D}" type="presParOf" srcId="{59796760-A285-4E49-B024-6E7A73E353FE}" destId="{2BE534C5-99A9-4695-B3CF-228AB281BABB}" srcOrd="1" destOrd="0" presId="urn:microsoft.com/office/officeart/2008/layout/NameandTitleOrganizationalChart"/>
    <dgm:cxn modelId="{CC085219-EFA3-491B-B7CA-DFE4177988E3}" type="presParOf" srcId="{59796760-A285-4E49-B024-6E7A73E353FE}" destId="{57779F55-3702-46E2-98CE-7FA502EB19F4}" srcOrd="2" destOrd="0" presId="urn:microsoft.com/office/officeart/2008/layout/NameandTitleOrganizationalChart"/>
    <dgm:cxn modelId="{7340BD2D-44E2-499C-8BCA-8CDA03E1C245}" type="presParOf" srcId="{3EB6709B-8472-4571-B12F-44AE1B48018F}" destId="{94C596B8-9787-474A-B31A-BA69350FAE8D}" srcOrd="2" destOrd="0" presId="urn:microsoft.com/office/officeart/2008/layout/NameandTitleOrganizationalChart"/>
    <dgm:cxn modelId="{AA3942D7-9AA2-49A1-A1CA-33912CC57E4D}" type="presParOf" srcId="{3EB6709B-8472-4571-B12F-44AE1B48018F}" destId="{C84BDA99-9F6B-4B47-94F5-7EBF4B1DD86D}" srcOrd="3" destOrd="0" presId="urn:microsoft.com/office/officeart/2008/layout/NameandTitleOrganizationalChart"/>
    <dgm:cxn modelId="{AD2A0707-4FE7-445E-887A-D2D9E02A54A9}" type="presParOf" srcId="{C84BDA99-9F6B-4B47-94F5-7EBF4B1DD86D}" destId="{836FAB16-FC90-4731-B35B-859820023F2D}" srcOrd="0" destOrd="0" presId="urn:microsoft.com/office/officeart/2008/layout/NameandTitleOrganizationalChart"/>
    <dgm:cxn modelId="{04957B84-3F51-449E-9D9E-D5FE2278929F}" type="presParOf" srcId="{836FAB16-FC90-4731-B35B-859820023F2D}" destId="{BB02B09A-9A39-469F-B0D2-2FBFBAC8A5D9}" srcOrd="0" destOrd="0" presId="urn:microsoft.com/office/officeart/2008/layout/NameandTitleOrganizationalChart"/>
    <dgm:cxn modelId="{E918354B-CC03-471C-8483-770E57AEF8DF}" type="presParOf" srcId="{836FAB16-FC90-4731-B35B-859820023F2D}" destId="{ECACC2EF-FDCD-46C8-A053-4100507AB3B9}" srcOrd="1" destOrd="0" presId="urn:microsoft.com/office/officeart/2008/layout/NameandTitleOrganizationalChart"/>
    <dgm:cxn modelId="{7D14582F-F66A-449E-8027-045417799CFC}" type="presParOf" srcId="{836FAB16-FC90-4731-B35B-859820023F2D}" destId="{2B948764-91ED-4D1F-8011-4C5C96AA469B}" srcOrd="2" destOrd="0" presId="urn:microsoft.com/office/officeart/2008/layout/NameandTitleOrganizationalChart"/>
    <dgm:cxn modelId="{DF42BA57-B9BE-45C6-8292-5B77CA2A423C}" type="presParOf" srcId="{C84BDA99-9F6B-4B47-94F5-7EBF4B1DD86D}" destId="{13676FB7-F735-4B08-9ACC-1E37BC858DED}" srcOrd="1" destOrd="0" presId="urn:microsoft.com/office/officeart/2008/layout/NameandTitleOrganizationalChart"/>
    <dgm:cxn modelId="{9EBF99C8-A316-4420-84B3-6B6A2E8192C4}" type="presParOf" srcId="{13676FB7-F735-4B08-9ACC-1E37BC858DED}" destId="{511D1FCD-5690-4DCD-9160-5EBE6E42BFA5}" srcOrd="0" destOrd="0" presId="urn:microsoft.com/office/officeart/2008/layout/NameandTitleOrganizationalChart"/>
    <dgm:cxn modelId="{BD2622CA-83F1-463A-A8F7-7D6B64F0A576}" type="presParOf" srcId="{13676FB7-F735-4B08-9ACC-1E37BC858DED}" destId="{CEB1E6D2-291F-41AE-B639-C850C362BDAF}" srcOrd="1" destOrd="0" presId="urn:microsoft.com/office/officeart/2008/layout/NameandTitleOrganizationalChart"/>
    <dgm:cxn modelId="{8AF03269-62DB-4DCF-9628-8C03BE945F04}" type="presParOf" srcId="{CEB1E6D2-291F-41AE-B639-C850C362BDAF}" destId="{E290D7C1-2D24-432A-A9B6-A4D91133FB7D}" srcOrd="0" destOrd="0" presId="urn:microsoft.com/office/officeart/2008/layout/NameandTitleOrganizationalChart"/>
    <dgm:cxn modelId="{23D44C27-6C74-4F0A-9A37-0233B3299F23}" type="presParOf" srcId="{E290D7C1-2D24-432A-A9B6-A4D91133FB7D}" destId="{6A9E9C10-1B16-401B-B599-17D169B97D06}" srcOrd="0" destOrd="0" presId="urn:microsoft.com/office/officeart/2008/layout/NameandTitleOrganizationalChart"/>
    <dgm:cxn modelId="{374900F9-59AE-45ED-897C-504A133911D4}" type="presParOf" srcId="{E290D7C1-2D24-432A-A9B6-A4D91133FB7D}" destId="{B4C28A70-2E08-4E37-9E30-957D43E37258}" srcOrd="1" destOrd="0" presId="urn:microsoft.com/office/officeart/2008/layout/NameandTitleOrganizationalChart"/>
    <dgm:cxn modelId="{B0508654-0B2D-4361-B0F1-ECC83F9BFAD0}" type="presParOf" srcId="{E290D7C1-2D24-432A-A9B6-A4D91133FB7D}" destId="{773856AA-C95D-4A88-8342-90B9ABD1250E}" srcOrd="2" destOrd="0" presId="urn:microsoft.com/office/officeart/2008/layout/NameandTitleOrganizationalChart"/>
    <dgm:cxn modelId="{229ED7D1-3AA8-4630-8FA3-EC12B01E7996}" type="presParOf" srcId="{CEB1E6D2-291F-41AE-B639-C850C362BDAF}" destId="{1DD6533D-0952-4840-BA04-5855E9106546}" srcOrd="1" destOrd="0" presId="urn:microsoft.com/office/officeart/2008/layout/NameandTitleOrganizationalChart"/>
    <dgm:cxn modelId="{F38C4615-DBC3-4A10-932C-8BADAF2E19F9}" type="presParOf" srcId="{CEB1E6D2-291F-41AE-B639-C850C362BDAF}" destId="{C59C6B92-1A0B-4627-98E8-CDD333853AB0}" srcOrd="2" destOrd="0" presId="urn:microsoft.com/office/officeart/2008/layout/NameandTitleOrganizationalChart"/>
    <dgm:cxn modelId="{C39DF2B7-EAC0-465B-9029-40D49E525D67}" type="presParOf" srcId="{13676FB7-F735-4B08-9ACC-1E37BC858DED}" destId="{DDB76257-E388-48C4-BAC3-0640B865E468}" srcOrd="2" destOrd="0" presId="urn:microsoft.com/office/officeart/2008/layout/NameandTitleOrganizationalChart"/>
    <dgm:cxn modelId="{B8D62E62-CF03-408F-AED4-CA5C1CBE5279}" type="presParOf" srcId="{13676FB7-F735-4B08-9ACC-1E37BC858DED}" destId="{4C5BA023-6CDA-45A8-882A-9A99DD47CEA4}" srcOrd="3" destOrd="0" presId="urn:microsoft.com/office/officeart/2008/layout/NameandTitleOrganizationalChart"/>
    <dgm:cxn modelId="{7E7F9384-E6BC-4565-9B71-15E4FA7FB784}" type="presParOf" srcId="{4C5BA023-6CDA-45A8-882A-9A99DD47CEA4}" destId="{95B0E6CC-34E2-4853-83D0-E022191D21A7}" srcOrd="0" destOrd="0" presId="urn:microsoft.com/office/officeart/2008/layout/NameandTitleOrganizationalChart"/>
    <dgm:cxn modelId="{51CBFD7F-1F28-490D-815E-4B73FB62E1FE}" type="presParOf" srcId="{95B0E6CC-34E2-4853-83D0-E022191D21A7}" destId="{92876642-D65E-4E1F-83A7-3CC677C06909}" srcOrd="0" destOrd="0" presId="urn:microsoft.com/office/officeart/2008/layout/NameandTitleOrganizationalChart"/>
    <dgm:cxn modelId="{557A83A5-B1DB-4F0D-ADB5-954C0EDF09ED}" type="presParOf" srcId="{95B0E6CC-34E2-4853-83D0-E022191D21A7}" destId="{D1D9D2B8-C30E-4BE7-88EC-25AA4E7A463F}" srcOrd="1" destOrd="0" presId="urn:microsoft.com/office/officeart/2008/layout/NameandTitleOrganizationalChart"/>
    <dgm:cxn modelId="{0D74677F-0871-46D4-9294-01845559FC0D}" type="presParOf" srcId="{95B0E6CC-34E2-4853-83D0-E022191D21A7}" destId="{3409A667-D16D-46A4-A7C7-6AE41AEB760A}" srcOrd="2" destOrd="0" presId="urn:microsoft.com/office/officeart/2008/layout/NameandTitleOrganizationalChart"/>
    <dgm:cxn modelId="{FE3A5639-D23D-4251-B4AA-D567ED4E6886}" type="presParOf" srcId="{4C5BA023-6CDA-45A8-882A-9A99DD47CEA4}" destId="{682CCC38-4AF2-44D9-9326-490CA7D900BF}" srcOrd="1" destOrd="0" presId="urn:microsoft.com/office/officeart/2008/layout/NameandTitleOrganizationalChart"/>
    <dgm:cxn modelId="{AC07C8F9-99A5-4990-AEC7-7F4EF17C40C2}" type="presParOf" srcId="{4C5BA023-6CDA-45A8-882A-9A99DD47CEA4}" destId="{15DEF0FD-689B-4DE5-A843-9A1678BB321D}" srcOrd="2" destOrd="0" presId="urn:microsoft.com/office/officeart/2008/layout/NameandTitleOrganizationalChart"/>
    <dgm:cxn modelId="{F079D75B-61ED-49A2-8D01-221EA8CBF6C6}" type="presParOf" srcId="{13676FB7-F735-4B08-9ACC-1E37BC858DED}" destId="{371020EB-0506-4DA0-9176-8474748376C7}" srcOrd="4" destOrd="0" presId="urn:microsoft.com/office/officeart/2008/layout/NameandTitleOrganizationalChart"/>
    <dgm:cxn modelId="{9587942B-8202-47A8-A490-A6AE6D145A14}" type="presParOf" srcId="{13676FB7-F735-4B08-9ACC-1E37BC858DED}" destId="{4642C0C6-4A5D-4F63-A1D7-9983AFEDA8EA}" srcOrd="5" destOrd="0" presId="urn:microsoft.com/office/officeart/2008/layout/NameandTitleOrganizationalChart"/>
    <dgm:cxn modelId="{4DE65CD2-D09B-402A-A4DB-C4FC5F501F68}" type="presParOf" srcId="{4642C0C6-4A5D-4F63-A1D7-9983AFEDA8EA}" destId="{48DB72F7-4F1D-423A-970F-DD8E89AAD195}" srcOrd="0" destOrd="0" presId="urn:microsoft.com/office/officeart/2008/layout/NameandTitleOrganizationalChart"/>
    <dgm:cxn modelId="{89454C5B-6034-473D-8ECB-67BBF3951ED8}" type="presParOf" srcId="{48DB72F7-4F1D-423A-970F-DD8E89AAD195}" destId="{1B41470C-67A3-405F-9766-D1553B613882}" srcOrd="0" destOrd="0" presId="urn:microsoft.com/office/officeart/2008/layout/NameandTitleOrganizationalChart"/>
    <dgm:cxn modelId="{9D27EECF-AA14-47B0-82A0-660531DA52F6}" type="presParOf" srcId="{48DB72F7-4F1D-423A-970F-DD8E89AAD195}" destId="{8C420ED4-C585-41C2-984C-500733B805CC}" srcOrd="1" destOrd="0" presId="urn:microsoft.com/office/officeart/2008/layout/NameandTitleOrganizationalChart"/>
    <dgm:cxn modelId="{9DB57741-12A1-4718-8575-D0C3C002EBDC}" type="presParOf" srcId="{48DB72F7-4F1D-423A-970F-DD8E89AAD195}" destId="{6EF5E3ED-0D29-4B46-9CDD-47B95AC6A8CD}" srcOrd="2" destOrd="0" presId="urn:microsoft.com/office/officeart/2008/layout/NameandTitleOrganizationalChart"/>
    <dgm:cxn modelId="{1B2579E4-66C3-4AFD-A22A-2CC1981B44EB}" type="presParOf" srcId="{4642C0C6-4A5D-4F63-A1D7-9983AFEDA8EA}" destId="{3C11124E-8E58-434C-B392-4BF6B8277AF5}" srcOrd="1" destOrd="0" presId="urn:microsoft.com/office/officeart/2008/layout/NameandTitleOrganizationalChart"/>
    <dgm:cxn modelId="{519A09B9-B759-411D-A8F8-B639A30DB072}" type="presParOf" srcId="{4642C0C6-4A5D-4F63-A1D7-9983AFEDA8EA}" destId="{68CB8D85-43CB-4211-ACB3-4ED2542F5029}" srcOrd="2" destOrd="0" presId="urn:microsoft.com/office/officeart/2008/layout/NameandTitleOrganizationalChart"/>
    <dgm:cxn modelId="{301235AB-CA5C-4787-9F1D-1558D1047F12}" type="presParOf" srcId="{C84BDA99-9F6B-4B47-94F5-7EBF4B1DD86D}" destId="{D7C957C2-B863-4D52-8DFD-D4C2223983C2}" srcOrd="2" destOrd="0" presId="urn:microsoft.com/office/officeart/2008/layout/NameandTitleOrganizationalChart"/>
    <dgm:cxn modelId="{BA6770E9-4CB2-451B-9947-7FCF65D0162C}" type="presParOf" srcId="{D17C800E-2A63-48A6-A59D-6E5363E94C1C}" destId="{CC7595A8-E23C-48AA-9D72-43DC77B0FDE2}" srcOrd="2" destOrd="0" presId="urn:microsoft.com/office/officeart/2008/layout/NameandTitleOrganizationalChar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1020EB-0506-4DA0-9176-8474748376C7}">
      <dsp:nvSpPr>
        <dsp:cNvPr id="0" name=""/>
        <dsp:cNvSpPr/>
      </dsp:nvSpPr>
      <dsp:spPr>
        <a:xfrm>
          <a:off x="8309856" y="2892665"/>
          <a:ext cx="444319" cy="722863"/>
        </a:xfrm>
        <a:custGeom>
          <a:avLst/>
          <a:gdLst/>
          <a:ahLst/>
          <a:cxnLst/>
          <a:rect l="0" t="0" r="0" b="0"/>
          <a:pathLst>
            <a:path>
              <a:moveTo>
                <a:pt x="0" y="0"/>
              </a:moveTo>
              <a:lnTo>
                <a:pt x="0" y="455724"/>
              </a:lnTo>
              <a:lnTo>
                <a:pt x="444319" y="455724"/>
              </a:lnTo>
              <a:lnTo>
                <a:pt x="444319" y="722863"/>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B76257-E388-48C4-BAC3-0640B865E468}">
      <dsp:nvSpPr>
        <dsp:cNvPr id="0" name=""/>
        <dsp:cNvSpPr/>
      </dsp:nvSpPr>
      <dsp:spPr>
        <a:xfrm>
          <a:off x="6039052" y="2892665"/>
          <a:ext cx="2270803" cy="734117"/>
        </a:xfrm>
        <a:custGeom>
          <a:avLst/>
          <a:gdLst/>
          <a:ahLst/>
          <a:cxnLst/>
          <a:rect l="0" t="0" r="0" b="0"/>
          <a:pathLst>
            <a:path>
              <a:moveTo>
                <a:pt x="2270803" y="0"/>
              </a:moveTo>
              <a:lnTo>
                <a:pt x="2270803" y="466979"/>
              </a:lnTo>
              <a:lnTo>
                <a:pt x="0" y="466979"/>
              </a:lnTo>
              <a:lnTo>
                <a:pt x="0" y="734117"/>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1D1FCD-5690-4DCD-9160-5EBE6E42BFA5}">
      <dsp:nvSpPr>
        <dsp:cNvPr id="0" name=""/>
        <dsp:cNvSpPr/>
      </dsp:nvSpPr>
      <dsp:spPr>
        <a:xfrm>
          <a:off x="3124697" y="2892665"/>
          <a:ext cx="5185158" cy="721833"/>
        </a:xfrm>
        <a:custGeom>
          <a:avLst/>
          <a:gdLst/>
          <a:ahLst/>
          <a:cxnLst/>
          <a:rect l="0" t="0" r="0" b="0"/>
          <a:pathLst>
            <a:path>
              <a:moveTo>
                <a:pt x="5185158" y="0"/>
              </a:moveTo>
              <a:lnTo>
                <a:pt x="5185158" y="454694"/>
              </a:lnTo>
              <a:lnTo>
                <a:pt x="0" y="454694"/>
              </a:lnTo>
              <a:lnTo>
                <a:pt x="0" y="721833"/>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C596B8-9787-474A-B31A-BA69350FAE8D}">
      <dsp:nvSpPr>
        <dsp:cNvPr id="0" name=""/>
        <dsp:cNvSpPr/>
      </dsp:nvSpPr>
      <dsp:spPr>
        <a:xfrm>
          <a:off x="5273938" y="1147045"/>
          <a:ext cx="3035917" cy="600739"/>
        </a:xfrm>
        <a:custGeom>
          <a:avLst/>
          <a:gdLst/>
          <a:ahLst/>
          <a:cxnLst/>
          <a:rect l="0" t="0" r="0" b="0"/>
          <a:pathLst>
            <a:path>
              <a:moveTo>
                <a:pt x="0" y="0"/>
              </a:moveTo>
              <a:lnTo>
                <a:pt x="0" y="333600"/>
              </a:lnTo>
              <a:lnTo>
                <a:pt x="3035917" y="333600"/>
              </a:lnTo>
              <a:lnTo>
                <a:pt x="3035917" y="600739"/>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951C23-BEEC-4168-B615-D5B569D9A58E}">
      <dsp:nvSpPr>
        <dsp:cNvPr id="0" name=""/>
        <dsp:cNvSpPr/>
      </dsp:nvSpPr>
      <dsp:spPr>
        <a:xfrm>
          <a:off x="2060192" y="1147045"/>
          <a:ext cx="3213745" cy="615966"/>
        </a:xfrm>
        <a:custGeom>
          <a:avLst/>
          <a:gdLst/>
          <a:ahLst/>
          <a:cxnLst/>
          <a:rect l="0" t="0" r="0" b="0"/>
          <a:pathLst>
            <a:path>
              <a:moveTo>
                <a:pt x="3213745" y="0"/>
              </a:moveTo>
              <a:lnTo>
                <a:pt x="3213745" y="348827"/>
              </a:lnTo>
              <a:lnTo>
                <a:pt x="0" y="348827"/>
              </a:lnTo>
              <a:lnTo>
                <a:pt x="0" y="615966"/>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E254B3-94C1-490F-A08F-874C717EE44E}">
      <dsp:nvSpPr>
        <dsp:cNvPr id="0" name=""/>
        <dsp:cNvSpPr/>
      </dsp:nvSpPr>
      <dsp:spPr>
        <a:xfrm>
          <a:off x="4168319" y="2164"/>
          <a:ext cx="2211237" cy="1144880"/>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161555" numCol="1" spcCol="1270" anchor="ctr" anchorCtr="0">
          <a:noAutofit/>
        </a:bodyPr>
        <a:lstStyle/>
        <a:p>
          <a:pPr lvl="0" algn="ctr" defTabSz="1422400">
            <a:lnSpc>
              <a:spcPct val="90000"/>
            </a:lnSpc>
            <a:spcBef>
              <a:spcPct val="0"/>
            </a:spcBef>
            <a:spcAft>
              <a:spcPct val="35000"/>
            </a:spcAft>
          </a:pPr>
          <a:r>
            <a:rPr lang="en-US" sz="3200" b="1" kern="1200" dirty="0" smtClean="0"/>
            <a:t>Losses</a:t>
          </a:r>
          <a:endParaRPr lang="en-US" sz="3200" b="1" kern="1200" dirty="0"/>
        </a:p>
      </dsp:txBody>
      <dsp:txXfrm>
        <a:off x="4168319" y="2164"/>
        <a:ext cx="2211237" cy="1144880"/>
      </dsp:txXfrm>
    </dsp:sp>
    <dsp:sp modelId="{CD549F2A-A100-4160-BCE7-1900614D02E4}">
      <dsp:nvSpPr>
        <dsp:cNvPr id="0" name=""/>
        <dsp:cNvSpPr/>
      </dsp:nvSpPr>
      <dsp:spPr>
        <a:xfrm>
          <a:off x="4840369" y="899176"/>
          <a:ext cx="1990113" cy="381626"/>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280" tIns="20320" rIns="81280" bIns="20320" numCol="1" spcCol="1270" anchor="ctr" anchorCtr="0">
          <a:noAutofit/>
        </a:bodyPr>
        <a:lstStyle/>
        <a:p>
          <a:pPr lvl="0" algn="r" defTabSz="1422400">
            <a:lnSpc>
              <a:spcPct val="90000"/>
            </a:lnSpc>
            <a:spcBef>
              <a:spcPct val="0"/>
            </a:spcBef>
            <a:spcAft>
              <a:spcPct val="35000"/>
            </a:spcAft>
          </a:pPr>
          <a:endParaRPr lang="en-US" sz="3200" kern="1200"/>
        </a:p>
      </dsp:txBody>
      <dsp:txXfrm>
        <a:off x="4840369" y="899176"/>
        <a:ext cx="1990113" cy="381626"/>
      </dsp:txXfrm>
    </dsp:sp>
    <dsp:sp modelId="{7F58415C-FB63-437A-A948-E2D401CA9361}">
      <dsp:nvSpPr>
        <dsp:cNvPr id="0" name=""/>
        <dsp:cNvSpPr/>
      </dsp:nvSpPr>
      <dsp:spPr>
        <a:xfrm>
          <a:off x="954573" y="1763012"/>
          <a:ext cx="2211237" cy="1144880"/>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61555" numCol="1" spcCol="1270" anchor="ctr" anchorCtr="0">
          <a:noAutofit/>
        </a:bodyPr>
        <a:lstStyle/>
        <a:p>
          <a:pPr lvl="0" algn="ctr" defTabSz="889000">
            <a:lnSpc>
              <a:spcPct val="90000"/>
            </a:lnSpc>
            <a:spcBef>
              <a:spcPct val="0"/>
            </a:spcBef>
            <a:spcAft>
              <a:spcPct val="35000"/>
            </a:spcAft>
          </a:pPr>
          <a:r>
            <a:rPr lang="en-US" sz="2000" kern="1200" dirty="0" smtClean="0"/>
            <a:t>Economic Losses</a:t>
          </a:r>
          <a:endParaRPr lang="en-US" sz="2000" kern="1200" dirty="0"/>
        </a:p>
      </dsp:txBody>
      <dsp:txXfrm>
        <a:off x="954573" y="1763012"/>
        <a:ext cx="2211237" cy="1144880"/>
      </dsp:txXfrm>
    </dsp:sp>
    <dsp:sp modelId="{C90EA381-25DC-4156-A1AB-8885264DFF27}">
      <dsp:nvSpPr>
        <dsp:cNvPr id="0" name=""/>
        <dsp:cNvSpPr/>
      </dsp:nvSpPr>
      <dsp:spPr>
        <a:xfrm>
          <a:off x="2032132" y="2699109"/>
          <a:ext cx="1990113" cy="381626"/>
        </a:xfrm>
        <a:prstGeom prst="rect">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280" tIns="20320" rIns="81280" bIns="20320" numCol="1" spcCol="1270" anchor="ctr" anchorCtr="0">
          <a:noAutofit/>
        </a:bodyPr>
        <a:lstStyle/>
        <a:p>
          <a:pPr lvl="0" algn="r" defTabSz="1422400">
            <a:lnSpc>
              <a:spcPct val="90000"/>
            </a:lnSpc>
            <a:spcBef>
              <a:spcPct val="0"/>
            </a:spcBef>
            <a:spcAft>
              <a:spcPct val="35000"/>
            </a:spcAft>
          </a:pPr>
          <a:endParaRPr lang="en-US" sz="3200" kern="1200"/>
        </a:p>
      </dsp:txBody>
      <dsp:txXfrm>
        <a:off x="2032132" y="2699109"/>
        <a:ext cx="1990113" cy="381626"/>
      </dsp:txXfrm>
    </dsp:sp>
    <dsp:sp modelId="{BB02B09A-9A39-469F-B0D2-2FBFBAC8A5D9}">
      <dsp:nvSpPr>
        <dsp:cNvPr id="0" name=""/>
        <dsp:cNvSpPr/>
      </dsp:nvSpPr>
      <dsp:spPr>
        <a:xfrm>
          <a:off x="7204237" y="1747785"/>
          <a:ext cx="2211237" cy="1144880"/>
        </a:xfrm>
        <a:prstGeom prst="rect">
          <a:avLst/>
        </a:prstGeom>
        <a:solidFill>
          <a:schemeClr val="accent4">
            <a:hueOff val="287506"/>
            <a:satOff val="0"/>
            <a:lumOff val="-441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61555" numCol="1" spcCol="1270" anchor="ctr" anchorCtr="0">
          <a:noAutofit/>
        </a:bodyPr>
        <a:lstStyle/>
        <a:p>
          <a:pPr lvl="0" algn="ctr" defTabSz="889000">
            <a:lnSpc>
              <a:spcPct val="90000"/>
            </a:lnSpc>
            <a:spcBef>
              <a:spcPct val="0"/>
            </a:spcBef>
            <a:spcAft>
              <a:spcPct val="35000"/>
            </a:spcAft>
          </a:pPr>
          <a:r>
            <a:rPr lang="en-US" sz="2000" kern="1200" dirty="0" smtClean="0"/>
            <a:t>Non-Economic Losses</a:t>
          </a:r>
          <a:endParaRPr lang="en-US" sz="2000" kern="1200" dirty="0"/>
        </a:p>
      </dsp:txBody>
      <dsp:txXfrm>
        <a:off x="7204237" y="1747785"/>
        <a:ext cx="2211237" cy="1144880"/>
      </dsp:txXfrm>
    </dsp:sp>
    <dsp:sp modelId="{ECACC2EF-FDCD-46C8-A053-4100507AB3B9}">
      <dsp:nvSpPr>
        <dsp:cNvPr id="0" name=""/>
        <dsp:cNvSpPr/>
      </dsp:nvSpPr>
      <dsp:spPr>
        <a:xfrm>
          <a:off x="7950826" y="2661424"/>
          <a:ext cx="1990113" cy="381626"/>
        </a:xfrm>
        <a:prstGeom prst="rect">
          <a:avLst/>
        </a:prstGeom>
        <a:solidFill>
          <a:schemeClr val="lt1">
            <a:alpha val="90000"/>
            <a:hueOff val="0"/>
            <a:satOff val="0"/>
            <a:lumOff val="0"/>
            <a:alphaOff val="0"/>
          </a:schemeClr>
        </a:solidFill>
        <a:ln w="19050" cap="flat" cmpd="sng" algn="ctr">
          <a:solidFill>
            <a:schemeClr val="accent4">
              <a:hueOff val="287506"/>
              <a:satOff val="0"/>
              <a:lumOff val="-441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280" tIns="20320" rIns="81280" bIns="20320" numCol="1" spcCol="1270" anchor="ctr" anchorCtr="0">
          <a:noAutofit/>
        </a:bodyPr>
        <a:lstStyle/>
        <a:p>
          <a:pPr lvl="0" algn="r" defTabSz="1422400">
            <a:lnSpc>
              <a:spcPct val="90000"/>
            </a:lnSpc>
            <a:spcBef>
              <a:spcPct val="0"/>
            </a:spcBef>
            <a:spcAft>
              <a:spcPct val="35000"/>
            </a:spcAft>
          </a:pPr>
          <a:endParaRPr lang="en-US" sz="3200" kern="1200"/>
        </a:p>
      </dsp:txBody>
      <dsp:txXfrm>
        <a:off x="7950826" y="2661424"/>
        <a:ext cx="1990113" cy="381626"/>
      </dsp:txXfrm>
    </dsp:sp>
    <dsp:sp modelId="{6A9E9C10-1B16-401B-B599-17D169B97D06}">
      <dsp:nvSpPr>
        <dsp:cNvPr id="0" name=""/>
        <dsp:cNvSpPr/>
      </dsp:nvSpPr>
      <dsp:spPr>
        <a:xfrm>
          <a:off x="2228107" y="3614499"/>
          <a:ext cx="1793180" cy="933753"/>
        </a:xfrm>
        <a:prstGeom prst="rect">
          <a:avLst/>
        </a:prstGeom>
        <a:blipFill rotWithShape="0">
          <a:blip xmlns:r="http://schemas.openxmlformats.org/officeDocument/2006/relationships" r:embed="rId1">
            <a:biLevel thresh="50000"/>
          </a:blip>
          <a:stretch>
            <a:fillRect/>
          </a:stretch>
        </a:blip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61555" numCol="1" spcCol="1270" anchor="ctr" anchorCtr="0">
          <a:noAutofit/>
        </a:bodyPr>
        <a:lstStyle/>
        <a:p>
          <a:pPr lvl="0" algn="ctr" defTabSz="889000">
            <a:lnSpc>
              <a:spcPct val="90000"/>
            </a:lnSpc>
            <a:spcBef>
              <a:spcPct val="0"/>
            </a:spcBef>
            <a:spcAft>
              <a:spcPct val="35000"/>
            </a:spcAft>
          </a:pPr>
          <a:endParaRPr lang="en-US" sz="2000" kern="1200" dirty="0"/>
        </a:p>
      </dsp:txBody>
      <dsp:txXfrm>
        <a:off x="2228107" y="3614499"/>
        <a:ext cx="1793180" cy="933753"/>
      </dsp:txXfrm>
    </dsp:sp>
    <dsp:sp modelId="{B4C28A70-2E08-4E37-9E30-957D43E37258}">
      <dsp:nvSpPr>
        <dsp:cNvPr id="0" name=""/>
        <dsp:cNvSpPr/>
      </dsp:nvSpPr>
      <dsp:spPr>
        <a:xfrm>
          <a:off x="2795933" y="4402193"/>
          <a:ext cx="1990113" cy="381626"/>
        </a:xfrm>
        <a:prstGeom prst="rect">
          <a:avLst/>
        </a:prstGeom>
        <a:solidFill>
          <a:schemeClr val="lt1">
            <a:alpha val="90000"/>
            <a:hueOff val="0"/>
            <a:satOff val="0"/>
            <a:lumOff val="0"/>
            <a:alphaOff val="0"/>
          </a:schemeClr>
        </a:solidFill>
        <a:ln w="19050" cap="flat" cmpd="sng" algn="ctr">
          <a:solidFill>
            <a:schemeClr val="accent4">
              <a:hueOff val="575011"/>
              <a:satOff val="0"/>
              <a:lumOff val="-882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r" defTabSz="889000">
            <a:lnSpc>
              <a:spcPct val="90000"/>
            </a:lnSpc>
            <a:spcBef>
              <a:spcPct val="0"/>
            </a:spcBef>
            <a:spcAft>
              <a:spcPct val="35000"/>
            </a:spcAft>
          </a:pPr>
          <a:r>
            <a:rPr lang="en-US" sz="2000" kern="1200" dirty="0" smtClean="0"/>
            <a:t>Loss of Territory</a:t>
          </a:r>
          <a:endParaRPr lang="en-US" sz="2000" kern="1200" dirty="0"/>
        </a:p>
      </dsp:txBody>
      <dsp:txXfrm>
        <a:off x="2795933" y="4402193"/>
        <a:ext cx="1990113" cy="381626"/>
      </dsp:txXfrm>
    </dsp:sp>
    <dsp:sp modelId="{92876642-D65E-4E1F-83A7-3CC677C06909}">
      <dsp:nvSpPr>
        <dsp:cNvPr id="0" name=""/>
        <dsp:cNvSpPr/>
      </dsp:nvSpPr>
      <dsp:spPr>
        <a:xfrm>
          <a:off x="5107402" y="3626783"/>
          <a:ext cx="1863299" cy="909184"/>
        </a:xfrm>
        <a:prstGeom prst="rect">
          <a:avLst/>
        </a:prstGeom>
        <a:blipFill rotWithShape="0">
          <a:blip xmlns:r="http://schemas.openxmlformats.org/officeDocument/2006/relationships" r:embed="rId2">
            <a:biLevel thresh="50000"/>
          </a:blip>
          <a:stretch>
            <a:fillRect/>
          </a:stretch>
        </a:blip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61555" numCol="1" spcCol="1270" anchor="ctr" anchorCtr="0">
          <a:noAutofit/>
        </a:bodyPr>
        <a:lstStyle/>
        <a:p>
          <a:pPr lvl="0" algn="ctr" defTabSz="889000">
            <a:lnSpc>
              <a:spcPct val="90000"/>
            </a:lnSpc>
            <a:spcBef>
              <a:spcPct val="0"/>
            </a:spcBef>
            <a:spcAft>
              <a:spcPct val="35000"/>
            </a:spcAft>
          </a:pPr>
          <a:endParaRPr lang="en-US" sz="2000" kern="1200" dirty="0"/>
        </a:p>
      </dsp:txBody>
      <dsp:txXfrm>
        <a:off x="5107402" y="3626783"/>
        <a:ext cx="1863299" cy="909184"/>
      </dsp:txXfrm>
    </dsp:sp>
    <dsp:sp modelId="{D1D9D2B8-C30E-4BE7-88EC-25AA4E7A463F}">
      <dsp:nvSpPr>
        <dsp:cNvPr id="0" name=""/>
        <dsp:cNvSpPr/>
      </dsp:nvSpPr>
      <dsp:spPr>
        <a:xfrm>
          <a:off x="5527765" y="4402193"/>
          <a:ext cx="1990113" cy="381626"/>
        </a:xfrm>
        <a:prstGeom prst="rect">
          <a:avLst/>
        </a:prstGeom>
        <a:solidFill>
          <a:schemeClr val="lt1">
            <a:alpha val="90000"/>
            <a:hueOff val="0"/>
            <a:satOff val="0"/>
            <a:lumOff val="0"/>
            <a:alphaOff val="0"/>
          </a:schemeClr>
        </a:solidFill>
        <a:ln w="19050" cap="flat" cmpd="sng" algn="ctr">
          <a:solidFill>
            <a:schemeClr val="accent4">
              <a:hueOff val="862517"/>
              <a:satOff val="0"/>
              <a:lumOff val="-1323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r" defTabSz="889000">
            <a:lnSpc>
              <a:spcPct val="90000"/>
            </a:lnSpc>
            <a:spcBef>
              <a:spcPct val="0"/>
            </a:spcBef>
            <a:spcAft>
              <a:spcPct val="35000"/>
            </a:spcAft>
          </a:pPr>
          <a:r>
            <a:rPr lang="en-US" sz="2000" kern="1200" dirty="0" smtClean="0"/>
            <a:t>Loss of Life</a:t>
          </a:r>
          <a:endParaRPr lang="en-US" sz="2000" kern="1200" dirty="0"/>
        </a:p>
      </dsp:txBody>
      <dsp:txXfrm>
        <a:off x="5527765" y="4402193"/>
        <a:ext cx="1990113" cy="381626"/>
      </dsp:txXfrm>
    </dsp:sp>
    <dsp:sp modelId="{1B41470C-67A3-405F-9766-D1553B613882}">
      <dsp:nvSpPr>
        <dsp:cNvPr id="0" name=""/>
        <dsp:cNvSpPr/>
      </dsp:nvSpPr>
      <dsp:spPr>
        <a:xfrm>
          <a:off x="7775337" y="3615529"/>
          <a:ext cx="1957674" cy="886664"/>
        </a:xfrm>
        <a:prstGeom prst="rect">
          <a:avLst/>
        </a:prstGeom>
        <a:blipFill rotWithShape="0">
          <a:blip xmlns:r="http://schemas.openxmlformats.org/officeDocument/2006/relationships" r:embed="rId3">
            <a:biLevel thresh="75000"/>
          </a:blip>
          <a:stretch>
            <a:fillRect/>
          </a:stretch>
        </a:blip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61555" numCol="1" spcCol="1270" anchor="ctr" anchorCtr="0">
          <a:noAutofit/>
        </a:bodyPr>
        <a:lstStyle/>
        <a:p>
          <a:pPr lvl="0" algn="ctr" defTabSz="889000">
            <a:lnSpc>
              <a:spcPct val="90000"/>
            </a:lnSpc>
            <a:spcBef>
              <a:spcPct val="0"/>
            </a:spcBef>
            <a:spcAft>
              <a:spcPct val="35000"/>
            </a:spcAft>
          </a:pPr>
          <a:endParaRPr lang="en-US" sz="2000" kern="1200" dirty="0"/>
        </a:p>
      </dsp:txBody>
      <dsp:txXfrm>
        <a:off x="7775337" y="3615529"/>
        <a:ext cx="1957674" cy="886664"/>
      </dsp:txXfrm>
    </dsp:sp>
    <dsp:sp modelId="{8C420ED4-C585-41C2-984C-500733B805CC}">
      <dsp:nvSpPr>
        <dsp:cNvPr id="0" name=""/>
        <dsp:cNvSpPr/>
      </dsp:nvSpPr>
      <dsp:spPr>
        <a:xfrm>
          <a:off x="8155324" y="4386428"/>
          <a:ext cx="2786139" cy="381626"/>
        </a:xfrm>
        <a:prstGeom prst="rect">
          <a:avLst/>
        </a:prstGeom>
        <a:solidFill>
          <a:schemeClr val="lt1">
            <a:alpha val="90000"/>
            <a:hueOff val="0"/>
            <a:satOff val="0"/>
            <a:lumOff val="0"/>
            <a:alphaOff val="0"/>
          </a:schemeClr>
        </a:solidFill>
        <a:ln w="19050" cap="flat" cmpd="sng" algn="ctr">
          <a:solidFill>
            <a:schemeClr val="accent4">
              <a:hueOff val="1150022"/>
              <a:satOff val="0"/>
              <a:lumOff val="-176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11430" rIns="45720" bIns="11430" numCol="1" spcCol="1270" anchor="ctr" anchorCtr="0">
          <a:noAutofit/>
        </a:bodyPr>
        <a:lstStyle/>
        <a:p>
          <a:pPr lvl="0" algn="r" defTabSz="800100">
            <a:lnSpc>
              <a:spcPct val="90000"/>
            </a:lnSpc>
            <a:spcBef>
              <a:spcPct val="0"/>
            </a:spcBef>
            <a:spcAft>
              <a:spcPct val="35000"/>
            </a:spcAft>
          </a:pPr>
          <a:r>
            <a:rPr lang="en-US" sz="1800" kern="1200" dirty="0" smtClean="0"/>
            <a:t>Loss of Culture Heritage</a:t>
          </a:r>
          <a:endParaRPr lang="en-US" sz="1800" kern="1200" dirty="0"/>
        </a:p>
      </dsp:txBody>
      <dsp:txXfrm>
        <a:off x="8155324" y="4386428"/>
        <a:ext cx="2786139" cy="381626"/>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73616A-9115-4ABC-A1F4-3DA8B30855FD}" type="datetimeFigureOut">
              <a:rPr lang="en-IN" smtClean="0"/>
              <a:pPr/>
              <a:t>15-06-2020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A594D0-CE42-4793-BDF4-1939AD07D96C}" type="slidenum">
              <a:rPr lang="en-IN" smtClean="0"/>
              <a:pPr/>
              <a:t>‹#›</a:t>
            </a:fld>
            <a:endParaRPr lang="en-IN"/>
          </a:p>
        </p:txBody>
      </p:sp>
    </p:spTree>
    <p:extLst>
      <p:ext uri="{BB962C8B-B14F-4D97-AF65-F5344CB8AC3E}">
        <p14:creationId xmlns:p14="http://schemas.microsoft.com/office/powerpoint/2010/main" xmlns="" val="1286430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35038">
              <a:defRPr>
                <a:solidFill>
                  <a:schemeClr val="tx1"/>
                </a:solidFill>
                <a:latin typeface="Arial" panose="020B0604020202020204" pitchFamily="34" charset="0"/>
                <a:ea typeface="MS Pゴシック" pitchFamily="-92" charset="-128"/>
              </a:defRPr>
            </a:lvl1pPr>
            <a:lvl2pPr marL="742950" indent="-285750" defTabSz="935038">
              <a:defRPr>
                <a:solidFill>
                  <a:schemeClr val="tx1"/>
                </a:solidFill>
                <a:latin typeface="Arial" panose="020B0604020202020204" pitchFamily="34" charset="0"/>
                <a:ea typeface="MS Pゴシック" pitchFamily="-92" charset="-128"/>
              </a:defRPr>
            </a:lvl2pPr>
            <a:lvl3pPr marL="1143000" indent="-228600" defTabSz="935038">
              <a:defRPr>
                <a:solidFill>
                  <a:schemeClr val="tx1"/>
                </a:solidFill>
                <a:latin typeface="Arial" panose="020B0604020202020204" pitchFamily="34" charset="0"/>
                <a:ea typeface="MS Pゴシック" pitchFamily="-92" charset="-128"/>
              </a:defRPr>
            </a:lvl3pPr>
            <a:lvl4pPr marL="1600200" indent="-228600" defTabSz="935038">
              <a:defRPr>
                <a:solidFill>
                  <a:schemeClr val="tx1"/>
                </a:solidFill>
                <a:latin typeface="Arial" panose="020B0604020202020204" pitchFamily="34" charset="0"/>
                <a:ea typeface="MS Pゴシック" pitchFamily="-92" charset="-128"/>
              </a:defRPr>
            </a:lvl4pPr>
            <a:lvl5pPr marL="2057400" indent="-228600" defTabSz="935038">
              <a:defRPr>
                <a:solidFill>
                  <a:schemeClr val="tx1"/>
                </a:solidFill>
                <a:latin typeface="Arial" panose="020B0604020202020204" pitchFamily="34" charset="0"/>
                <a:ea typeface="MS Pゴシック" pitchFamily="-92" charset="-128"/>
              </a:defRPr>
            </a:lvl5pPr>
            <a:lvl6pPr marL="25146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6pPr>
            <a:lvl7pPr marL="29718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7pPr>
            <a:lvl8pPr marL="34290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8pPr>
            <a:lvl9pPr marL="38862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9pPr>
          </a:lstStyle>
          <a:p>
            <a:fld id="{17A27D9B-3A06-4FFB-A518-8FFCF2B22FD3}" type="slidenum">
              <a:rPr lang="en-US" altLang="en-US" smtClean="0"/>
              <a:pPr/>
              <a:t>16</a:t>
            </a:fld>
            <a:endParaRPr lang="en-US" altLang="en-US" smtClean="0"/>
          </a:p>
        </p:txBody>
      </p:sp>
      <p:sp>
        <p:nvSpPr>
          <p:cNvPr id="21507" name="Rectangle 2"/>
          <p:cNvSpPr>
            <a:spLocks noGrp="1" noRot="1" noChangeAspect="1" noChangeArrowheads="1" noTextEdit="1"/>
          </p:cNvSpPr>
          <p:nvPr>
            <p:ph type="sldImg"/>
          </p:nvPr>
        </p:nvSpPr>
        <p:spPr>
          <a:xfrm>
            <a:off x="141288" y="768350"/>
            <a:ext cx="6823075" cy="3838575"/>
          </a:xfrm>
          <a:ln/>
        </p:spPr>
      </p:sp>
      <p:sp>
        <p:nvSpPr>
          <p:cNvPr id="21508" name="Rectangle 3"/>
          <p:cNvSpPr>
            <a:spLocks noGrp="1" noChangeArrowheads="1"/>
          </p:cNvSpPr>
          <p:nvPr>
            <p:ph type="body" idx="1"/>
          </p:nvPr>
        </p:nvSpPr>
        <p:spPr>
          <a:xfrm>
            <a:off x="946150" y="4862513"/>
            <a:ext cx="5207000" cy="4603750"/>
          </a:xfrm>
          <a:noFill/>
        </p:spPr>
        <p:txBody>
          <a:bodyPr/>
          <a:lstStyle/>
          <a:p>
            <a:pPr eaLnBrk="1" hangingPunct="1"/>
            <a:endParaRPr lang="en-GB" altLang="en-US" smtClean="0"/>
          </a:p>
        </p:txBody>
      </p:sp>
    </p:spTree>
    <p:extLst>
      <p:ext uri="{BB962C8B-B14F-4D97-AF65-F5344CB8AC3E}">
        <p14:creationId xmlns:p14="http://schemas.microsoft.com/office/powerpoint/2010/main" xmlns="" val="3496887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35038">
              <a:defRPr>
                <a:solidFill>
                  <a:schemeClr val="tx1"/>
                </a:solidFill>
                <a:latin typeface="Arial" panose="020B0604020202020204" pitchFamily="34" charset="0"/>
                <a:ea typeface="MS Pゴシック" pitchFamily="-92" charset="-128"/>
              </a:defRPr>
            </a:lvl1pPr>
            <a:lvl2pPr marL="742950" indent="-285750" defTabSz="935038">
              <a:defRPr>
                <a:solidFill>
                  <a:schemeClr val="tx1"/>
                </a:solidFill>
                <a:latin typeface="Arial" panose="020B0604020202020204" pitchFamily="34" charset="0"/>
                <a:ea typeface="MS Pゴシック" pitchFamily="-92" charset="-128"/>
              </a:defRPr>
            </a:lvl2pPr>
            <a:lvl3pPr marL="1143000" indent="-228600" defTabSz="935038">
              <a:defRPr>
                <a:solidFill>
                  <a:schemeClr val="tx1"/>
                </a:solidFill>
                <a:latin typeface="Arial" panose="020B0604020202020204" pitchFamily="34" charset="0"/>
                <a:ea typeface="MS Pゴシック" pitchFamily="-92" charset="-128"/>
              </a:defRPr>
            </a:lvl3pPr>
            <a:lvl4pPr marL="1600200" indent="-228600" defTabSz="935038">
              <a:defRPr>
                <a:solidFill>
                  <a:schemeClr val="tx1"/>
                </a:solidFill>
                <a:latin typeface="Arial" panose="020B0604020202020204" pitchFamily="34" charset="0"/>
                <a:ea typeface="MS Pゴシック" pitchFamily="-92" charset="-128"/>
              </a:defRPr>
            </a:lvl4pPr>
            <a:lvl5pPr marL="2057400" indent="-228600" defTabSz="935038">
              <a:defRPr>
                <a:solidFill>
                  <a:schemeClr val="tx1"/>
                </a:solidFill>
                <a:latin typeface="Arial" panose="020B0604020202020204" pitchFamily="34" charset="0"/>
                <a:ea typeface="MS Pゴシック" pitchFamily="-92" charset="-128"/>
              </a:defRPr>
            </a:lvl5pPr>
            <a:lvl6pPr marL="25146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6pPr>
            <a:lvl7pPr marL="29718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7pPr>
            <a:lvl8pPr marL="34290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8pPr>
            <a:lvl9pPr marL="3886200" indent="-228600" defTabSz="935038" eaLnBrk="0" fontAlgn="base" hangingPunct="0">
              <a:spcBef>
                <a:spcPct val="0"/>
              </a:spcBef>
              <a:spcAft>
                <a:spcPct val="0"/>
              </a:spcAft>
              <a:defRPr>
                <a:solidFill>
                  <a:schemeClr val="tx1"/>
                </a:solidFill>
                <a:latin typeface="Arial" panose="020B0604020202020204" pitchFamily="34" charset="0"/>
                <a:ea typeface="MS Pゴシック" pitchFamily="-92" charset="-128"/>
              </a:defRPr>
            </a:lvl9pPr>
          </a:lstStyle>
          <a:p>
            <a:fld id="{C1B2E41A-0444-434F-8948-21F3C82CFC3E}" type="slidenum">
              <a:rPr lang="en-US" altLang="en-US" smtClean="0"/>
              <a:pPr/>
              <a:t>17</a:t>
            </a:fld>
            <a:endParaRPr lang="en-US" altLang="en-US" smtClean="0"/>
          </a:p>
        </p:txBody>
      </p:sp>
      <p:sp>
        <p:nvSpPr>
          <p:cNvPr id="23555" name="Rectangle 2"/>
          <p:cNvSpPr>
            <a:spLocks noGrp="1" noRot="1" noChangeAspect="1" noChangeArrowheads="1" noTextEdit="1"/>
          </p:cNvSpPr>
          <p:nvPr>
            <p:ph type="sldImg"/>
          </p:nvPr>
        </p:nvSpPr>
        <p:spPr>
          <a:xfrm>
            <a:off x="141288" y="768350"/>
            <a:ext cx="6823075" cy="3838575"/>
          </a:xfrm>
          <a:ln/>
        </p:spPr>
      </p:sp>
      <p:sp>
        <p:nvSpPr>
          <p:cNvPr id="23556" name="Rectangle 3"/>
          <p:cNvSpPr>
            <a:spLocks noGrp="1" noChangeArrowheads="1"/>
          </p:cNvSpPr>
          <p:nvPr>
            <p:ph type="body" idx="1"/>
          </p:nvPr>
        </p:nvSpPr>
        <p:spPr>
          <a:xfrm>
            <a:off x="946150" y="4862513"/>
            <a:ext cx="5207000" cy="4603750"/>
          </a:xfrm>
          <a:noFill/>
        </p:spPr>
        <p:txBody>
          <a:bodyPr/>
          <a:lstStyle/>
          <a:p>
            <a:pPr eaLnBrk="1" hangingPunct="1"/>
            <a:endParaRPr lang="en-GB" altLang="en-US" smtClean="0"/>
          </a:p>
        </p:txBody>
      </p:sp>
    </p:spTree>
    <p:extLst>
      <p:ext uri="{BB962C8B-B14F-4D97-AF65-F5344CB8AC3E}">
        <p14:creationId xmlns:p14="http://schemas.microsoft.com/office/powerpoint/2010/main" xmlns="" val="1368250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Newer risks are emerging</a:t>
            </a:r>
            <a:r>
              <a:rPr lang="en-US" baseline="0" dirty="0" smtClean="0"/>
              <a:t> that are serious, and do not fit the natural disaster nomenclature. </a:t>
            </a:r>
            <a:endParaRPr lang="en-US" dirty="0"/>
          </a:p>
        </p:txBody>
      </p:sp>
      <p:sp>
        <p:nvSpPr>
          <p:cNvPr id="4" name="Slide Number Placeholder 3"/>
          <p:cNvSpPr>
            <a:spLocks noGrp="1"/>
          </p:cNvSpPr>
          <p:nvPr>
            <p:ph type="sldNum" sz="quarter" idx="10"/>
          </p:nvPr>
        </p:nvSpPr>
        <p:spPr/>
        <p:txBody>
          <a:bodyPr/>
          <a:lstStyle/>
          <a:p>
            <a:fld id="{B2D0703B-7D28-4B04-9FE8-E90D857EDEC7}" type="slidenum">
              <a:rPr lang="en-US" smtClean="0"/>
              <a:pPr/>
              <a:t>20</a:t>
            </a:fld>
            <a:endParaRPr lang="en-US"/>
          </a:p>
        </p:txBody>
      </p:sp>
    </p:spTree>
    <p:extLst>
      <p:ext uri="{BB962C8B-B14F-4D97-AF65-F5344CB8AC3E}">
        <p14:creationId xmlns:p14="http://schemas.microsoft.com/office/powerpoint/2010/main" xmlns="" val="2863635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Disaster impacts last long after the headlines are gone.  There are lives that are lost in second wave</a:t>
            </a:r>
            <a:r>
              <a:rPr lang="en-US" baseline="0" dirty="0" smtClean="0"/>
              <a:t> events, or just because people are more exposed.  The hardship continues for years.  Multiple types of disasters combining, or coming in chain reactions create very complex situations.  More true for climate related disasters. </a:t>
            </a:r>
            <a:endParaRPr lang="en-US" dirty="0"/>
          </a:p>
        </p:txBody>
      </p:sp>
      <p:sp>
        <p:nvSpPr>
          <p:cNvPr id="4" name="Slide Number Placeholder 3"/>
          <p:cNvSpPr>
            <a:spLocks noGrp="1"/>
          </p:cNvSpPr>
          <p:nvPr>
            <p:ph type="sldNum" sz="quarter" idx="10"/>
          </p:nvPr>
        </p:nvSpPr>
        <p:spPr/>
        <p:txBody>
          <a:bodyPr/>
          <a:lstStyle/>
          <a:p>
            <a:fld id="{B2D0703B-7D28-4B04-9FE8-E90D857EDEC7}" type="slidenum">
              <a:rPr lang="en-US" smtClean="0"/>
              <a:pPr/>
              <a:t>22</a:t>
            </a:fld>
            <a:endParaRPr lang="en-US"/>
          </a:p>
        </p:txBody>
      </p:sp>
    </p:spTree>
    <p:extLst>
      <p:ext uri="{BB962C8B-B14F-4D97-AF65-F5344CB8AC3E}">
        <p14:creationId xmlns:p14="http://schemas.microsoft.com/office/powerpoint/2010/main" xmlns="" val="3229233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smtClean="0">
                <a:solidFill>
                  <a:schemeClr val="tx1"/>
                </a:solidFill>
              </a:rPr>
              <a:t>Overall, India has begun experiencing the adverse effects of climate change related loss and damage with severe consequences for people’s habitats, health, and livelihoods</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smtClean="0">
                <a:solidFill>
                  <a:schemeClr val="tx1"/>
                </a:solidFill>
              </a:rPr>
              <a:t>Apart from quantifiable losses, there is also the threat of non-economic losses i.e. loss of heritage, culture, and centuries old ways of life</a:t>
            </a:r>
          </a:p>
          <a:p>
            <a:endParaRPr lang="en-US" dirty="0"/>
          </a:p>
        </p:txBody>
      </p:sp>
      <p:sp>
        <p:nvSpPr>
          <p:cNvPr id="4" name="Slide Number Placeholder 3"/>
          <p:cNvSpPr>
            <a:spLocks noGrp="1"/>
          </p:cNvSpPr>
          <p:nvPr>
            <p:ph type="sldNum" sz="quarter" idx="10"/>
          </p:nvPr>
        </p:nvSpPr>
        <p:spPr/>
        <p:txBody>
          <a:bodyPr/>
          <a:lstStyle/>
          <a:p>
            <a:fld id="{CC532D99-C147-4150-B434-959A6B2D799A}" type="slidenum">
              <a:rPr lang="en-IN" smtClean="0"/>
              <a:pPr/>
              <a:t>23</a:t>
            </a:fld>
            <a:endParaRPr lang="en-IN"/>
          </a:p>
        </p:txBody>
      </p:sp>
    </p:spTree>
    <p:extLst>
      <p:ext uri="{BB962C8B-B14F-4D97-AF65-F5344CB8AC3E}">
        <p14:creationId xmlns:p14="http://schemas.microsoft.com/office/powerpoint/2010/main" xmlns="" val="1321440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A712D8D8-8D26-4EAF-ABFC-CE928E4197C1}" type="datetimeFigureOut">
              <a:rPr lang="en-IN" smtClean="0"/>
              <a:pPr/>
              <a:t>15-06-2020</a:t>
            </a:fld>
            <a:endParaRPr lang="en-IN"/>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C127E206-C22C-44CE-A292-929DA7EE7AE7}" type="slidenum">
              <a:rPr lang="en-IN" smtClean="0"/>
              <a:pPr/>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6466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2220370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865007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1898158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127E206-C22C-44CE-A292-929DA7EE7AE7}" type="slidenum">
              <a:rPr lang="en-IN" smtClean="0"/>
              <a:pPr/>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71031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3325226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3952704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1500898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1299125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1730058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D8D8-8D26-4EAF-ABFC-CE928E4197C1}" type="datetimeFigureOut">
              <a:rPr lang="en-IN" smtClean="0"/>
              <a:pPr/>
              <a:t>15-06-2020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1735675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712D8D8-8D26-4EAF-ABFC-CE928E4197C1}" type="datetimeFigureOut">
              <a:rPr lang="en-IN" smtClean="0"/>
              <a:pPr/>
              <a:t>15-06-2020</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C127E206-C22C-44CE-A292-929DA7EE7AE7}" type="slidenum">
              <a:rPr lang="en-IN" smtClean="0"/>
              <a:pPr/>
              <a:t>‹#›</a:t>
            </a:fld>
            <a:endParaRPr lang="en-IN"/>
          </a:p>
        </p:txBody>
      </p:sp>
    </p:spTree>
    <p:extLst>
      <p:ext uri="{BB962C8B-B14F-4D97-AF65-F5344CB8AC3E}">
        <p14:creationId xmlns:p14="http://schemas.microsoft.com/office/powerpoint/2010/main" xmlns="" val="10831789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file:///E:\old%2020GB\c\ucm\Projects\Active\10260%20Orissa\Presentations\Mexico\cyclone.avi"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en.m.wikipedia.org/wiki/Natural_disasters_in_india" TargetMode="External"/><Relationship Id="rId2" Type="http://schemas.openxmlformats.org/officeDocument/2006/relationships/hyperlink" Target="https://m.jagranjosh.com/general-knowledge/list-of-major-natural-disaster-in-the-history%20-of-india-1590147440-1" TargetMode="External"/><Relationship Id="rId1" Type="http://schemas.openxmlformats.org/officeDocument/2006/relationships/slideLayout" Target="../slideLayouts/slideLayout2.xml"/><Relationship Id="rId4" Type="http://schemas.openxmlformats.org/officeDocument/2006/relationships/hyperlink" Target="https://www.gfdr.org/en/indi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file:///C:\Documents%20and%20Settings\Kuberan\Desktop\Kuberan\CA%20Climate%20Change%20Workshop\Climate%20Change%20Material\Application%20Data\Microsoft\My%20Documents\Climate%20Channge\Global%20climate%20system_files\mhtC8(1).tmp" TargetMode="External"/><Relationship Id="rId7" Type="http://schemas.openxmlformats.org/officeDocument/2006/relationships/image" Target="file:///C:\Documents%20and%20Settings\Kuberan\Desktop\Kuberan\CA%20Climate%20Change%20Workshop\Climate%20Change%20Material\Application%20Data\Microsoft\My%20Documents\Climate%20Channge\Global%20climate%20system_files\mhtCE(1).tmp"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file:///C:\Documents%20and%20Settings\Kuberan\Desktop\Kuberan\CA%20Climate%20Change%20Workshop\Climate%20Change%20Material\Application%20Data\Microsoft\My%20Documents\Climate%20Channge\Global%20climate%20system_files\mhtCB(1).tmp" TargetMode="Externa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Natural Disasters </a:t>
            </a:r>
            <a:r>
              <a:rPr lang="en-IN" dirty="0" smtClean="0"/>
              <a:t>in India</a:t>
            </a:r>
            <a:endParaRPr lang="en-IN" dirty="0"/>
          </a:p>
        </p:txBody>
      </p:sp>
      <p:sp>
        <p:nvSpPr>
          <p:cNvPr id="3" name="Subtitle 2"/>
          <p:cNvSpPr>
            <a:spLocks noGrp="1"/>
          </p:cNvSpPr>
          <p:nvPr>
            <p:ph type="subTitle" idx="1"/>
          </p:nvPr>
        </p:nvSpPr>
        <p:spPr/>
        <p:txBody>
          <a:bodyPr/>
          <a:lstStyle/>
          <a:p>
            <a:r>
              <a:rPr lang="en-IN" dirty="0" smtClean="0"/>
              <a:t>PROF VINOD K.SHARMA</a:t>
            </a:r>
          </a:p>
          <a:p>
            <a:r>
              <a:rPr lang="en-IN" dirty="0" smtClean="0"/>
              <a:t>INDIAN INSTITUTE OF PUBLIC ADMINISTRATION, NEW DELHI</a:t>
            </a:r>
            <a:endParaRPr lang="en-IN" dirty="0"/>
          </a:p>
        </p:txBody>
      </p:sp>
    </p:spTree>
    <p:extLst>
      <p:ext uri="{BB962C8B-B14F-4D97-AF65-F5344CB8AC3E}">
        <p14:creationId xmlns:p14="http://schemas.microsoft.com/office/powerpoint/2010/main" xmlns="" val="9445916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1" y="0"/>
            <a:ext cx="9180513" cy="4865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987" name="Text Box 5"/>
          <p:cNvSpPr txBox="1">
            <a:spLocks noChangeArrowheads="1"/>
          </p:cNvSpPr>
          <p:nvPr/>
        </p:nvSpPr>
        <p:spPr bwMode="auto">
          <a:xfrm>
            <a:off x="1487487" y="4868864"/>
            <a:ext cx="9217026" cy="1815882"/>
          </a:xfrm>
          <a:prstGeom prst="rect">
            <a:avLst/>
          </a:prstGeom>
          <a:solidFill>
            <a:srgbClr val="A5002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rtl="1" eaLnBrk="1" hangingPunct="1">
              <a:spcBef>
                <a:spcPct val="120000"/>
              </a:spcBef>
              <a:buFontTx/>
              <a:buNone/>
            </a:pPr>
            <a:r>
              <a:rPr lang="en-US" altLang="en-US" sz="4000" dirty="0">
                <a:solidFill>
                  <a:schemeClr val="bg1"/>
                </a:solidFill>
                <a:latin typeface="Arial" panose="020B0604020202020204" pitchFamily="34" charset="0"/>
              </a:rPr>
              <a:t>Glaciers Of </a:t>
            </a:r>
            <a:r>
              <a:rPr lang="en-US" altLang="en-US" sz="4000" dirty="0" smtClean="0">
                <a:solidFill>
                  <a:schemeClr val="bg1"/>
                </a:solidFill>
                <a:latin typeface="Arial" panose="020B0604020202020204" pitchFamily="34" charset="0"/>
              </a:rPr>
              <a:t>Himalayas</a:t>
            </a:r>
          </a:p>
          <a:p>
            <a:pPr algn="ctr" rtl="1" eaLnBrk="1" hangingPunct="1">
              <a:spcBef>
                <a:spcPct val="80000"/>
              </a:spcBef>
              <a:buFontTx/>
              <a:buNone/>
            </a:pPr>
            <a:endParaRPr lang="en-US" altLang="en-US" sz="4000" dirty="0">
              <a:solidFill>
                <a:schemeClr val="bg1"/>
              </a:solidFill>
              <a:latin typeface="Arial" panose="020B0604020202020204" pitchFamily="34" charset="0"/>
            </a:endParaRPr>
          </a:p>
        </p:txBody>
      </p:sp>
      <p:sp>
        <p:nvSpPr>
          <p:cNvPr id="41988" name="Text Box 6"/>
          <p:cNvSpPr txBox="1">
            <a:spLocks noChangeArrowheads="1"/>
          </p:cNvSpPr>
          <p:nvPr/>
        </p:nvSpPr>
        <p:spPr bwMode="auto">
          <a:xfrm>
            <a:off x="3792538" y="63501"/>
            <a:ext cx="15113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rtl="1" eaLnBrk="1" hangingPunct="1">
              <a:spcBef>
                <a:spcPct val="50000"/>
              </a:spcBef>
              <a:buFontTx/>
              <a:buNone/>
            </a:pPr>
            <a:r>
              <a:rPr lang="en-US" altLang="en-US" sz="4000">
                <a:solidFill>
                  <a:schemeClr val="bg1"/>
                </a:solidFill>
                <a:latin typeface="Arial" panose="020B0604020202020204" pitchFamily="34" charset="0"/>
              </a:rPr>
              <a:t>1968</a:t>
            </a:r>
          </a:p>
        </p:txBody>
      </p:sp>
      <p:sp>
        <p:nvSpPr>
          <p:cNvPr id="41989" name="Text Box 7"/>
          <p:cNvSpPr txBox="1">
            <a:spLocks noChangeArrowheads="1"/>
          </p:cNvSpPr>
          <p:nvPr/>
        </p:nvSpPr>
        <p:spPr bwMode="auto">
          <a:xfrm>
            <a:off x="3792538" y="2295526"/>
            <a:ext cx="15113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rtl="1" eaLnBrk="1" hangingPunct="1">
              <a:spcBef>
                <a:spcPct val="50000"/>
              </a:spcBef>
              <a:buFontTx/>
              <a:buNone/>
            </a:pPr>
            <a:r>
              <a:rPr lang="en-US" altLang="en-US" sz="4000">
                <a:solidFill>
                  <a:schemeClr val="bg1"/>
                </a:solidFill>
                <a:latin typeface="Arial" panose="020B0604020202020204" pitchFamily="34" charset="0"/>
              </a:rPr>
              <a:t>2007</a:t>
            </a:r>
          </a:p>
        </p:txBody>
      </p:sp>
    </p:spTree>
    <p:extLst>
      <p:ext uri="{BB962C8B-B14F-4D97-AF65-F5344CB8AC3E}">
        <p14:creationId xmlns:p14="http://schemas.microsoft.com/office/powerpoint/2010/main" xmlns="" val="1233018117"/>
      </p:ext>
    </p:extLst>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descr="HimalyanGlacierMelt%2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71650" y="207947"/>
            <a:ext cx="8596312" cy="6453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53464309"/>
      </p:ext>
    </p:extLst>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descr="oct28cropped1">
            <a:hlinkClick r:id="rId2" action="ppaction://hlinkfile"/>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l="5878" t="5885" r="14203" b="8882"/>
          <a:stretch>
            <a:fillRect/>
          </a:stretch>
        </p:blipFill>
        <p:spPr bwMode="auto">
          <a:xfrm>
            <a:off x="1008188" y="-4763"/>
            <a:ext cx="10287000" cy="6862763"/>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35" name="Rectangle 5"/>
          <p:cNvSpPr>
            <a:spLocks noChangeArrowheads="1"/>
          </p:cNvSpPr>
          <p:nvPr/>
        </p:nvSpPr>
        <p:spPr bwMode="auto">
          <a:xfrm>
            <a:off x="4132389" y="1219201"/>
            <a:ext cx="3922713"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eaLnBrk="1" hangingPunct="1">
              <a:spcBef>
                <a:spcPct val="0"/>
              </a:spcBef>
              <a:buFontTx/>
              <a:buNone/>
            </a:pPr>
            <a:r>
              <a:rPr lang="en-US" altLang="en-US" sz="4000" b="1">
                <a:solidFill>
                  <a:srgbClr val="FF0000"/>
                </a:solidFill>
                <a:cs typeface="Arial" panose="020B0604020202020204" pitchFamily="34" charset="0"/>
              </a:rPr>
              <a:t>Tropical Cyclone</a:t>
            </a:r>
          </a:p>
        </p:txBody>
      </p:sp>
      <p:sp>
        <p:nvSpPr>
          <p:cNvPr id="44036" name="Text Box 6"/>
          <p:cNvSpPr txBox="1">
            <a:spLocks noChangeArrowheads="1"/>
          </p:cNvSpPr>
          <p:nvPr/>
        </p:nvSpPr>
        <p:spPr bwMode="auto">
          <a:xfrm>
            <a:off x="4284789" y="5943600"/>
            <a:ext cx="38449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eaLnBrk="1" hangingPunct="1">
              <a:spcBef>
                <a:spcPct val="0"/>
              </a:spcBef>
              <a:buFontTx/>
              <a:buNone/>
            </a:pPr>
            <a:r>
              <a:rPr lang="en-US" altLang="en-US" sz="2400">
                <a:solidFill>
                  <a:srgbClr val="800000"/>
                </a:solidFill>
                <a:cs typeface="Arial" panose="020B0604020202020204" pitchFamily="34" charset="0"/>
              </a:rPr>
              <a:t>Super cyclone of 20</a:t>
            </a:r>
            <a:r>
              <a:rPr lang="en-US" altLang="en-US" sz="2400" baseline="30000">
                <a:solidFill>
                  <a:srgbClr val="800000"/>
                </a:solidFill>
                <a:cs typeface="Arial" panose="020B0604020202020204" pitchFamily="34" charset="0"/>
              </a:rPr>
              <a:t>th</a:t>
            </a:r>
            <a:r>
              <a:rPr lang="en-US" altLang="en-US" sz="2400">
                <a:solidFill>
                  <a:srgbClr val="800000"/>
                </a:solidFill>
                <a:cs typeface="Arial" panose="020B0604020202020204" pitchFamily="34" charset="0"/>
              </a:rPr>
              <a:t> Century</a:t>
            </a:r>
          </a:p>
        </p:txBody>
      </p:sp>
      <p:sp>
        <p:nvSpPr>
          <p:cNvPr id="44037" name="Text Box 7"/>
          <p:cNvSpPr txBox="1">
            <a:spLocks noChangeArrowheads="1"/>
          </p:cNvSpPr>
          <p:nvPr/>
        </p:nvSpPr>
        <p:spPr bwMode="auto">
          <a:xfrm>
            <a:off x="3370388" y="4711700"/>
            <a:ext cx="12319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eaLnBrk="1" hangingPunct="1">
              <a:spcBef>
                <a:spcPct val="0"/>
              </a:spcBef>
              <a:buFontTx/>
              <a:buNone/>
            </a:pPr>
            <a:r>
              <a:rPr lang="en-US" altLang="en-US" sz="1400" b="1" i="1">
                <a:solidFill>
                  <a:srgbClr val="FFFF00"/>
                </a:solidFill>
                <a:cs typeface="Arial" panose="020B0604020202020204" pitchFamily="34" charset="0"/>
              </a:rPr>
              <a:t>Bay of Bengal</a:t>
            </a:r>
          </a:p>
        </p:txBody>
      </p:sp>
      <p:sp>
        <p:nvSpPr>
          <p:cNvPr id="44038" name="Text Box 8"/>
          <p:cNvSpPr txBox="1">
            <a:spLocks noChangeArrowheads="1"/>
          </p:cNvSpPr>
          <p:nvPr/>
        </p:nvSpPr>
        <p:spPr bwMode="auto">
          <a:xfrm>
            <a:off x="5884988" y="2408238"/>
            <a:ext cx="15748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eaLnBrk="1" hangingPunct="1">
              <a:spcBef>
                <a:spcPct val="0"/>
              </a:spcBef>
              <a:buFontTx/>
              <a:buNone/>
            </a:pPr>
            <a:r>
              <a:rPr lang="en-US" altLang="en-US" sz="1400" b="1">
                <a:cs typeface="Arial" panose="020B0604020202020204" pitchFamily="34" charset="0"/>
              </a:rPr>
              <a:t>28</a:t>
            </a:r>
            <a:r>
              <a:rPr lang="en-US" altLang="en-US" sz="1400" b="1" baseline="30000">
                <a:cs typeface="Arial" panose="020B0604020202020204" pitchFamily="34" charset="0"/>
              </a:rPr>
              <a:t>th</a:t>
            </a:r>
            <a:r>
              <a:rPr lang="en-US" altLang="en-US" sz="1400" b="1">
                <a:cs typeface="Arial" panose="020B0604020202020204" pitchFamily="34" charset="0"/>
              </a:rPr>
              <a:t> October, 1999</a:t>
            </a:r>
          </a:p>
        </p:txBody>
      </p:sp>
    </p:spTree>
    <p:extLst>
      <p:ext uri="{BB962C8B-B14F-4D97-AF65-F5344CB8AC3E}">
        <p14:creationId xmlns:p14="http://schemas.microsoft.com/office/powerpoint/2010/main" xmlns="" val="2774358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p:txBody>
          <a:bodyPr/>
          <a:lstStyle/>
          <a:p>
            <a:pPr eaLnBrk="1" hangingPunct="1">
              <a:defRPr/>
            </a:pPr>
            <a:r>
              <a:rPr lang="en-US" altLang="en-US" dirty="0" smtClean="0"/>
              <a:t>According to IFRC World Disaster Reports</a:t>
            </a:r>
          </a:p>
        </p:txBody>
      </p:sp>
      <p:sp>
        <p:nvSpPr>
          <p:cNvPr id="402435" name="Rectangle 3"/>
          <p:cNvSpPr>
            <a:spLocks noGrp="1" noChangeArrowheads="1"/>
          </p:cNvSpPr>
          <p:nvPr>
            <p:ph type="body" idx="1"/>
          </p:nvPr>
        </p:nvSpPr>
        <p:spPr/>
        <p:txBody>
          <a:bodyPr/>
          <a:lstStyle/>
          <a:p>
            <a:pPr eaLnBrk="1" hangingPunct="1">
              <a:lnSpc>
                <a:spcPct val="90000"/>
              </a:lnSpc>
              <a:defRPr/>
            </a:pPr>
            <a:r>
              <a:rPr lang="en-US" altLang="en-US" dirty="0" smtClean="0"/>
              <a:t>In last 10 years very significant increase in natural disasters</a:t>
            </a:r>
          </a:p>
          <a:p>
            <a:pPr eaLnBrk="1" hangingPunct="1">
              <a:lnSpc>
                <a:spcPct val="90000"/>
              </a:lnSpc>
              <a:defRPr/>
            </a:pPr>
            <a:r>
              <a:rPr lang="en-US" altLang="en-US" dirty="0" smtClean="0"/>
              <a:t>Floods and cyclones are increasing </a:t>
            </a:r>
            <a:r>
              <a:rPr lang="en-US" altLang="en-US" dirty="0" err="1" smtClean="0"/>
              <a:t>hydromet</a:t>
            </a:r>
            <a:r>
              <a:rPr lang="en-US" altLang="en-US" dirty="0" smtClean="0"/>
              <a:t> disasters</a:t>
            </a:r>
          </a:p>
          <a:p>
            <a:pPr eaLnBrk="1" hangingPunct="1">
              <a:lnSpc>
                <a:spcPct val="90000"/>
              </a:lnSpc>
              <a:defRPr/>
            </a:pPr>
            <a:r>
              <a:rPr lang="en-US" altLang="en-US" dirty="0" smtClean="0"/>
              <a:t>Drought and health stresses are creeping disasters</a:t>
            </a:r>
          </a:p>
          <a:p>
            <a:pPr eaLnBrk="1" hangingPunct="1">
              <a:lnSpc>
                <a:spcPct val="90000"/>
              </a:lnSpc>
              <a:defRPr/>
            </a:pPr>
            <a:r>
              <a:rPr lang="en-US" altLang="en-US" dirty="0" smtClean="0"/>
              <a:t>Earthquakes, tsunamis and landslides are still not fully understood</a:t>
            </a:r>
          </a:p>
          <a:p>
            <a:pPr eaLnBrk="1" hangingPunct="1">
              <a:lnSpc>
                <a:spcPct val="90000"/>
              </a:lnSpc>
              <a:buFont typeface="Wingdings" panose="05000000000000000000" pitchFamily="2" charset="2"/>
              <a:buNone/>
              <a:defRPr/>
            </a:pPr>
            <a:r>
              <a:rPr lang="en-US" altLang="en-US" dirty="0" smtClean="0"/>
              <a:t>  </a:t>
            </a:r>
            <a:r>
              <a:rPr lang="en-US" altLang="en-US" u="sng" dirty="0" smtClean="0"/>
              <a:t>Expected Extra People at Risk From Future Climate Change</a:t>
            </a:r>
            <a:r>
              <a:rPr lang="en-US" altLang="en-US" dirty="0" smtClean="0"/>
              <a:t> </a:t>
            </a:r>
          </a:p>
          <a:p>
            <a:pPr eaLnBrk="1" hangingPunct="1">
              <a:lnSpc>
                <a:spcPct val="90000"/>
              </a:lnSpc>
              <a:defRPr/>
            </a:pPr>
            <a:r>
              <a:rPr lang="en-US" altLang="en-US" dirty="0" smtClean="0"/>
              <a:t>50  m      2020</a:t>
            </a:r>
          </a:p>
          <a:p>
            <a:pPr eaLnBrk="1" hangingPunct="1">
              <a:lnSpc>
                <a:spcPct val="90000"/>
              </a:lnSpc>
              <a:defRPr/>
            </a:pPr>
            <a:r>
              <a:rPr lang="en-US" altLang="en-US" dirty="0" smtClean="0"/>
              <a:t>132 m     2030</a:t>
            </a:r>
          </a:p>
          <a:p>
            <a:pPr eaLnBrk="1" hangingPunct="1">
              <a:lnSpc>
                <a:spcPct val="90000"/>
              </a:lnSpc>
              <a:defRPr/>
            </a:pPr>
            <a:r>
              <a:rPr lang="en-US" altLang="en-US" dirty="0" smtClean="0"/>
              <a:t>266 m     2080 </a:t>
            </a:r>
          </a:p>
        </p:txBody>
      </p:sp>
    </p:spTree>
    <p:extLst>
      <p:ext uri="{BB962C8B-B14F-4D97-AF65-F5344CB8AC3E}">
        <p14:creationId xmlns:p14="http://schemas.microsoft.com/office/powerpoint/2010/main" xmlns="" val="397832538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p:txBody>
          <a:bodyPr/>
          <a:lstStyle/>
          <a:p>
            <a:pPr eaLnBrk="1" hangingPunct="1">
              <a:defRPr/>
            </a:pPr>
            <a:r>
              <a:rPr lang="en-US" altLang="en-US" smtClean="0"/>
              <a:t>Direct Impact on All Areas</a:t>
            </a:r>
          </a:p>
        </p:txBody>
      </p:sp>
      <p:sp>
        <p:nvSpPr>
          <p:cNvPr id="403459" name="Rectangle 3"/>
          <p:cNvSpPr>
            <a:spLocks noGrp="1" noChangeArrowheads="1"/>
          </p:cNvSpPr>
          <p:nvPr>
            <p:ph type="body" idx="1"/>
          </p:nvPr>
        </p:nvSpPr>
        <p:spPr/>
        <p:txBody>
          <a:bodyPr/>
          <a:lstStyle/>
          <a:p>
            <a:pPr eaLnBrk="1" hangingPunct="1">
              <a:defRPr/>
            </a:pPr>
            <a:r>
              <a:rPr lang="en-US" altLang="en-US" smtClean="0"/>
              <a:t>Increased </a:t>
            </a:r>
            <a:r>
              <a:rPr lang="en-US" altLang="en-US" smtClean="0">
                <a:solidFill>
                  <a:schemeClr val="folHlink"/>
                </a:solidFill>
              </a:rPr>
              <a:t>frequency</a:t>
            </a:r>
            <a:r>
              <a:rPr lang="en-US" altLang="en-US" smtClean="0"/>
              <a:t>, increased </a:t>
            </a:r>
            <a:r>
              <a:rPr lang="en-US" altLang="en-US" smtClean="0">
                <a:solidFill>
                  <a:schemeClr val="folHlink"/>
                </a:solidFill>
              </a:rPr>
              <a:t>severity</a:t>
            </a:r>
            <a:r>
              <a:rPr lang="en-US" altLang="en-US" smtClean="0"/>
              <a:t>, and less </a:t>
            </a:r>
            <a:r>
              <a:rPr lang="en-US" altLang="en-US" smtClean="0">
                <a:solidFill>
                  <a:schemeClr val="folHlink"/>
                </a:solidFill>
              </a:rPr>
              <a:t>predictability</a:t>
            </a:r>
            <a:r>
              <a:rPr lang="en-US" altLang="en-US" smtClean="0"/>
              <a:t> of :</a:t>
            </a:r>
          </a:p>
          <a:p>
            <a:pPr lvl="1" eaLnBrk="1" hangingPunct="1">
              <a:defRPr/>
            </a:pPr>
            <a:r>
              <a:rPr lang="en-US" altLang="en-US" smtClean="0"/>
              <a:t>Cyclones and Storms </a:t>
            </a:r>
          </a:p>
          <a:p>
            <a:pPr lvl="1" eaLnBrk="1" hangingPunct="1">
              <a:defRPr/>
            </a:pPr>
            <a:r>
              <a:rPr lang="en-US" altLang="en-US" smtClean="0"/>
              <a:t>Floods</a:t>
            </a:r>
          </a:p>
          <a:p>
            <a:pPr lvl="1" eaLnBrk="1" hangingPunct="1">
              <a:defRPr/>
            </a:pPr>
            <a:r>
              <a:rPr lang="en-US" altLang="en-US" smtClean="0"/>
              <a:t>Flash floods</a:t>
            </a:r>
          </a:p>
          <a:p>
            <a:pPr lvl="1" eaLnBrk="1" hangingPunct="1">
              <a:defRPr/>
            </a:pPr>
            <a:r>
              <a:rPr lang="en-US" altLang="en-US" smtClean="0"/>
              <a:t>Cloud bursts</a:t>
            </a:r>
          </a:p>
          <a:p>
            <a:pPr lvl="1" eaLnBrk="1" hangingPunct="1">
              <a:defRPr/>
            </a:pPr>
            <a:r>
              <a:rPr lang="en-US" altLang="en-US" smtClean="0"/>
              <a:t>Snow fall</a:t>
            </a:r>
          </a:p>
          <a:p>
            <a:pPr lvl="1" eaLnBrk="1" hangingPunct="1">
              <a:defRPr/>
            </a:pPr>
            <a:r>
              <a:rPr lang="en-US" altLang="en-US" smtClean="0"/>
              <a:t>Heat waves</a:t>
            </a:r>
          </a:p>
        </p:txBody>
      </p:sp>
    </p:spTree>
    <p:extLst>
      <p:ext uri="{BB962C8B-B14F-4D97-AF65-F5344CB8AC3E}">
        <p14:creationId xmlns:p14="http://schemas.microsoft.com/office/powerpoint/2010/main" xmlns="" val="20312765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a:xfrm>
            <a:off x="644769" y="0"/>
            <a:ext cx="8510588" cy="1554163"/>
          </a:xfrm>
        </p:spPr>
        <p:txBody>
          <a:bodyPr/>
          <a:lstStyle/>
          <a:p>
            <a:pPr eaLnBrk="1" hangingPunct="1">
              <a:defRPr/>
            </a:pPr>
            <a:r>
              <a:rPr lang="en-GB" altLang="en-US" dirty="0" smtClean="0"/>
              <a:t>Examples of negative effects</a:t>
            </a:r>
          </a:p>
        </p:txBody>
      </p:sp>
      <p:sp>
        <p:nvSpPr>
          <p:cNvPr id="447491" name="Rectangle 3"/>
          <p:cNvSpPr>
            <a:spLocks noGrp="1" noChangeArrowheads="1"/>
          </p:cNvSpPr>
          <p:nvPr>
            <p:ph type="body" idx="1"/>
          </p:nvPr>
        </p:nvSpPr>
        <p:spPr>
          <a:xfrm>
            <a:off x="644769" y="1600200"/>
            <a:ext cx="9144000" cy="5257800"/>
          </a:xfrm>
        </p:spPr>
        <p:txBody>
          <a:bodyPr>
            <a:normAutofit/>
          </a:bodyPr>
          <a:lstStyle/>
          <a:p>
            <a:pPr eaLnBrk="1" hangingPunct="1">
              <a:defRPr/>
            </a:pPr>
            <a:r>
              <a:rPr lang="en-GB" altLang="en-US" sz="2000" b="1" dirty="0"/>
              <a:t>Drought</a:t>
            </a:r>
          </a:p>
          <a:p>
            <a:pPr lvl="1" eaLnBrk="1" hangingPunct="1">
              <a:defRPr/>
            </a:pPr>
            <a:r>
              <a:rPr lang="en-GB" altLang="en-US" b="1" dirty="0">
                <a:solidFill>
                  <a:schemeClr val="tx1"/>
                </a:solidFill>
              </a:rPr>
              <a:t>Recent increases in drought are due at least in part to man-made greenhouse gases</a:t>
            </a:r>
          </a:p>
          <a:p>
            <a:pPr lvl="1" eaLnBrk="1" hangingPunct="1">
              <a:defRPr/>
            </a:pPr>
            <a:r>
              <a:rPr lang="en-GB" altLang="en-US" b="1" dirty="0">
                <a:solidFill>
                  <a:schemeClr val="tx1"/>
                </a:solidFill>
              </a:rPr>
              <a:t>Widespread increases in drought are predicted</a:t>
            </a:r>
          </a:p>
          <a:p>
            <a:pPr lvl="1" eaLnBrk="1" hangingPunct="1">
              <a:defRPr/>
            </a:pPr>
            <a:endParaRPr lang="en-GB" altLang="en-US" b="1" dirty="0"/>
          </a:p>
          <a:p>
            <a:pPr eaLnBrk="1" hangingPunct="1">
              <a:defRPr/>
            </a:pPr>
            <a:r>
              <a:rPr lang="en-GB" altLang="en-US" sz="2000" b="1" dirty="0"/>
              <a:t>Moderate drought</a:t>
            </a:r>
          </a:p>
          <a:p>
            <a:pPr lvl="1" eaLnBrk="1" hangingPunct="1">
              <a:defRPr/>
            </a:pPr>
            <a:r>
              <a:rPr lang="en-GB" altLang="en-US" b="1" dirty="0">
                <a:solidFill>
                  <a:schemeClr val="tx1"/>
                </a:solidFill>
              </a:rPr>
              <a:t>Coverage has increased from 15% to 25% of the world’s surface</a:t>
            </a:r>
          </a:p>
          <a:p>
            <a:pPr lvl="1" eaLnBrk="1" hangingPunct="1">
              <a:defRPr/>
            </a:pPr>
            <a:r>
              <a:rPr lang="en-GB" altLang="en-US" b="1" dirty="0">
                <a:solidFill>
                  <a:schemeClr val="tx1"/>
                </a:solidFill>
              </a:rPr>
              <a:t>Coverage is projected to double to 50% by 2100</a:t>
            </a:r>
          </a:p>
          <a:p>
            <a:pPr lvl="1" eaLnBrk="1" hangingPunct="1">
              <a:defRPr/>
            </a:pPr>
            <a:endParaRPr lang="en-GB" altLang="en-US" b="1" dirty="0"/>
          </a:p>
          <a:p>
            <a:pPr eaLnBrk="1" hangingPunct="1">
              <a:defRPr/>
            </a:pPr>
            <a:r>
              <a:rPr lang="en-GB" altLang="en-US" sz="2000" b="1" dirty="0"/>
              <a:t>Regional effects</a:t>
            </a:r>
          </a:p>
          <a:p>
            <a:pPr lvl="1" eaLnBrk="1" hangingPunct="1">
              <a:defRPr/>
            </a:pPr>
            <a:r>
              <a:rPr lang="en-GB" altLang="en-US" b="1" dirty="0">
                <a:solidFill>
                  <a:schemeClr val="tx1"/>
                </a:solidFill>
              </a:rPr>
              <a:t>Drought may increase in </a:t>
            </a:r>
            <a:r>
              <a:rPr lang="en-GB" altLang="en-US" b="1" dirty="0" smtClean="0">
                <a:solidFill>
                  <a:schemeClr val="tx1"/>
                </a:solidFill>
              </a:rPr>
              <a:t>frequency, and include stress on urban areas</a:t>
            </a:r>
            <a:endParaRPr lang="en-GB" altLang="en-US" b="1" dirty="0">
              <a:solidFill>
                <a:schemeClr val="tx1"/>
              </a:solidFill>
            </a:endParaRPr>
          </a:p>
          <a:p>
            <a:pPr lvl="1" eaLnBrk="1" hangingPunct="1">
              <a:defRPr/>
            </a:pPr>
            <a:r>
              <a:rPr lang="en-GB" altLang="en-US" b="1" dirty="0">
                <a:solidFill>
                  <a:schemeClr val="tx1"/>
                </a:solidFill>
              </a:rPr>
              <a:t>Likely to put stress on plants and water </a:t>
            </a:r>
            <a:r>
              <a:rPr lang="en-GB" altLang="en-US" b="1" dirty="0" smtClean="0">
                <a:solidFill>
                  <a:schemeClr val="tx1"/>
                </a:solidFill>
              </a:rPr>
              <a:t>resources</a:t>
            </a:r>
            <a:endParaRPr lang="en-GB" altLang="en-US" b="1" dirty="0">
              <a:solidFill>
                <a:schemeClr val="tx1"/>
              </a:solidFill>
            </a:endParaRPr>
          </a:p>
        </p:txBody>
      </p:sp>
    </p:spTree>
    <p:extLst>
      <p:ext uri="{BB962C8B-B14F-4D97-AF65-F5344CB8AC3E}">
        <p14:creationId xmlns:p14="http://schemas.microsoft.com/office/powerpoint/2010/main" xmlns="" val="280523989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05"/>
          <p:cNvPicPr>
            <a:picLocks noChangeAspect="1" noChangeArrowheads="1"/>
          </p:cNvPicPr>
          <p:nvPr/>
        </p:nvPicPr>
        <p:blipFill>
          <a:blip r:embed="rId3" cstate="print">
            <a:extLst>
              <a:ext uri="{28A0092B-C50C-407E-A947-70E740481C1C}">
                <a14:useLocalDpi xmlns:a14="http://schemas.microsoft.com/office/drawing/2010/main" xmlns="" val="0"/>
              </a:ext>
            </a:extLst>
          </a:blip>
          <a:srcRect l="9114" t="17778" r="39986" b="33295"/>
          <a:stretch>
            <a:fillRect/>
          </a:stretch>
        </p:blipFill>
        <p:spPr bwMode="auto">
          <a:xfrm>
            <a:off x="6477000" y="4343400"/>
            <a:ext cx="4114800" cy="2306638"/>
          </a:xfrm>
          <a:prstGeom prst="rect">
            <a:avLst/>
          </a:prstGeom>
          <a:noFill/>
          <a:ln w="28575" algn="ctr">
            <a:solidFill>
              <a:srgbClr val="99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0483" name="Text Box 3"/>
          <p:cNvSpPr txBox="1">
            <a:spLocks noChangeArrowheads="1"/>
          </p:cNvSpPr>
          <p:nvPr/>
        </p:nvSpPr>
        <p:spPr bwMode="auto">
          <a:xfrm>
            <a:off x="3081337" y="165101"/>
            <a:ext cx="8382000" cy="76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50000"/>
              </a:spcBef>
              <a:buFontTx/>
              <a:buNone/>
            </a:pPr>
            <a:r>
              <a:rPr lang="en-US" altLang="en-US" sz="4400" dirty="0">
                <a:solidFill>
                  <a:srgbClr val="FFCC66"/>
                </a:solidFill>
                <a:latin typeface="Impact" panose="020B0806030902050204" pitchFamily="34" charset="0"/>
              </a:rPr>
              <a:t>Floods</a:t>
            </a:r>
          </a:p>
        </p:txBody>
      </p:sp>
      <p:sp>
        <p:nvSpPr>
          <p:cNvPr id="20484" name="Text Box 4"/>
          <p:cNvSpPr txBox="1">
            <a:spLocks noChangeArrowheads="1"/>
          </p:cNvSpPr>
          <p:nvPr/>
        </p:nvSpPr>
        <p:spPr bwMode="auto">
          <a:xfrm>
            <a:off x="6477000" y="927101"/>
            <a:ext cx="4114800" cy="2105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225425" indent="-225425">
              <a:spcBef>
                <a:spcPct val="20000"/>
              </a:spcBef>
              <a:buFont typeface="Wingdings" panose="05000000000000000000" pitchFamily="2" charset="2"/>
              <a:buChar char="§"/>
              <a:tabLst>
                <a:tab pos="225425" algn="l"/>
              </a:tabLst>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tabLst>
                <a:tab pos="225425" algn="l"/>
              </a:tabLst>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tabLst>
                <a:tab pos="225425" algn="l"/>
              </a:tabLst>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9pPr>
          </a:lstStyle>
          <a:p>
            <a:pPr eaLnBrk="1" hangingPunct="1">
              <a:spcBef>
                <a:spcPct val="30000"/>
              </a:spcBef>
              <a:buFontTx/>
              <a:buChar char="•"/>
            </a:pPr>
            <a:r>
              <a:rPr lang="en-US" altLang="en-US" sz="2000" b="1" dirty="0">
                <a:latin typeface="Arial Narrow" panose="020B0606020202030204" pitchFamily="34" charset="0"/>
                <a:cs typeface="Arial" panose="020B0604020202020204" pitchFamily="34" charset="0"/>
              </a:rPr>
              <a:t>Floods in the Indo-</a:t>
            </a:r>
            <a:r>
              <a:rPr lang="en-US" altLang="en-US" sz="2000" b="1" dirty="0" err="1">
                <a:latin typeface="Arial Narrow" panose="020B0606020202030204" pitchFamily="34" charset="0"/>
                <a:cs typeface="Arial" panose="020B0604020202020204" pitchFamily="34" charset="0"/>
              </a:rPr>
              <a:t>Gangetic</a:t>
            </a:r>
            <a:r>
              <a:rPr lang="en-US" altLang="en-US" sz="2000" b="1" dirty="0">
                <a:latin typeface="Arial Narrow" panose="020B0606020202030204" pitchFamily="34" charset="0"/>
                <a:cs typeface="Arial" panose="020B0604020202020204" pitchFamily="34" charset="0"/>
              </a:rPr>
              <a:t>-Brahmaputra plains are an annual </a:t>
            </a:r>
            <a:r>
              <a:rPr lang="en-US" altLang="en-US" sz="2000" b="1" dirty="0" smtClean="0">
                <a:latin typeface="Arial Narrow" panose="020B0606020202030204" pitchFamily="34" charset="0"/>
                <a:cs typeface="Arial" panose="020B0604020202020204" pitchFamily="34" charset="0"/>
              </a:rPr>
              <a:t>feature, </a:t>
            </a:r>
            <a:r>
              <a:rPr lang="en-US" altLang="en-US" sz="2000" b="1" dirty="0" err="1" smtClean="0">
                <a:latin typeface="Arial Narrow" panose="020B0606020202030204" pitchFamily="34" charset="0"/>
                <a:cs typeface="Arial" panose="020B0604020202020204" pitchFamily="34" charset="0"/>
              </a:rPr>
              <a:t>Uttarakhand</a:t>
            </a:r>
            <a:r>
              <a:rPr lang="en-US" altLang="en-US" sz="2000" b="1" dirty="0" smtClean="0">
                <a:latin typeface="Arial Narrow" panose="020B0606020202030204" pitchFamily="34" charset="0"/>
                <a:cs typeface="Arial" panose="020B0604020202020204" pitchFamily="34" charset="0"/>
              </a:rPr>
              <a:t>, Kerala floods</a:t>
            </a:r>
            <a:endParaRPr lang="en-US" altLang="en-US" sz="2000" b="1" dirty="0">
              <a:latin typeface="Arial Narrow" panose="020B0606020202030204" pitchFamily="34" charset="0"/>
              <a:cs typeface="Arial" panose="020B0604020202020204" pitchFamily="34" charset="0"/>
            </a:endParaRPr>
          </a:p>
          <a:p>
            <a:pPr eaLnBrk="1" hangingPunct="1">
              <a:spcBef>
                <a:spcPct val="30000"/>
              </a:spcBef>
              <a:buFontTx/>
              <a:buChar char="•"/>
            </a:pPr>
            <a:r>
              <a:rPr lang="en-US" altLang="en-US" sz="2000" b="1" dirty="0">
                <a:latin typeface="Arial Narrow" panose="020B0606020202030204" pitchFamily="34" charset="0"/>
                <a:cs typeface="Arial" panose="020B0604020202020204" pitchFamily="34" charset="0"/>
              </a:rPr>
              <a:t>On an average, a few hundred lives are lost</a:t>
            </a:r>
          </a:p>
          <a:p>
            <a:pPr eaLnBrk="1" hangingPunct="1">
              <a:spcBef>
                <a:spcPct val="30000"/>
              </a:spcBef>
              <a:buFontTx/>
              <a:buChar char="•"/>
            </a:pPr>
            <a:r>
              <a:rPr lang="en-US" altLang="en-US" sz="2000" b="1" dirty="0">
                <a:latin typeface="Arial Narrow" panose="020B0606020202030204" pitchFamily="34" charset="0"/>
                <a:cs typeface="Arial" panose="020B0604020202020204" pitchFamily="34" charset="0"/>
              </a:rPr>
              <a:t>Millions are rendered homeless</a:t>
            </a:r>
          </a:p>
        </p:txBody>
      </p:sp>
      <p:pic>
        <p:nvPicPr>
          <p:cNvPr id="20485" name="Picture 5" descr="Flood--india"/>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38263" y="292104"/>
            <a:ext cx="4495800" cy="6269372"/>
          </a:xfrm>
          <a:prstGeom prst="rect">
            <a:avLst/>
          </a:prstGeom>
          <a:noFill/>
          <a:ln w="28575" algn="ctr">
            <a:solidFill>
              <a:srgbClr val="99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0486" name="Text Box 6"/>
          <p:cNvSpPr txBox="1">
            <a:spLocks noChangeArrowheads="1"/>
          </p:cNvSpPr>
          <p:nvPr/>
        </p:nvSpPr>
        <p:spPr bwMode="auto">
          <a:xfrm>
            <a:off x="6477000" y="3352801"/>
            <a:ext cx="4114800" cy="701675"/>
          </a:xfrm>
          <a:prstGeom prst="rect">
            <a:avLst/>
          </a:prstGeom>
          <a:solidFill>
            <a:srgbClr val="990000"/>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0"/>
              </a:spcBef>
              <a:buFontTx/>
              <a:buNone/>
            </a:pPr>
            <a:r>
              <a:rPr lang="en-US" altLang="en-US" sz="2000" b="1">
                <a:solidFill>
                  <a:schemeClr val="bg1"/>
                </a:solidFill>
                <a:latin typeface="Arial Narrow" panose="020B0606020202030204" pitchFamily="34" charset="0"/>
              </a:rPr>
              <a:t>Lakhs of hectares of crops are damaged every year</a:t>
            </a:r>
          </a:p>
        </p:txBody>
      </p:sp>
    </p:spTree>
    <p:extLst>
      <p:ext uri="{BB962C8B-B14F-4D97-AF65-F5344CB8AC3E}">
        <p14:creationId xmlns:p14="http://schemas.microsoft.com/office/powerpoint/2010/main" xmlns="" val="2631268142"/>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04"/>
          <p:cNvPicPr>
            <a:picLocks noChangeAspect="1" noChangeArrowheads="1"/>
          </p:cNvPicPr>
          <p:nvPr/>
        </p:nvPicPr>
        <p:blipFill>
          <a:blip r:embed="rId3" cstate="print">
            <a:extLst>
              <a:ext uri="{28A0092B-C50C-407E-A947-70E740481C1C}">
                <a14:useLocalDpi xmlns:a14="http://schemas.microsoft.com/office/drawing/2010/main" xmlns="" val="0"/>
              </a:ext>
            </a:extLst>
          </a:blip>
          <a:srcRect l="9163" t="17778" r="39188" b="32222"/>
          <a:stretch>
            <a:fillRect/>
          </a:stretch>
        </p:blipFill>
        <p:spPr bwMode="auto">
          <a:xfrm>
            <a:off x="6208714" y="4572000"/>
            <a:ext cx="4230687" cy="2046288"/>
          </a:xfrm>
          <a:prstGeom prst="rect">
            <a:avLst/>
          </a:prstGeom>
          <a:noFill/>
          <a:ln w="28575" algn="ctr">
            <a:solidFill>
              <a:srgbClr val="99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2531" name="Text Box 3"/>
          <p:cNvSpPr txBox="1">
            <a:spLocks noChangeArrowheads="1"/>
          </p:cNvSpPr>
          <p:nvPr/>
        </p:nvSpPr>
        <p:spPr bwMode="auto">
          <a:xfrm>
            <a:off x="3810000" y="257175"/>
            <a:ext cx="8382000" cy="76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50000"/>
              </a:spcBef>
              <a:buFontTx/>
              <a:buNone/>
            </a:pPr>
            <a:r>
              <a:rPr lang="en-US" altLang="en-US" sz="4400" dirty="0">
                <a:solidFill>
                  <a:srgbClr val="FFCC66"/>
                </a:solidFill>
                <a:latin typeface="Impact" panose="020B0806030902050204" pitchFamily="34" charset="0"/>
              </a:rPr>
              <a:t>Wind and Cyclones</a:t>
            </a:r>
          </a:p>
        </p:txBody>
      </p:sp>
      <p:sp>
        <p:nvSpPr>
          <p:cNvPr id="22532" name="Text Box 4"/>
          <p:cNvSpPr txBox="1">
            <a:spLocks noChangeArrowheads="1"/>
          </p:cNvSpPr>
          <p:nvPr/>
        </p:nvSpPr>
        <p:spPr bwMode="auto">
          <a:xfrm>
            <a:off x="6132514" y="1019175"/>
            <a:ext cx="4383087" cy="2262188"/>
          </a:xfrm>
          <a:prstGeom prst="rect">
            <a:avLst/>
          </a:prstGeom>
          <a:noFill/>
          <a:ln>
            <a:noFill/>
          </a:ln>
          <a:effectLst/>
          <a:extLst>
            <a:ext uri="{909E8E84-426E-40DD-AFC4-6F175D3DCCD1}">
              <a14:hiddenFill xmlns:a14="http://schemas.microsoft.com/office/drawing/2010/main" xmlns="">
                <a:solidFill>
                  <a:srgbClr val="660066"/>
                </a:solidFill>
              </a14:hiddenFill>
            </a:ext>
            <a:ext uri="{91240B29-F687-4F45-9708-019B960494DF}">
              <a14:hiddenLine xmlns:a14="http://schemas.microsoft.com/office/drawing/2010/main" xmlns="" w="9525" algn="ctr">
                <a:solidFill>
                  <a:schemeClr val="bg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225425" indent="-225425">
              <a:spcBef>
                <a:spcPct val="20000"/>
              </a:spcBef>
              <a:buFont typeface="Wingdings" panose="05000000000000000000" pitchFamily="2" charset="2"/>
              <a:buChar char="§"/>
              <a:tabLst>
                <a:tab pos="225425" algn="l"/>
              </a:tabLst>
              <a:defRPr sz="3200">
                <a:solidFill>
                  <a:schemeClr val="tx1"/>
                </a:solidFill>
                <a:latin typeface="Times New Roman" panose="02020603050405020304" pitchFamily="18" charset="0"/>
                <a:ea typeface="MS Pゴシック" pitchFamily="-92" charset="-128"/>
              </a:defRPr>
            </a:lvl1pPr>
            <a:lvl2pPr marL="744538" indent="-287338">
              <a:spcBef>
                <a:spcPct val="20000"/>
              </a:spcBef>
              <a:buFont typeface="Wingdings" panose="05000000000000000000" pitchFamily="2" charset="2"/>
              <a:buChar char="§"/>
              <a:tabLst>
                <a:tab pos="225425" algn="l"/>
              </a:tabLst>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tabLst>
                <a:tab pos="225425" algn="l"/>
              </a:tabLst>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tabLst>
                <a:tab pos="225425" algn="l"/>
              </a:tabLst>
              <a:defRPr sz="2000">
                <a:solidFill>
                  <a:schemeClr val="tx1"/>
                </a:solidFill>
                <a:latin typeface="Times New Roman" panose="02020603050405020304" pitchFamily="18" charset="0"/>
                <a:ea typeface="MS Pゴシック" pitchFamily="-92" charset="-128"/>
              </a:defRPr>
            </a:lvl9pPr>
          </a:lstStyle>
          <a:p>
            <a:pPr eaLnBrk="1" hangingPunct="1">
              <a:spcBef>
                <a:spcPct val="30000"/>
              </a:spcBef>
              <a:buFontTx/>
              <a:buNone/>
            </a:pPr>
            <a:r>
              <a:rPr lang="en-US" altLang="en-US" sz="1800" b="1" dirty="0">
                <a:latin typeface="Arial Narrow" panose="020B0606020202030204" pitchFamily="34" charset="0"/>
                <a:cs typeface="Arial" panose="020B0604020202020204" pitchFamily="34" charset="0"/>
              </a:rPr>
              <a:t>    During the Period 1877-2005 in a 50 km wide strip following cyclonic activity have taken place: </a:t>
            </a:r>
          </a:p>
          <a:p>
            <a:pPr eaLnBrk="1" hangingPunct="1">
              <a:spcBef>
                <a:spcPct val="30000"/>
              </a:spcBef>
              <a:buFontTx/>
              <a:buChar char="•"/>
            </a:pPr>
            <a:r>
              <a:rPr lang="en-US" altLang="en-US" sz="1800" b="1" dirty="0">
                <a:latin typeface="Arial Narrow" panose="020B0606020202030204" pitchFamily="34" charset="0"/>
                <a:cs typeface="Arial" panose="020B0604020202020204" pitchFamily="34" charset="0"/>
              </a:rPr>
              <a:t>283 cyclones (106 severe)</a:t>
            </a:r>
            <a:r>
              <a:rPr lang="en-US" altLang="en-US" sz="1600" b="1" dirty="0">
                <a:latin typeface="Arial Narrow" panose="020B0606020202030204" pitchFamily="34" charset="0"/>
                <a:cs typeface="Arial" panose="020B0604020202020204" pitchFamily="34" charset="0"/>
              </a:rPr>
              <a:t> on the </a:t>
            </a:r>
            <a:r>
              <a:rPr lang="en-US" altLang="en-US" sz="1800" b="1" dirty="0">
                <a:latin typeface="Arial Narrow" panose="020B0606020202030204" pitchFamily="34" charset="0"/>
                <a:cs typeface="Arial" panose="020B0604020202020204" pitchFamily="34" charset="0"/>
              </a:rPr>
              <a:t>East Coast</a:t>
            </a:r>
            <a:r>
              <a:rPr lang="en-US" altLang="en-US" sz="1600" b="1" dirty="0">
                <a:latin typeface="Arial Narrow" panose="020B0606020202030204" pitchFamily="34" charset="0"/>
                <a:cs typeface="Arial" panose="020B0604020202020204" pitchFamily="34" charset="0"/>
              </a:rPr>
              <a:t> </a:t>
            </a:r>
          </a:p>
          <a:p>
            <a:pPr eaLnBrk="1" hangingPunct="1">
              <a:spcBef>
                <a:spcPct val="30000"/>
              </a:spcBef>
              <a:buFontTx/>
              <a:buChar char="•"/>
            </a:pPr>
            <a:r>
              <a:rPr lang="en-US" altLang="en-US" sz="1800" b="1" dirty="0">
                <a:latin typeface="Arial Narrow" panose="020B0606020202030204" pitchFamily="34" charset="0"/>
                <a:cs typeface="Arial" panose="020B0604020202020204" pitchFamily="34" charset="0"/>
              </a:rPr>
              <a:t>35 cyclones</a:t>
            </a:r>
            <a:r>
              <a:rPr lang="en-US" altLang="en-US" sz="1600" b="1" dirty="0">
                <a:latin typeface="Arial Narrow" panose="020B0606020202030204" pitchFamily="34" charset="0"/>
                <a:cs typeface="Arial" panose="020B0604020202020204" pitchFamily="34" charset="0"/>
              </a:rPr>
              <a:t> </a:t>
            </a:r>
            <a:r>
              <a:rPr lang="en-US" altLang="en-US" sz="1800" b="1" dirty="0">
                <a:latin typeface="Arial Narrow" panose="020B0606020202030204" pitchFamily="34" charset="0"/>
                <a:cs typeface="Arial" panose="020B0604020202020204" pitchFamily="34" charset="0"/>
              </a:rPr>
              <a:t>(19 severe)</a:t>
            </a:r>
            <a:r>
              <a:rPr lang="en-US" altLang="en-US" sz="1600" b="1" dirty="0">
                <a:latin typeface="Arial Narrow" panose="020B0606020202030204" pitchFamily="34" charset="0"/>
                <a:cs typeface="Arial" panose="020B0604020202020204" pitchFamily="34" charset="0"/>
              </a:rPr>
              <a:t> on </a:t>
            </a:r>
            <a:r>
              <a:rPr lang="en-US" altLang="en-US" sz="1800" b="1" dirty="0">
                <a:latin typeface="Arial Narrow" panose="020B0606020202030204" pitchFamily="34" charset="0"/>
                <a:cs typeface="Arial" panose="020B0604020202020204" pitchFamily="34" charset="0"/>
              </a:rPr>
              <a:t>West Coast</a:t>
            </a:r>
            <a:r>
              <a:rPr lang="en-US" altLang="en-US" sz="1600" b="1" dirty="0">
                <a:latin typeface="Arial Narrow" panose="020B0606020202030204" pitchFamily="34" charset="0"/>
                <a:cs typeface="Arial" panose="020B0604020202020204" pitchFamily="34" charset="0"/>
              </a:rPr>
              <a:t> </a:t>
            </a:r>
          </a:p>
          <a:p>
            <a:pPr eaLnBrk="1" hangingPunct="1">
              <a:spcBef>
                <a:spcPct val="30000"/>
              </a:spcBef>
              <a:buFontTx/>
              <a:buChar char="•"/>
            </a:pPr>
            <a:r>
              <a:rPr lang="en-US" altLang="en-US" sz="1800" b="1" dirty="0">
                <a:latin typeface="Arial Narrow" panose="020B0606020202030204" pitchFamily="34" charset="0"/>
                <a:cs typeface="Arial" panose="020B0604020202020204" pitchFamily="34" charset="0"/>
              </a:rPr>
              <a:t>In the 19 severe cyclonic storms, death toll &gt; 10,000 lives</a:t>
            </a:r>
          </a:p>
        </p:txBody>
      </p:sp>
      <p:pic>
        <p:nvPicPr>
          <p:cNvPr id="22533" name="Picture 5" descr="wind - india"/>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47663" y="257175"/>
            <a:ext cx="4521506" cy="6411718"/>
          </a:xfrm>
          <a:prstGeom prst="rect">
            <a:avLst/>
          </a:prstGeom>
          <a:noFill/>
          <a:ln w="28575" algn="ctr">
            <a:solidFill>
              <a:srgbClr val="99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2534" name="Text Box 6"/>
          <p:cNvSpPr txBox="1">
            <a:spLocks noChangeArrowheads="1"/>
          </p:cNvSpPr>
          <p:nvPr/>
        </p:nvSpPr>
        <p:spPr bwMode="auto">
          <a:xfrm>
            <a:off x="6208714" y="3505201"/>
            <a:ext cx="4230687" cy="1006475"/>
          </a:xfrm>
          <a:prstGeom prst="rect">
            <a:avLst/>
          </a:prstGeom>
          <a:solidFill>
            <a:srgbClr val="990000"/>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0"/>
              </a:spcBef>
              <a:buFontTx/>
              <a:buNone/>
            </a:pPr>
            <a:r>
              <a:rPr lang="en-US" altLang="en-US" sz="2000" b="1">
                <a:solidFill>
                  <a:schemeClr val="bg1"/>
                </a:solidFill>
                <a:latin typeface="Arial Narrow" panose="020B0606020202030204" pitchFamily="34" charset="0"/>
              </a:rPr>
              <a:t>In 21 cyclones in Bay of Bengal </a:t>
            </a:r>
          </a:p>
          <a:p>
            <a:pPr algn="ctr" eaLnBrk="1" hangingPunct="1">
              <a:spcBef>
                <a:spcPct val="0"/>
              </a:spcBef>
              <a:buFontTx/>
              <a:buNone/>
            </a:pPr>
            <a:r>
              <a:rPr lang="en-US" altLang="en-US" sz="2000" b="1">
                <a:solidFill>
                  <a:schemeClr val="bg1"/>
                </a:solidFill>
                <a:latin typeface="Arial Narrow" panose="020B0606020202030204" pitchFamily="34" charset="0"/>
              </a:rPr>
              <a:t>(India and Bangladesh) 1.25 million lives have been lost</a:t>
            </a:r>
          </a:p>
        </p:txBody>
      </p:sp>
    </p:spTree>
    <p:extLst>
      <p:ext uri="{BB962C8B-B14F-4D97-AF65-F5344CB8AC3E}">
        <p14:creationId xmlns:p14="http://schemas.microsoft.com/office/powerpoint/2010/main" xmlns="" val="2332013385"/>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p:txBody>
          <a:bodyPr/>
          <a:lstStyle/>
          <a:p>
            <a:pPr eaLnBrk="1" hangingPunct="1">
              <a:defRPr/>
            </a:pPr>
            <a:r>
              <a:rPr lang="en-US" altLang="en-US" dirty="0" smtClean="0"/>
              <a:t>Why cyclones are getting worse?</a:t>
            </a:r>
          </a:p>
        </p:txBody>
      </p:sp>
      <p:sp>
        <p:nvSpPr>
          <p:cNvPr id="451587" name="Rectangle 3"/>
          <p:cNvSpPr>
            <a:spLocks noGrp="1" noChangeArrowheads="1"/>
          </p:cNvSpPr>
          <p:nvPr>
            <p:ph type="body" idx="1"/>
          </p:nvPr>
        </p:nvSpPr>
        <p:spPr/>
        <p:txBody>
          <a:bodyPr/>
          <a:lstStyle/>
          <a:p>
            <a:pPr eaLnBrk="1" hangingPunct="1">
              <a:lnSpc>
                <a:spcPct val="90000"/>
              </a:lnSpc>
              <a:defRPr/>
            </a:pPr>
            <a:r>
              <a:rPr lang="en-US" altLang="en-US" dirty="0" smtClean="0"/>
              <a:t>Sea level rise will make more land area susceptible to storm surges, as its elevation will be reduced</a:t>
            </a:r>
          </a:p>
          <a:p>
            <a:pPr eaLnBrk="1" hangingPunct="1">
              <a:lnSpc>
                <a:spcPct val="90000"/>
              </a:lnSpc>
              <a:defRPr/>
            </a:pPr>
            <a:r>
              <a:rPr lang="en-US" altLang="en-US" dirty="0" smtClean="0"/>
              <a:t>Temperature variations will result in increased wind speeds</a:t>
            </a:r>
          </a:p>
          <a:p>
            <a:pPr eaLnBrk="1" hangingPunct="1">
              <a:lnSpc>
                <a:spcPct val="90000"/>
              </a:lnSpc>
              <a:defRPr/>
            </a:pPr>
            <a:r>
              <a:rPr lang="en-US" altLang="en-US" dirty="0" smtClean="0"/>
              <a:t>Due to lowered crop yield in inland areas, the population concentration will have increased more in coastal towns for work, resulting in more population at risk</a:t>
            </a:r>
          </a:p>
          <a:p>
            <a:pPr eaLnBrk="1" hangingPunct="1">
              <a:lnSpc>
                <a:spcPct val="90000"/>
              </a:lnSpc>
              <a:defRPr/>
            </a:pPr>
            <a:r>
              <a:rPr lang="en-US" altLang="en-US" dirty="0" smtClean="0"/>
              <a:t>8% stronger with every passing decade</a:t>
            </a:r>
          </a:p>
        </p:txBody>
      </p:sp>
    </p:spTree>
    <p:extLst>
      <p:ext uri="{BB962C8B-B14F-4D97-AF65-F5344CB8AC3E}">
        <p14:creationId xmlns:p14="http://schemas.microsoft.com/office/powerpoint/2010/main" xmlns="" val="3879093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lstStyle/>
          <a:p>
            <a:pPr eaLnBrk="1" hangingPunct="1">
              <a:defRPr/>
            </a:pPr>
            <a:r>
              <a:rPr lang="en-US" altLang="en-US" smtClean="0"/>
              <a:t>Who is at Risk?</a:t>
            </a:r>
          </a:p>
        </p:txBody>
      </p:sp>
      <p:sp>
        <p:nvSpPr>
          <p:cNvPr id="449539" name="Rectangle 3"/>
          <p:cNvSpPr>
            <a:spLocks noGrp="1" noChangeArrowheads="1"/>
          </p:cNvSpPr>
          <p:nvPr>
            <p:ph type="body" idx="1"/>
          </p:nvPr>
        </p:nvSpPr>
        <p:spPr/>
        <p:txBody>
          <a:bodyPr/>
          <a:lstStyle/>
          <a:p>
            <a:pPr eaLnBrk="1" hangingPunct="1">
              <a:defRPr/>
            </a:pPr>
            <a:r>
              <a:rPr lang="en-US" altLang="en-US" smtClean="0"/>
              <a:t>Particularly the poor</a:t>
            </a:r>
          </a:p>
          <a:p>
            <a:pPr eaLnBrk="1" hangingPunct="1">
              <a:defRPr/>
            </a:pPr>
            <a:r>
              <a:rPr lang="en-US" altLang="en-US" smtClean="0"/>
              <a:t>Inhabitants of coastal towns and villages, fishermen hamlets, islanders</a:t>
            </a:r>
          </a:p>
          <a:p>
            <a:pPr eaLnBrk="1" hangingPunct="1">
              <a:defRPr/>
            </a:pPr>
            <a:r>
              <a:rPr lang="en-US" altLang="en-US" smtClean="0"/>
              <a:t>Farming communities dependent on rainfed agriculture</a:t>
            </a:r>
          </a:p>
          <a:p>
            <a:pPr eaLnBrk="1" hangingPunct="1">
              <a:defRPr/>
            </a:pPr>
            <a:r>
              <a:rPr lang="en-US" altLang="en-US" smtClean="0"/>
              <a:t>Hill communities dependent on natural water sources</a:t>
            </a:r>
          </a:p>
          <a:p>
            <a:pPr eaLnBrk="1" hangingPunct="1">
              <a:defRPr/>
            </a:pPr>
            <a:r>
              <a:rPr lang="en-US" altLang="en-US" smtClean="0"/>
              <a:t>Megacities with high water demand</a:t>
            </a:r>
          </a:p>
          <a:p>
            <a:pPr eaLnBrk="1" hangingPunct="1">
              <a:defRPr/>
            </a:pPr>
            <a:endParaRPr lang="en-US" altLang="en-US" smtClean="0"/>
          </a:p>
        </p:txBody>
      </p:sp>
    </p:spTree>
    <p:extLst>
      <p:ext uri="{BB962C8B-B14F-4D97-AF65-F5344CB8AC3E}">
        <p14:creationId xmlns:p14="http://schemas.microsoft.com/office/powerpoint/2010/main" xmlns="" val="79503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IN" dirty="0" smtClean="0"/>
              <a:t>India</a:t>
            </a:r>
            <a:endParaRPr lang="en-IN" dirty="0"/>
          </a:p>
        </p:txBody>
      </p:sp>
      <p:sp>
        <p:nvSpPr>
          <p:cNvPr id="3" name="Content Placeholder 2"/>
          <p:cNvSpPr>
            <a:spLocks noGrp="1"/>
          </p:cNvSpPr>
          <p:nvPr>
            <p:ph idx="1"/>
          </p:nvPr>
        </p:nvSpPr>
        <p:spPr/>
        <p:txBody>
          <a:bodyPr/>
          <a:lstStyle/>
          <a:p>
            <a:pPr>
              <a:defRPr/>
            </a:pPr>
            <a:r>
              <a:rPr lang="en-IN" dirty="0" smtClean="0"/>
              <a:t>Agro-based Economy</a:t>
            </a:r>
          </a:p>
          <a:p>
            <a:pPr>
              <a:defRPr/>
            </a:pPr>
            <a:r>
              <a:rPr lang="en-IN" dirty="0" smtClean="0"/>
              <a:t>70% people depend on Agriculture</a:t>
            </a:r>
          </a:p>
          <a:p>
            <a:pPr>
              <a:defRPr/>
            </a:pPr>
            <a:r>
              <a:rPr lang="en-IN" dirty="0" smtClean="0"/>
              <a:t> Demand for water-Water Scarcity </a:t>
            </a:r>
          </a:p>
          <a:p>
            <a:pPr>
              <a:defRPr/>
            </a:pPr>
            <a:r>
              <a:rPr lang="en-IN" dirty="0" smtClean="0"/>
              <a:t>Health Issues</a:t>
            </a:r>
          </a:p>
          <a:p>
            <a:pPr>
              <a:defRPr/>
            </a:pPr>
            <a:r>
              <a:rPr lang="en-IN" dirty="0" smtClean="0"/>
              <a:t>Social Issues</a:t>
            </a:r>
          </a:p>
          <a:p>
            <a:pPr>
              <a:defRPr/>
            </a:pPr>
            <a:r>
              <a:rPr lang="en-IN" dirty="0" smtClean="0"/>
              <a:t>Political Issues</a:t>
            </a:r>
          </a:p>
          <a:p>
            <a:pPr>
              <a:defRPr/>
            </a:pPr>
            <a:r>
              <a:rPr lang="en-IN" dirty="0" smtClean="0"/>
              <a:t>Governance</a:t>
            </a:r>
            <a:endParaRPr lang="en-IN" dirty="0"/>
          </a:p>
        </p:txBody>
      </p:sp>
    </p:spTree>
    <p:extLst>
      <p:ext uri="{BB962C8B-B14F-4D97-AF65-F5344CB8AC3E}">
        <p14:creationId xmlns:p14="http://schemas.microsoft.com/office/powerpoint/2010/main" xmlns="" val="12838133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4706029" y="-29303"/>
            <a:ext cx="7485971" cy="6872514"/>
          </a:xfrm>
          <a:prstGeom prst="rect">
            <a:avLst/>
          </a:prstGeom>
        </p:spPr>
      </p:pic>
      <p:sp>
        <p:nvSpPr>
          <p:cNvPr id="4" name="TextBox 3"/>
          <p:cNvSpPr txBox="1"/>
          <p:nvPr/>
        </p:nvSpPr>
        <p:spPr>
          <a:xfrm>
            <a:off x="825712" y="2345819"/>
            <a:ext cx="1774845" cy="1015663"/>
          </a:xfrm>
          <a:prstGeom prst="rect">
            <a:avLst/>
          </a:prstGeom>
          <a:noFill/>
        </p:spPr>
        <p:txBody>
          <a:bodyPr wrap="none" rtlCol="0">
            <a:spAutoFit/>
          </a:bodyPr>
          <a:lstStyle/>
          <a:p>
            <a:r>
              <a:rPr lang="en-US" sz="3000" dirty="0">
                <a:solidFill>
                  <a:schemeClr val="bg2">
                    <a:lumMod val="25000"/>
                  </a:schemeClr>
                </a:solidFill>
                <a:latin typeface="Moon" panose="02000500000000000000" pitchFamily="2" charset="0"/>
              </a:rPr>
              <a:t>No disaster</a:t>
            </a:r>
          </a:p>
          <a:p>
            <a:r>
              <a:rPr lang="en-US" sz="3000" dirty="0">
                <a:solidFill>
                  <a:schemeClr val="bg2">
                    <a:lumMod val="25000"/>
                  </a:schemeClr>
                </a:solidFill>
                <a:latin typeface="Moon" panose="02000500000000000000" pitchFamily="2" charset="0"/>
              </a:rPr>
              <a:t>Is ‘natural’</a:t>
            </a:r>
          </a:p>
        </p:txBody>
      </p:sp>
      <p:sp>
        <p:nvSpPr>
          <p:cNvPr id="5" name="TextBox 4"/>
          <p:cNvSpPr txBox="1"/>
          <p:nvPr/>
        </p:nvSpPr>
        <p:spPr>
          <a:xfrm>
            <a:off x="1423069" y="3506359"/>
            <a:ext cx="2545890" cy="738664"/>
          </a:xfrm>
          <a:prstGeom prst="rect">
            <a:avLst/>
          </a:prstGeom>
          <a:noFill/>
        </p:spPr>
        <p:txBody>
          <a:bodyPr wrap="none" rtlCol="0">
            <a:spAutoFit/>
          </a:bodyPr>
          <a:lstStyle/>
          <a:p>
            <a:r>
              <a:rPr lang="en-US" sz="1400" dirty="0">
                <a:solidFill>
                  <a:schemeClr val="bg2">
                    <a:lumMod val="25000"/>
                  </a:schemeClr>
                </a:solidFill>
                <a:latin typeface="Geomanist" panose="02000503000000020004" pitchFamily="50" charset="0"/>
              </a:rPr>
              <a:t>Risks lurking under the radar slip through</a:t>
            </a:r>
          </a:p>
          <a:p>
            <a:r>
              <a:rPr lang="en-US" sz="1400" dirty="0">
                <a:solidFill>
                  <a:schemeClr val="bg2">
                    <a:lumMod val="25000"/>
                  </a:schemeClr>
                </a:solidFill>
                <a:latin typeface="Geomanist" panose="02000503000000020004" pitchFamily="50" charset="0"/>
              </a:rPr>
              <a:t>the cracks because they don’t meet the</a:t>
            </a:r>
          </a:p>
          <a:p>
            <a:r>
              <a:rPr lang="en-US" sz="1400" dirty="0">
                <a:solidFill>
                  <a:schemeClr val="bg2">
                    <a:lumMod val="25000"/>
                  </a:schemeClr>
                </a:solidFill>
                <a:latin typeface="Geomanist" panose="02000503000000020004" pitchFamily="50" charset="0"/>
              </a:rPr>
              <a:t>idea of a ‘natural disaster’</a:t>
            </a:r>
          </a:p>
        </p:txBody>
      </p:sp>
      <p:sp>
        <p:nvSpPr>
          <p:cNvPr id="6" name="Rectangle 5"/>
          <p:cNvSpPr/>
          <p:nvPr/>
        </p:nvSpPr>
        <p:spPr>
          <a:xfrm>
            <a:off x="825712" y="3291778"/>
            <a:ext cx="5805714" cy="91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9933691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4" name="Picture 3" descr="https://unfccc.int/sites/default/files/resource/Slide1_3.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20107"/>
          <a:stretch/>
        </p:blipFill>
        <p:spPr bwMode="auto">
          <a:xfrm>
            <a:off x="200025" y="242888"/>
            <a:ext cx="11772900" cy="6400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062800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4643438" y="0"/>
            <a:ext cx="7548562" cy="6858000"/>
          </a:xfrm>
          <a:prstGeom prst="rect">
            <a:avLst/>
          </a:prstGeom>
        </p:spPr>
      </p:pic>
      <p:sp>
        <p:nvSpPr>
          <p:cNvPr id="3" name="TextBox 2"/>
          <p:cNvSpPr txBox="1"/>
          <p:nvPr/>
        </p:nvSpPr>
        <p:spPr>
          <a:xfrm>
            <a:off x="1219667" y="2319851"/>
            <a:ext cx="4182843" cy="1015663"/>
          </a:xfrm>
          <a:prstGeom prst="rect">
            <a:avLst/>
          </a:prstGeom>
          <a:noFill/>
        </p:spPr>
        <p:txBody>
          <a:bodyPr wrap="square" rtlCol="0">
            <a:spAutoFit/>
          </a:bodyPr>
          <a:lstStyle/>
          <a:p>
            <a:r>
              <a:rPr lang="en-US" sz="3000" dirty="0">
                <a:solidFill>
                  <a:schemeClr val="bg2">
                    <a:lumMod val="25000"/>
                  </a:schemeClr>
                </a:solidFill>
                <a:latin typeface="Moon" panose="02000500000000000000" pitchFamily="2" charset="0"/>
              </a:rPr>
              <a:t>The complexity</a:t>
            </a:r>
            <a:br>
              <a:rPr lang="en-US" sz="3000" dirty="0">
                <a:solidFill>
                  <a:schemeClr val="bg2">
                    <a:lumMod val="25000"/>
                  </a:schemeClr>
                </a:solidFill>
                <a:latin typeface="Moon" panose="02000500000000000000" pitchFamily="2" charset="0"/>
              </a:rPr>
            </a:br>
            <a:r>
              <a:rPr lang="en-US" sz="3000" dirty="0">
                <a:solidFill>
                  <a:schemeClr val="bg2">
                    <a:lumMod val="25000"/>
                  </a:schemeClr>
                </a:solidFill>
                <a:latin typeface="Moon" panose="02000500000000000000" pitchFamily="2" charset="0"/>
              </a:rPr>
              <a:t>of Disaster impact</a:t>
            </a:r>
          </a:p>
        </p:txBody>
      </p:sp>
      <p:sp>
        <p:nvSpPr>
          <p:cNvPr id="4" name="TextBox 3"/>
          <p:cNvSpPr txBox="1"/>
          <p:nvPr/>
        </p:nvSpPr>
        <p:spPr>
          <a:xfrm>
            <a:off x="1825749" y="3576063"/>
            <a:ext cx="2441694" cy="738664"/>
          </a:xfrm>
          <a:prstGeom prst="rect">
            <a:avLst/>
          </a:prstGeom>
          <a:noFill/>
        </p:spPr>
        <p:txBody>
          <a:bodyPr wrap="none" rtlCol="0">
            <a:spAutoFit/>
          </a:bodyPr>
          <a:lstStyle/>
          <a:p>
            <a:r>
              <a:rPr lang="en-US" sz="1400" dirty="0">
                <a:solidFill>
                  <a:schemeClr val="bg2">
                    <a:lumMod val="25000"/>
                  </a:schemeClr>
                </a:solidFill>
                <a:latin typeface="Geomanist" panose="02000503000000020004" pitchFamily="50" charset="0"/>
              </a:rPr>
              <a:t>Beyond ‘damages’, the long-term and</a:t>
            </a:r>
          </a:p>
          <a:p>
            <a:r>
              <a:rPr lang="en-US" sz="1400" dirty="0">
                <a:solidFill>
                  <a:schemeClr val="bg2">
                    <a:lumMod val="25000"/>
                  </a:schemeClr>
                </a:solidFill>
                <a:latin typeface="Geomanist" panose="02000503000000020004" pitchFamily="50" charset="0"/>
              </a:rPr>
              <a:t>uncaptured impacts have life-changing</a:t>
            </a:r>
          </a:p>
          <a:p>
            <a:r>
              <a:rPr lang="en-US" sz="1400" dirty="0">
                <a:solidFill>
                  <a:schemeClr val="bg2">
                    <a:lumMod val="25000"/>
                  </a:schemeClr>
                </a:solidFill>
                <a:latin typeface="Geomanist" panose="02000503000000020004" pitchFamily="50" charset="0"/>
              </a:rPr>
              <a:t>consequences for affected communities</a:t>
            </a:r>
          </a:p>
        </p:txBody>
      </p:sp>
      <p:sp>
        <p:nvSpPr>
          <p:cNvPr id="5" name="Rectangle 4"/>
          <p:cNvSpPr/>
          <p:nvPr/>
        </p:nvSpPr>
        <p:spPr>
          <a:xfrm>
            <a:off x="1219667" y="3361482"/>
            <a:ext cx="5805714" cy="91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10299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dirty="0" smtClean="0"/>
              <a:t>Contd.</a:t>
            </a:r>
            <a:endParaRPr lang="en-IN" sz="3600" b="1" dirty="0"/>
          </a:p>
        </p:txBody>
      </p:sp>
      <p:sp>
        <p:nvSpPr>
          <p:cNvPr id="3" name="Content Placeholder 2"/>
          <p:cNvSpPr>
            <a:spLocks noGrp="1"/>
          </p:cNvSpPr>
          <p:nvPr>
            <p:ph idx="1"/>
          </p:nvPr>
        </p:nvSpPr>
        <p:spPr>
          <a:xfrm>
            <a:off x="1143000" y="2057400"/>
            <a:ext cx="10170994" cy="4247866"/>
          </a:xfrm>
        </p:spPr>
        <p:txBody>
          <a:bodyPr>
            <a:normAutofit/>
          </a:bodyPr>
          <a:lstStyle/>
          <a:p>
            <a:pPr algn="just"/>
            <a:endParaRPr lang="en-IN" sz="1800" dirty="0" smtClean="0">
              <a:solidFill>
                <a:schemeClr val="tx1"/>
              </a:solidFill>
            </a:endParaRPr>
          </a:p>
          <a:p>
            <a:pPr marL="45720" indent="0" algn="just">
              <a:buNone/>
            </a:pPr>
            <a:endParaRPr lang="en-IN" sz="1800" dirty="0" smtClean="0">
              <a:solidFill>
                <a:schemeClr val="tx1"/>
              </a:solidFill>
            </a:endParaRPr>
          </a:p>
          <a:p>
            <a:pPr algn="just"/>
            <a:endParaRPr lang="en-IN" sz="1800" dirty="0">
              <a:solidFill>
                <a:schemeClr val="tx1"/>
              </a:solidFill>
            </a:endParaRPr>
          </a:p>
        </p:txBody>
      </p:sp>
      <p:graphicFrame>
        <p:nvGraphicFramePr>
          <p:cNvPr id="4" name="Diagram 3"/>
          <p:cNvGraphicFramePr/>
          <p:nvPr>
            <p:extLst/>
          </p:nvPr>
        </p:nvGraphicFramePr>
        <p:xfrm>
          <a:off x="315360" y="1677138"/>
          <a:ext cx="11530799" cy="47838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7017155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dirty="0" smtClean="0"/>
              <a:t>Risk concept : Sudden and slow onset processes</a:t>
            </a:r>
            <a:endParaRPr lang="en-IN" sz="3600" b="1" dirty="0"/>
          </a:p>
        </p:txBody>
      </p:sp>
      <p:pic>
        <p:nvPicPr>
          <p:cNvPr id="4" name="Content Placeholder 3"/>
          <p:cNvPicPr>
            <a:picLocks noGrp="1" noChangeAspect="1"/>
          </p:cNvPicPr>
          <p:nvPr>
            <p:ph idx="1"/>
          </p:nvPr>
        </p:nvPicPr>
        <p:blipFill rotWithShape="1">
          <a:blip r:embed="rId2" cstate="print"/>
          <a:srcRect l="38956" t="24764" r="26419" b="53425"/>
          <a:stretch/>
        </p:blipFill>
        <p:spPr>
          <a:xfrm>
            <a:off x="843812" y="1965960"/>
            <a:ext cx="10802505" cy="3827514"/>
          </a:xfrm>
          <a:prstGeom prst="rect">
            <a:avLst/>
          </a:prstGeom>
        </p:spPr>
      </p:pic>
      <p:sp>
        <p:nvSpPr>
          <p:cNvPr id="3" name="TextBox 2"/>
          <p:cNvSpPr txBox="1"/>
          <p:nvPr/>
        </p:nvSpPr>
        <p:spPr>
          <a:xfrm>
            <a:off x="9207381" y="6280076"/>
            <a:ext cx="2729552" cy="369332"/>
          </a:xfrm>
          <a:prstGeom prst="rect">
            <a:avLst/>
          </a:prstGeom>
          <a:noFill/>
        </p:spPr>
        <p:txBody>
          <a:bodyPr wrap="square" rtlCol="0">
            <a:spAutoFit/>
          </a:bodyPr>
          <a:lstStyle/>
          <a:p>
            <a:r>
              <a:rPr lang="en-US" dirty="0" smtClean="0"/>
              <a:t>Source: </a:t>
            </a:r>
            <a:r>
              <a:rPr lang="en-US" dirty="0" err="1" smtClean="0"/>
              <a:t>Huggel</a:t>
            </a:r>
            <a:r>
              <a:rPr lang="en-US" dirty="0" smtClean="0"/>
              <a:t> et al., 2016</a:t>
            </a:r>
            <a:endParaRPr lang="en-US" dirty="0"/>
          </a:p>
        </p:txBody>
      </p:sp>
    </p:spTree>
    <p:extLst>
      <p:ext uri="{BB962C8B-B14F-4D97-AF65-F5344CB8AC3E}">
        <p14:creationId xmlns:p14="http://schemas.microsoft.com/office/powerpoint/2010/main" xmlns="" val="2742923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360530" y="1044980"/>
            <a:ext cx="11470940" cy="4768041"/>
          </a:xfrm>
          <a:prstGeom prst="rect">
            <a:avLst/>
          </a:prstGeom>
        </p:spPr>
      </p:pic>
    </p:spTree>
    <p:extLst>
      <p:ext uri="{BB962C8B-B14F-4D97-AF65-F5344CB8AC3E}">
        <p14:creationId xmlns:p14="http://schemas.microsoft.com/office/powerpoint/2010/main" xmlns="" val="775955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xmlns=""/>
              </a:ext>
            </a:extLst>
          </a:blip>
          <a:srcRect/>
          <a:stretch/>
        </p:blipFill>
        <p:spPr>
          <a:xfrm>
            <a:off x="3619500" y="0"/>
            <a:ext cx="8572500" cy="6858000"/>
          </a:xfrm>
          <a:prstGeom prst="rect">
            <a:avLst/>
          </a:prstGeom>
        </p:spPr>
      </p:pic>
      <p:sp>
        <p:nvSpPr>
          <p:cNvPr id="3" name="TextBox 2"/>
          <p:cNvSpPr txBox="1"/>
          <p:nvPr/>
        </p:nvSpPr>
        <p:spPr>
          <a:xfrm>
            <a:off x="548885" y="2805748"/>
            <a:ext cx="2542684" cy="553998"/>
          </a:xfrm>
          <a:prstGeom prst="rect">
            <a:avLst/>
          </a:prstGeom>
          <a:noFill/>
        </p:spPr>
        <p:txBody>
          <a:bodyPr wrap="none" rtlCol="0">
            <a:spAutoFit/>
          </a:bodyPr>
          <a:lstStyle/>
          <a:p>
            <a:r>
              <a:rPr lang="en-US" sz="3000" dirty="0">
                <a:solidFill>
                  <a:schemeClr val="bg2">
                    <a:lumMod val="25000"/>
                  </a:schemeClr>
                </a:solidFill>
                <a:latin typeface="Moon" panose="02000500000000000000" pitchFamily="2" charset="0"/>
              </a:rPr>
              <a:t>The silent events</a:t>
            </a:r>
          </a:p>
        </p:txBody>
      </p:sp>
      <p:sp>
        <p:nvSpPr>
          <p:cNvPr id="4" name="TextBox 3"/>
          <p:cNvSpPr txBox="1"/>
          <p:nvPr/>
        </p:nvSpPr>
        <p:spPr>
          <a:xfrm>
            <a:off x="1289113" y="3576063"/>
            <a:ext cx="2230098" cy="523220"/>
          </a:xfrm>
          <a:prstGeom prst="rect">
            <a:avLst/>
          </a:prstGeom>
          <a:noFill/>
        </p:spPr>
        <p:txBody>
          <a:bodyPr wrap="none" rtlCol="0">
            <a:spAutoFit/>
          </a:bodyPr>
          <a:lstStyle/>
          <a:p>
            <a:r>
              <a:rPr lang="en-US" sz="1400" dirty="0">
                <a:solidFill>
                  <a:schemeClr val="bg2">
                    <a:lumMod val="25000"/>
                  </a:schemeClr>
                </a:solidFill>
                <a:latin typeface="Geomanist" panose="02000503000000020004" pitchFamily="50" charset="0"/>
              </a:rPr>
              <a:t>The disasters that go unseen leave</a:t>
            </a:r>
          </a:p>
          <a:p>
            <a:r>
              <a:rPr lang="en-US" sz="1400" dirty="0">
                <a:solidFill>
                  <a:schemeClr val="bg2">
                    <a:lumMod val="25000"/>
                  </a:schemeClr>
                </a:solidFill>
                <a:latin typeface="Geomanist" panose="02000503000000020004" pitchFamily="50" charset="0"/>
              </a:rPr>
              <a:t>those affected at even greater risk. </a:t>
            </a:r>
          </a:p>
        </p:txBody>
      </p:sp>
      <p:sp>
        <p:nvSpPr>
          <p:cNvPr id="5" name="Rectangle 4"/>
          <p:cNvSpPr/>
          <p:nvPr/>
        </p:nvSpPr>
        <p:spPr>
          <a:xfrm>
            <a:off x="548885" y="3361482"/>
            <a:ext cx="5805714" cy="91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9637582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xmlns=""/>
              </a:ext>
            </a:extLst>
          </a:blip>
          <a:srcRect/>
          <a:stretch/>
        </p:blipFill>
        <p:spPr>
          <a:xfrm>
            <a:off x="5260064" y="0"/>
            <a:ext cx="6931933" cy="6858000"/>
          </a:xfrm>
          <a:prstGeom prst="rect">
            <a:avLst/>
          </a:prstGeom>
        </p:spPr>
      </p:pic>
      <p:sp>
        <p:nvSpPr>
          <p:cNvPr id="3" name="TextBox 2"/>
          <p:cNvSpPr txBox="1"/>
          <p:nvPr/>
        </p:nvSpPr>
        <p:spPr>
          <a:xfrm>
            <a:off x="651834" y="2805522"/>
            <a:ext cx="3264035" cy="553998"/>
          </a:xfrm>
          <a:prstGeom prst="rect">
            <a:avLst/>
          </a:prstGeom>
          <a:noFill/>
        </p:spPr>
        <p:txBody>
          <a:bodyPr wrap="none" rtlCol="0">
            <a:spAutoFit/>
          </a:bodyPr>
          <a:lstStyle/>
          <a:p>
            <a:r>
              <a:rPr lang="en-US" sz="3000" dirty="0">
                <a:solidFill>
                  <a:schemeClr val="bg2">
                    <a:lumMod val="25000"/>
                  </a:schemeClr>
                </a:solidFill>
                <a:latin typeface="Moon" panose="02000500000000000000" pitchFamily="2" charset="0"/>
              </a:rPr>
              <a:t>The urban imperative</a:t>
            </a:r>
          </a:p>
        </p:txBody>
      </p:sp>
      <p:sp>
        <p:nvSpPr>
          <p:cNvPr id="4" name="TextBox 3"/>
          <p:cNvSpPr txBox="1"/>
          <p:nvPr/>
        </p:nvSpPr>
        <p:spPr>
          <a:xfrm>
            <a:off x="1406346" y="3576063"/>
            <a:ext cx="2060179" cy="523220"/>
          </a:xfrm>
          <a:prstGeom prst="rect">
            <a:avLst/>
          </a:prstGeom>
          <a:noFill/>
        </p:spPr>
        <p:txBody>
          <a:bodyPr wrap="none" rtlCol="0">
            <a:spAutoFit/>
          </a:bodyPr>
          <a:lstStyle/>
          <a:p>
            <a:r>
              <a:rPr lang="en-US" sz="1400" dirty="0">
                <a:solidFill>
                  <a:schemeClr val="bg2">
                    <a:lumMod val="25000"/>
                  </a:schemeClr>
                </a:solidFill>
                <a:latin typeface="Geomanist" panose="02000503000000020004" pitchFamily="50" charset="0"/>
              </a:rPr>
              <a:t>Risk is rapidly </a:t>
            </a:r>
            <a:r>
              <a:rPr lang="en-US" sz="1400" dirty="0" err="1">
                <a:solidFill>
                  <a:schemeClr val="bg2">
                    <a:lumMod val="25000"/>
                  </a:schemeClr>
                </a:solidFill>
                <a:latin typeface="Geomanist" panose="02000503000000020004" pitchFamily="50" charset="0"/>
              </a:rPr>
              <a:t>urbanising</a:t>
            </a:r>
            <a:r>
              <a:rPr lang="en-US" sz="1400" dirty="0">
                <a:solidFill>
                  <a:schemeClr val="bg2">
                    <a:lumMod val="25000"/>
                  </a:schemeClr>
                </a:solidFill>
                <a:latin typeface="Geomanist" panose="02000503000000020004" pitchFamily="50" charset="0"/>
              </a:rPr>
              <a:t> and will</a:t>
            </a:r>
          </a:p>
          <a:p>
            <a:r>
              <a:rPr lang="en-US" sz="1400" dirty="0">
                <a:solidFill>
                  <a:schemeClr val="bg2">
                    <a:lumMod val="25000"/>
                  </a:schemeClr>
                </a:solidFill>
                <a:latin typeface="Geomanist" panose="02000503000000020004" pitchFamily="50" charset="0"/>
              </a:rPr>
              <a:t>affect everyone!</a:t>
            </a:r>
          </a:p>
        </p:txBody>
      </p:sp>
      <p:sp>
        <p:nvSpPr>
          <p:cNvPr id="5" name="Rectangle 4"/>
          <p:cNvSpPr/>
          <p:nvPr/>
        </p:nvSpPr>
        <p:spPr>
          <a:xfrm>
            <a:off x="651833" y="3361482"/>
            <a:ext cx="5805714" cy="91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3053364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this means for us?</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sz="3200" dirty="0"/>
          </a:p>
          <a:p>
            <a:pPr marL="0" indent="0">
              <a:buNone/>
            </a:pPr>
            <a:r>
              <a:rPr lang="en-US" sz="4400" i="1" dirty="0">
                <a:solidFill>
                  <a:srgbClr val="9A0000"/>
                </a:solidFill>
              </a:rPr>
              <a:t>Resilience </a:t>
            </a:r>
          </a:p>
          <a:p>
            <a:pPr marL="0" indent="0">
              <a:buNone/>
            </a:pPr>
            <a:endParaRPr lang="en-US" sz="3200" dirty="0">
              <a:solidFill>
                <a:schemeClr val="tx1">
                  <a:lumMod val="95000"/>
                  <a:lumOff val="5000"/>
                </a:schemeClr>
              </a:solidFill>
            </a:endParaRPr>
          </a:p>
          <a:p>
            <a:pPr marL="0" indent="0">
              <a:buNone/>
            </a:pPr>
            <a:r>
              <a:rPr lang="en-US" sz="3200" dirty="0">
                <a:solidFill>
                  <a:schemeClr val="tx1">
                    <a:lumMod val="95000"/>
                    <a:lumOff val="5000"/>
                  </a:schemeClr>
                </a:solidFill>
              </a:rPr>
              <a:t>The ability to</a:t>
            </a:r>
          </a:p>
          <a:p>
            <a:pPr marL="846138" indent="-461963"/>
            <a:r>
              <a:rPr lang="en-US" sz="3200" dirty="0"/>
              <a:t>Anticipate</a:t>
            </a:r>
          </a:p>
          <a:p>
            <a:pPr marL="846138" indent="-461963"/>
            <a:r>
              <a:rPr lang="en-US" sz="3200" dirty="0"/>
              <a:t>Absorb</a:t>
            </a:r>
          </a:p>
          <a:p>
            <a:pPr marL="846138" indent="-461963"/>
            <a:r>
              <a:rPr lang="en-US" sz="3200" dirty="0"/>
              <a:t>Adapt</a:t>
            </a:r>
          </a:p>
          <a:p>
            <a:endParaRPr lang="en-US" sz="3200" dirty="0"/>
          </a:p>
        </p:txBody>
      </p:sp>
    </p:spTree>
    <p:extLst>
      <p:ext uri="{BB962C8B-B14F-4D97-AF65-F5344CB8AC3E}">
        <p14:creationId xmlns:p14="http://schemas.microsoft.com/office/powerpoint/2010/main" xmlns="" val="41605497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Readings:</a:t>
            </a:r>
            <a:endParaRPr lang="en-US" dirty="0"/>
          </a:p>
        </p:txBody>
      </p:sp>
      <p:sp>
        <p:nvSpPr>
          <p:cNvPr id="3" name="Content Placeholder 2"/>
          <p:cNvSpPr>
            <a:spLocks noGrp="1"/>
          </p:cNvSpPr>
          <p:nvPr>
            <p:ph idx="1"/>
          </p:nvPr>
        </p:nvSpPr>
        <p:spPr/>
        <p:txBody>
          <a:bodyPr/>
          <a:lstStyle/>
          <a:p>
            <a:r>
              <a:rPr lang="en-US" dirty="0" smtClean="0">
                <a:hlinkClick r:id="rId2"/>
              </a:rPr>
              <a:t>https://m.jagranjosh.com/general-knowledge/list-of-major-natural-disaster-in-the-history -of-india-1590147440-1</a:t>
            </a:r>
            <a:endParaRPr lang="en-US" dirty="0" smtClean="0"/>
          </a:p>
          <a:p>
            <a:endParaRPr lang="en-US" dirty="0" smtClean="0"/>
          </a:p>
          <a:p>
            <a:r>
              <a:rPr lang="en-US" dirty="0" smtClean="0">
                <a:hlinkClick r:id="rId3"/>
              </a:rPr>
              <a:t>https://en.m.wikipedia.org/wiki/Natural_disasters_in_india</a:t>
            </a:r>
            <a:endParaRPr lang="en-US" dirty="0" smtClean="0"/>
          </a:p>
          <a:p>
            <a:endParaRPr lang="en-US" dirty="0" smtClean="0"/>
          </a:p>
          <a:p>
            <a:r>
              <a:rPr lang="en-US" smtClean="0">
                <a:hlinkClick r:id="rId4"/>
              </a:rPr>
              <a:t>https://www.gfdr.org/en/india</a:t>
            </a:r>
            <a:endParaRPr lang="en-US" smtClean="0"/>
          </a:p>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p:cNvGrpSpPr>
          <p:nvPr/>
        </p:nvGrpSpPr>
        <p:grpSpPr bwMode="auto">
          <a:xfrm>
            <a:off x="1922582" y="211014"/>
            <a:ext cx="8604738" cy="5821241"/>
            <a:chOff x="930" y="982"/>
            <a:chExt cx="3900" cy="2664"/>
          </a:xfrm>
        </p:grpSpPr>
        <p:pic>
          <p:nvPicPr>
            <p:cNvPr id="7172" name="Picture 3" descr="1.jpg (12177 bytes)"/>
            <p:cNvPicPr>
              <a:picLocks noChangeAspect="1" noChangeArrowheads="1"/>
            </p:cNvPicPr>
            <p:nvPr/>
          </p:nvPicPr>
          <p:blipFill>
            <a:blip r:embed="rId2" r:link="rId3" cstate="print">
              <a:extLst>
                <a:ext uri="{28A0092B-C50C-407E-A947-70E740481C1C}">
                  <a14:useLocalDpi xmlns:a14="http://schemas.microsoft.com/office/drawing/2010/main" xmlns="" val="0"/>
                </a:ext>
              </a:extLst>
            </a:blip>
            <a:srcRect/>
            <a:stretch>
              <a:fillRect/>
            </a:stretch>
          </p:blipFill>
          <p:spPr bwMode="auto">
            <a:xfrm>
              <a:off x="930" y="982"/>
              <a:ext cx="3900" cy="8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3" name="Picture 4" descr="2.jpg (18456 bytes)"/>
            <p:cNvPicPr>
              <a:picLocks noChangeAspect="1" noChangeArrowheads="1"/>
            </p:cNvPicPr>
            <p:nvPr/>
          </p:nvPicPr>
          <p:blipFill>
            <a:blip r:embed="rId4" r:link="rId5" cstate="print">
              <a:extLst>
                <a:ext uri="{28A0092B-C50C-407E-A947-70E740481C1C}">
                  <a14:useLocalDpi xmlns:a14="http://schemas.microsoft.com/office/drawing/2010/main" xmlns="" val="0"/>
                </a:ext>
              </a:extLst>
            </a:blip>
            <a:srcRect/>
            <a:stretch>
              <a:fillRect/>
            </a:stretch>
          </p:blipFill>
          <p:spPr bwMode="auto">
            <a:xfrm>
              <a:off x="930" y="1846"/>
              <a:ext cx="3900" cy="8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4" name="Picture 5" descr="3.jpg (20887 bytes)"/>
            <p:cNvPicPr>
              <a:picLocks noChangeAspect="1" noChangeArrowheads="1"/>
            </p:cNvPicPr>
            <p:nvPr/>
          </p:nvPicPr>
          <p:blipFill>
            <a:blip r:embed="rId6" r:link="rId7" cstate="print">
              <a:extLst>
                <a:ext uri="{28A0092B-C50C-407E-A947-70E740481C1C}">
                  <a14:useLocalDpi xmlns:a14="http://schemas.microsoft.com/office/drawing/2010/main" xmlns="" val="0"/>
                </a:ext>
              </a:extLst>
            </a:blip>
            <a:srcRect/>
            <a:stretch>
              <a:fillRect/>
            </a:stretch>
          </p:blipFill>
          <p:spPr bwMode="auto">
            <a:xfrm>
              <a:off x="930" y="2710"/>
              <a:ext cx="3900" cy="9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171" name="Rectangle 6"/>
          <p:cNvSpPr>
            <a:spLocks noChangeArrowheads="1"/>
          </p:cNvSpPr>
          <p:nvPr/>
        </p:nvSpPr>
        <p:spPr bwMode="auto">
          <a:xfrm>
            <a:off x="1652951" y="6236922"/>
            <a:ext cx="9144000" cy="366713"/>
          </a:xfrm>
          <a:prstGeom prst="rect">
            <a:avLst/>
          </a:prstGeom>
          <a:solidFill>
            <a:srgbClr val="6600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0"/>
              </a:spcBef>
              <a:buFontTx/>
              <a:buNone/>
            </a:pPr>
            <a:r>
              <a:rPr lang="en-US" altLang="zh-CN" sz="1800">
                <a:solidFill>
                  <a:srgbClr val="FFFF66"/>
                </a:solidFill>
                <a:latin typeface="Arial" panose="020B0604020202020204" pitchFamily="34" charset="0"/>
                <a:ea typeface="SimSun" panose="02010600030101010101" pitchFamily="2" charset="-122"/>
              </a:rPr>
              <a:t>The components of the global climate system - A schematic view (Source: IPCC 2001)</a:t>
            </a:r>
          </a:p>
        </p:txBody>
      </p:sp>
    </p:spTree>
    <p:extLst>
      <p:ext uri="{BB962C8B-B14F-4D97-AF65-F5344CB8AC3E}">
        <p14:creationId xmlns:p14="http://schemas.microsoft.com/office/powerpoint/2010/main" xmlns="" val="3992707644"/>
      </p:ext>
    </p:extLst>
  </p:cSld>
  <p:clrMapOvr>
    <a:masterClrMapping/>
  </p:clrMapOvr>
  <p:transition spd="slow">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28600" y="241300"/>
            <a:ext cx="11963399" cy="64008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natural-disaster map"/>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72200" y="14394"/>
            <a:ext cx="605472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459" name="Text Box 3"/>
          <p:cNvSpPr txBox="1">
            <a:spLocks noChangeArrowheads="1"/>
          </p:cNvSpPr>
          <p:nvPr/>
        </p:nvSpPr>
        <p:spPr bwMode="auto">
          <a:xfrm>
            <a:off x="249114" y="269352"/>
            <a:ext cx="7508632"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eaLnBrk="1" hangingPunct="1">
              <a:spcBef>
                <a:spcPct val="50000"/>
              </a:spcBef>
              <a:buFontTx/>
              <a:buNone/>
            </a:pPr>
            <a:r>
              <a:rPr lang="en-US" altLang="en-US" sz="2800" dirty="0">
                <a:solidFill>
                  <a:srgbClr val="FFCC66"/>
                </a:solidFill>
                <a:latin typeface="Impact" panose="020B0806030902050204" pitchFamily="34" charset="0"/>
              </a:rPr>
              <a:t>Major Natural Disasters : </a:t>
            </a:r>
            <a:r>
              <a:rPr lang="en-US" altLang="en-US" sz="2800" dirty="0" smtClean="0">
                <a:solidFill>
                  <a:srgbClr val="FFCC66"/>
                </a:solidFill>
                <a:latin typeface="Impact" panose="020B0806030902050204" pitchFamily="34" charset="0"/>
              </a:rPr>
              <a:t>1990 </a:t>
            </a:r>
            <a:r>
              <a:rPr lang="en-US" altLang="en-US" sz="2800" dirty="0">
                <a:solidFill>
                  <a:srgbClr val="FFCC66"/>
                </a:solidFill>
                <a:latin typeface="Impact" panose="020B0806030902050204" pitchFamily="34" charset="0"/>
              </a:rPr>
              <a:t>- </a:t>
            </a:r>
            <a:r>
              <a:rPr lang="en-US" altLang="en-US" sz="2800" dirty="0" smtClean="0">
                <a:solidFill>
                  <a:srgbClr val="FFCC66"/>
                </a:solidFill>
                <a:latin typeface="Impact" panose="020B0806030902050204" pitchFamily="34" charset="0"/>
              </a:rPr>
              <a:t>2020</a:t>
            </a:r>
            <a:endParaRPr lang="en-CA" altLang="en-US" sz="2800" dirty="0">
              <a:solidFill>
                <a:srgbClr val="FFCC66"/>
              </a:solidFill>
              <a:latin typeface="Impact" panose="020B0806030902050204" pitchFamily="34" charset="0"/>
            </a:endParaRPr>
          </a:p>
        </p:txBody>
      </p:sp>
      <p:sp>
        <p:nvSpPr>
          <p:cNvPr id="19460" name="Text Box 4"/>
          <p:cNvSpPr txBox="1">
            <a:spLocks noChangeArrowheads="1"/>
          </p:cNvSpPr>
          <p:nvPr/>
        </p:nvSpPr>
        <p:spPr bwMode="auto">
          <a:xfrm>
            <a:off x="6172200" y="3804060"/>
            <a:ext cx="1920875" cy="527050"/>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eaLnBrk="1" hangingPunct="1">
              <a:spcBef>
                <a:spcPct val="0"/>
              </a:spcBef>
              <a:buFontTx/>
              <a:buNone/>
            </a:pPr>
            <a:r>
              <a:rPr lang="en-US" altLang="en-US" sz="1400" b="1" dirty="0">
                <a:solidFill>
                  <a:srgbClr val="800000"/>
                </a:solidFill>
                <a:latin typeface="Arial" panose="020B0604020202020204" pitchFamily="34" charset="0"/>
              </a:rPr>
              <a:t>Earthquake, Gujarat</a:t>
            </a:r>
          </a:p>
          <a:p>
            <a:pPr algn="r" eaLnBrk="1" hangingPunct="1">
              <a:spcBef>
                <a:spcPct val="0"/>
              </a:spcBef>
              <a:buFontTx/>
              <a:buNone/>
            </a:pPr>
            <a:r>
              <a:rPr lang="en-US" altLang="en-US" sz="1400" b="1" dirty="0">
                <a:solidFill>
                  <a:srgbClr val="800000"/>
                </a:solidFill>
                <a:latin typeface="Arial" panose="020B0604020202020204" pitchFamily="34" charset="0"/>
              </a:rPr>
              <a:t>January 26, 2001</a:t>
            </a:r>
            <a:endParaRPr lang="en-CA" altLang="en-US" sz="1400" b="1" dirty="0">
              <a:solidFill>
                <a:srgbClr val="800000"/>
              </a:solidFill>
              <a:latin typeface="Arial" panose="020B0604020202020204" pitchFamily="34" charset="0"/>
            </a:endParaRPr>
          </a:p>
        </p:txBody>
      </p:sp>
      <p:grpSp>
        <p:nvGrpSpPr>
          <p:cNvPr id="19461" name="Group 5"/>
          <p:cNvGrpSpPr>
            <a:grpSpLocks/>
          </p:cNvGrpSpPr>
          <p:nvPr/>
        </p:nvGrpSpPr>
        <p:grpSpPr bwMode="auto">
          <a:xfrm>
            <a:off x="6409592" y="2522089"/>
            <a:ext cx="1066800" cy="1066800"/>
            <a:chOff x="2112" y="1584"/>
            <a:chExt cx="672" cy="672"/>
          </a:xfrm>
        </p:grpSpPr>
        <p:sp>
          <p:nvSpPr>
            <p:cNvPr id="19475" name="Oval 6"/>
            <p:cNvSpPr>
              <a:spLocks noChangeArrowheads="1"/>
            </p:cNvSpPr>
            <p:nvPr/>
          </p:nvSpPr>
          <p:spPr bwMode="auto">
            <a:xfrm>
              <a:off x="2112" y="1584"/>
              <a:ext cx="672" cy="672"/>
            </a:xfrm>
            <a:prstGeom prst="ellipse">
              <a:avLst/>
            </a:prstGeom>
            <a:noFill/>
            <a:ln w="3810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76" name="Oval 7"/>
            <p:cNvSpPr>
              <a:spLocks noChangeArrowheads="1"/>
            </p:cNvSpPr>
            <p:nvPr/>
          </p:nvSpPr>
          <p:spPr bwMode="auto">
            <a:xfrm>
              <a:off x="2184" y="1656"/>
              <a:ext cx="528" cy="528"/>
            </a:xfrm>
            <a:prstGeom prst="ellipse">
              <a:avLst/>
            </a:prstGeom>
            <a:noFill/>
            <a:ln w="1905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77" name="Oval 8"/>
            <p:cNvSpPr>
              <a:spLocks noChangeArrowheads="1"/>
            </p:cNvSpPr>
            <p:nvPr/>
          </p:nvSpPr>
          <p:spPr bwMode="auto">
            <a:xfrm>
              <a:off x="2256" y="1728"/>
              <a:ext cx="384" cy="384"/>
            </a:xfrm>
            <a:prstGeom prst="ellipse">
              <a:avLst/>
            </a:prstGeom>
            <a:noFill/>
            <a:ln w="1270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78" name="Oval 9"/>
            <p:cNvSpPr>
              <a:spLocks noChangeArrowheads="1"/>
            </p:cNvSpPr>
            <p:nvPr/>
          </p:nvSpPr>
          <p:spPr bwMode="auto">
            <a:xfrm>
              <a:off x="2328" y="1800"/>
              <a:ext cx="240" cy="240"/>
            </a:xfrm>
            <a:prstGeom prst="ellipse">
              <a:avLst/>
            </a:prstGeom>
            <a:noFill/>
            <a:ln w="635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grpSp>
      <p:sp>
        <p:nvSpPr>
          <p:cNvPr id="19462" name="Text Box 10"/>
          <p:cNvSpPr txBox="1">
            <a:spLocks noChangeArrowheads="1"/>
          </p:cNvSpPr>
          <p:nvPr/>
        </p:nvSpPr>
        <p:spPr bwMode="auto">
          <a:xfrm>
            <a:off x="249114" y="821146"/>
            <a:ext cx="4343401" cy="58169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spcBef>
                <a:spcPct val="20000"/>
              </a:spcBef>
              <a:buFont typeface="Wingdings" panose="05000000000000000000" pitchFamily="2" charset="2"/>
              <a:buChar char="§"/>
              <a:tabLst>
                <a:tab pos="1828800" algn="l"/>
              </a:tabLst>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tabLst>
                <a:tab pos="1828800" algn="l"/>
              </a:tabLst>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tabLst>
                <a:tab pos="1828800" algn="l"/>
              </a:tabLst>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tabLst>
                <a:tab pos="1828800" algn="l"/>
              </a:tabLst>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tabLst>
                <a:tab pos="1828800" algn="l"/>
              </a:tabLst>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tabLst>
                <a:tab pos="1828800" algn="l"/>
              </a:tabLst>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tabLst>
                <a:tab pos="1828800" algn="l"/>
              </a:tabLst>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tabLst>
                <a:tab pos="1828800" algn="l"/>
              </a:tabLst>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tabLst>
                <a:tab pos="1828800" algn="l"/>
              </a:tabLst>
              <a:defRPr sz="2000">
                <a:solidFill>
                  <a:schemeClr val="tx1"/>
                </a:solidFill>
                <a:latin typeface="Times New Roman" panose="02020603050405020304" pitchFamily="18" charset="0"/>
                <a:ea typeface="MS Pゴシック" pitchFamily="-92" charset="-128"/>
              </a:defRPr>
            </a:lvl9pPr>
          </a:lstStyle>
          <a:p>
            <a:pPr eaLnBrk="1" hangingPunct="1">
              <a:spcBef>
                <a:spcPct val="0"/>
              </a:spcBef>
              <a:buFontTx/>
              <a:buNone/>
            </a:pPr>
            <a:r>
              <a:rPr lang="en-GB" altLang="en-US" sz="1200" b="1" u="sng" dirty="0" smtClean="0">
                <a:latin typeface="Arial Narrow" panose="020B0606020202030204" pitchFamily="34" charset="0"/>
                <a:cs typeface="Arial" panose="020B0604020202020204" pitchFamily="34" charset="0"/>
              </a:rPr>
              <a:t>Earthquakes</a:t>
            </a:r>
            <a:endParaRPr lang="en-GB" altLang="en-US" sz="1200" b="1" u="sng" dirty="0">
              <a:latin typeface="Arial Narrow" panose="020B0606020202030204" pitchFamily="34" charset="0"/>
              <a:cs typeface="Arial" panose="020B0604020202020204" pitchFamily="34" charset="0"/>
            </a:endParaRPr>
          </a:p>
          <a:p>
            <a:pPr eaLnBrk="1" hangingPunct="1">
              <a:spcBef>
                <a:spcPct val="0"/>
              </a:spcBef>
              <a:buFontTx/>
              <a:buNone/>
            </a:pPr>
            <a:r>
              <a:rPr lang="en-GB" altLang="en-US" sz="1200" b="1" dirty="0" err="1">
                <a:latin typeface="Arial Narrow" panose="020B0606020202030204" pitchFamily="34" charset="0"/>
                <a:cs typeface="Arial" panose="020B0604020202020204" pitchFamily="34" charset="0"/>
              </a:rPr>
              <a:t>Uttarkashi</a:t>
            </a:r>
            <a:r>
              <a:rPr lang="en-GB" altLang="en-US" sz="1200" b="1" dirty="0">
                <a:latin typeface="Arial Narrow" panose="020B0606020202030204" pitchFamily="34" charset="0"/>
                <a:cs typeface="Arial" panose="020B0604020202020204" pitchFamily="34" charset="0"/>
              </a:rPr>
              <a:t> 	1991</a:t>
            </a:r>
          </a:p>
          <a:p>
            <a:pPr eaLnBrk="1" hangingPunct="1">
              <a:spcBef>
                <a:spcPct val="0"/>
              </a:spcBef>
              <a:buFontTx/>
              <a:buNone/>
            </a:pPr>
            <a:r>
              <a:rPr lang="en-GB" altLang="en-US" sz="1200" b="1" dirty="0" err="1">
                <a:latin typeface="Arial Narrow" panose="020B0606020202030204" pitchFamily="34" charset="0"/>
                <a:cs typeface="Arial" panose="020B0604020202020204" pitchFamily="34" charset="0"/>
              </a:rPr>
              <a:t>Latur</a:t>
            </a:r>
            <a:r>
              <a:rPr lang="en-GB" altLang="en-US" sz="1200" b="1" dirty="0">
                <a:latin typeface="Arial Narrow" panose="020B0606020202030204" pitchFamily="34" charset="0"/>
                <a:cs typeface="Arial" panose="020B0604020202020204" pitchFamily="34" charset="0"/>
              </a:rPr>
              <a:t> (</a:t>
            </a:r>
            <a:r>
              <a:rPr lang="en-GB" altLang="en-US" sz="1200" b="1" dirty="0" err="1">
                <a:latin typeface="Arial Narrow" panose="020B0606020202030204" pitchFamily="34" charset="0"/>
                <a:cs typeface="Arial" panose="020B0604020202020204" pitchFamily="34" charset="0"/>
              </a:rPr>
              <a:t>Killari</a:t>
            </a:r>
            <a:r>
              <a:rPr lang="en-GB" altLang="en-US" sz="1200" b="1" dirty="0">
                <a:latin typeface="Arial Narrow" panose="020B0606020202030204" pitchFamily="34" charset="0"/>
                <a:cs typeface="Arial" panose="020B0604020202020204" pitchFamily="34" charset="0"/>
              </a:rPr>
              <a:t>)	1993</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Jabalpur 	1997</a:t>
            </a:r>
          </a:p>
          <a:p>
            <a:pPr eaLnBrk="1" hangingPunct="1">
              <a:spcBef>
                <a:spcPct val="0"/>
              </a:spcBef>
              <a:buFontTx/>
              <a:buNone/>
            </a:pPr>
            <a:r>
              <a:rPr lang="en-GB" altLang="en-US" sz="1200" b="1" dirty="0" err="1">
                <a:latin typeface="Arial Narrow" panose="020B0606020202030204" pitchFamily="34" charset="0"/>
                <a:cs typeface="Arial" panose="020B0604020202020204" pitchFamily="34" charset="0"/>
              </a:rPr>
              <a:t>Chamoli</a:t>
            </a:r>
            <a:r>
              <a:rPr lang="en-GB" altLang="en-US" sz="1200" b="1" dirty="0">
                <a:latin typeface="Arial Narrow" panose="020B0606020202030204" pitchFamily="34" charset="0"/>
                <a:cs typeface="Arial" panose="020B0604020202020204" pitchFamily="34" charset="0"/>
              </a:rPr>
              <a:t> 	1999</a:t>
            </a:r>
          </a:p>
          <a:p>
            <a:pPr eaLnBrk="1" hangingPunct="1">
              <a:spcBef>
                <a:spcPct val="0"/>
              </a:spcBef>
              <a:buFontTx/>
              <a:buNone/>
            </a:pPr>
            <a:r>
              <a:rPr lang="en-GB" altLang="en-US" sz="1200" b="1" dirty="0" err="1">
                <a:latin typeface="Arial Narrow" panose="020B0606020202030204" pitchFamily="34" charset="0"/>
                <a:cs typeface="Arial" panose="020B0604020202020204" pitchFamily="34" charset="0"/>
              </a:rPr>
              <a:t>Kutchchh</a:t>
            </a:r>
            <a:r>
              <a:rPr lang="en-GB" altLang="en-US" sz="1200" b="1" dirty="0">
                <a:latin typeface="Arial Narrow" panose="020B0606020202030204" pitchFamily="34" charset="0"/>
                <a:cs typeface="Arial" panose="020B0604020202020204" pitchFamily="34" charset="0"/>
              </a:rPr>
              <a:t>, Gujarat	2001</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J&amp;K	</a:t>
            </a:r>
            <a:r>
              <a:rPr lang="en-GB" altLang="en-US" sz="1200" b="1" dirty="0" smtClean="0">
                <a:latin typeface="Arial Narrow" panose="020B0606020202030204" pitchFamily="34" charset="0"/>
                <a:cs typeface="Arial" panose="020B0604020202020204" pitchFamily="34" charset="0"/>
              </a:rPr>
              <a:t>2005</a:t>
            </a:r>
          </a:p>
          <a:p>
            <a:pPr eaLnBrk="1" hangingPunct="1">
              <a:spcBef>
                <a:spcPct val="0"/>
              </a:spcBef>
              <a:buFontTx/>
              <a:buNone/>
            </a:pPr>
            <a:r>
              <a:rPr lang="en-GB" altLang="en-US" sz="1200" b="1" dirty="0" smtClean="0">
                <a:latin typeface="Arial Narrow" panose="020B0606020202030204" pitchFamily="34" charset="0"/>
                <a:cs typeface="Arial" panose="020B0604020202020204" pitchFamily="34" charset="0"/>
              </a:rPr>
              <a:t>Sikkim	2011</a:t>
            </a: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r>
              <a:rPr lang="en-GB" altLang="en-US" sz="1200" b="1" u="sng" dirty="0">
                <a:latin typeface="Arial Narrow" panose="020B0606020202030204" pitchFamily="34" charset="0"/>
                <a:cs typeface="Arial" panose="020B0604020202020204" pitchFamily="34" charset="0"/>
              </a:rPr>
              <a:t>Cyclones</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East &amp; West Godavari	1992&amp; </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  </a:t>
            </a:r>
            <a:r>
              <a:rPr lang="en-GB" altLang="en-US" sz="1200" b="1" dirty="0" err="1">
                <a:latin typeface="Arial Narrow" panose="020B0606020202030204" pitchFamily="34" charset="0"/>
                <a:cs typeface="Arial" panose="020B0604020202020204" pitchFamily="34" charset="0"/>
              </a:rPr>
              <a:t>dist.of</a:t>
            </a:r>
            <a:r>
              <a:rPr lang="en-GB" altLang="en-US" sz="1200" b="1" dirty="0">
                <a:latin typeface="Arial Narrow" panose="020B0606020202030204" pitchFamily="34" charset="0"/>
                <a:cs typeface="Arial" panose="020B0604020202020204" pitchFamily="34" charset="0"/>
              </a:rPr>
              <a:t> Andhra Pradesh 	1996</a:t>
            </a:r>
          </a:p>
          <a:p>
            <a:pPr eaLnBrk="1" hangingPunct="1">
              <a:spcBef>
                <a:spcPct val="0"/>
              </a:spcBef>
              <a:buFontTx/>
              <a:buNone/>
            </a:pPr>
            <a:r>
              <a:rPr lang="en-GB" altLang="en-US" sz="1200" b="1" dirty="0" err="1">
                <a:latin typeface="Arial Narrow" panose="020B0606020202030204" pitchFamily="34" charset="0"/>
                <a:cs typeface="Arial" panose="020B0604020202020204" pitchFamily="34" charset="0"/>
              </a:rPr>
              <a:t>Kutchchh</a:t>
            </a:r>
            <a:r>
              <a:rPr lang="en-GB" altLang="en-US" sz="1200" b="1" dirty="0">
                <a:latin typeface="Arial Narrow" panose="020B0606020202030204" pitchFamily="34" charset="0"/>
                <a:cs typeface="Arial" panose="020B0604020202020204" pitchFamily="34" charset="0"/>
              </a:rPr>
              <a:t>, Gujarat 	1998</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Orissa 	1999</a:t>
            </a:r>
          </a:p>
          <a:p>
            <a:pPr eaLnBrk="1" hangingPunct="1">
              <a:spcBef>
                <a:spcPct val="0"/>
              </a:spcBef>
              <a:buFontTx/>
              <a:buNone/>
            </a:pPr>
            <a:r>
              <a:rPr lang="en-GB" altLang="en-US" sz="1200" b="1" dirty="0" err="1">
                <a:latin typeface="Arial Narrow" panose="020B0606020202030204" pitchFamily="34" charset="0"/>
                <a:cs typeface="Arial" panose="020B0604020202020204" pitchFamily="34" charset="0"/>
              </a:rPr>
              <a:t>Feni</a:t>
            </a:r>
            <a:r>
              <a:rPr lang="en-GB" altLang="en-US" sz="1200" b="1" dirty="0">
                <a:latin typeface="Arial Narrow" panose="020B0606020202030204" pitchFamily="34" charset="0"/>
                <a:cs typeface="Arial" panose="020B0604020202020204" pitchFamily="34" charset="0"/>
              </a:rPr>
              <a:t>                                     </a:t>
            </a:r>
            <a:r>
              <a:rPr lang="en-GB" altLang="en-US" sz="1200" b="1" dirty="0" smtClean="0">
                <a:latin typeface="Arial Narrow" panose="020B0606020202030204" pitchFamily="34" charset="0"/>
                <a:cs typeface="Arial" panose="020B0604020202020204" pitchFamily="34" charset="0"/>
              </a:rPr>
              <a:t>	2019</a:t>
            </a: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Vayu                                    </a:t>
            </a:r>
            <a:r>
              <a:rPr lang="en-GB" altLang="en-US" sz="1200" b="1" dirty="0" smtClean="0">
                <a:latin typeface="Arial Narrow" panose="020B0606020202030204" pitchFamily="34" charset="0"/>
                <a:cs typeface="Arial" panose="020B0604020202020204" pitchFamily="34" charset="0"/>
              </a:rPr>
              <a:t>	2019</a:t>
            </a:r>
          </a:p>
          <a:p>
            <a:pPr eaLnBrk="1" hangingPunct="1">
              <a:spcBef>
                <a:spcPct val="0"/>
              </a:spcBef>
              <a:buFontTx/>
              <a:buNone/>
            </a:pPr>
            <a:r>
              <a:rPr lang="en-GB" altLang="en-US" sz="1200" b="1" dirty="0" err="1" smtClean="0">
                <a:latin typeface="Arial Narrow" panose="020B0606020202030204" pitchFamily="34" charset="0"/>
                <a:cs typeface="Arial" panose="020B0604020202020204" pitchFamily="34" charset="0"/>
              </a:rPr>
              <a:t>Amphan</a:t>
            </a:r>
            <a:r>
              <a:rPr lang="en-GB" altLang="en-US" sz="1200" b="1" dirty="0" smtClean="0">
                <a:latin typeface="Arial Narrow" panose="020B0606020202030204" pitchFamily="34" charset="0"/>
                <a:cs typeface="Arial" panose="020B0604020202020204" pitchFamily="34" charset="0"/>
              </a:rPr>
              <a:t>	2020</a:t>
            </a: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r>
              <a:rPr lang="en-GB" altLang="en-US" sz="1200" b="1" u="sng" dirty="0">
                <a:latin typeface="Arial Narrow" panose="020B0606020202030204" pitchFamily="34" charset="0"/>
                <a:cs typeface="Arial" panose="020B0604020202020204" pitchFamily="34" charset="0"/>
              </a:rPr>
              <a:t>Floods</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Punjab 	1993</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Kerala	1994</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Punjab &amp; Haryana	1996</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Mumbai	2005</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Chennai                             </a:t>
            </a:r>
            <a:r>
              <a:rPr lang="en-GB" altLang="en-US" sz="1200" b="1" dirty="0" smtClean="0">
                <a:latin typeface="Arial Narrow" panose="020B0606020202030204" pitchFamily="34" charset="0"/>
                <a:cs typeface="Arial" panose="020B0604020202020204" pitchFamily="34" charset="0"/>
              </a:rPr>
              <a:t>	 </a:t>
            </a:r>
            <a:r>
              <a:rPr lang="en-GB" altLang="en-US" sz="1200" b="1" dirty="0">
                <a:latin typeface="Arial Narrow" panose="020B0606020202030204" pitchFamily="34" charset="0"/>
                <a:cs typeface="Arial" panose="020B0604020202020204" pitchFamily="34" charset="0"/>
              </a:rPr>
              <a:t>2017</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Kerala                                 </a:t>
            </a:r>
            <a:r>
              <a:rPr lang="en-GB" altLang="en-US" sz="1200" b="1" dirty="0" smtClean="0">
                <a:latin typeface="Arial Narrow" panose="020B0606020202030204" pitchFamily="34" charset="0"/>
                <a:cs typeface="Arial" panose="020B0604020202020204" pitchFamily="34" charset="0"/>
              </a:rPr>
              <a:t>	2018</a:t>
            </a: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r>
              <a:rPr lang="en-GB" altLang="en-US" sz="1200" b="1" u="sng" dirty="0">
                <a:latin typeface="Arial Narrow" panose="020B0606020202030204" pitchFamily="34" charset="0"/>
                <a:cs typeface="Arial" panose="020B0604020202020204" pitchFamily="34" charset="0"/>
              </a:rPr>
              <a:t>Tsunami</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Andaman &amp; Nicobar </a:t>
            </a:r>
          </a:p>
          <a:p>
            <a:pPr eaLnBrk="1" hangingPunct="1">
              <a:spcBef>
                <a:spcPct val="0"/>
              </a:spcBef>
              <a:buFontTx/>
              <a:buNone/>
            </a:pPr>
            <a:r>
              <a:rPr lang="en-GB" altLang="en-US" sz="1200" b="1" dirty="0">
                <a:latin typeface="Arial Narrow" panose="020B0606020202030204" pitchFamily="34" charset="0"/>
                <a:cs typeface="Arial" panose="020B0604020202020204" pitchFamily="34" charset="0"/>
              </a:rPr>
              <a:t>Islands &amp; coastal areas	</a:t>
            </a:r>
            <a:r>
              <a:rPr lang="en-GB" altLang="en-US" sz="1200" b="1" dirty="0" smtClean="0">
                <a:latin typeface="Arial Narrow" panose="020B0606020202030204" pitchFamily="34" charset="0"/>
                <a:cs typeface="Arial" panose="020B0604020202020204" pitchFamily="34" charset="0"/>
              </a:rPr>
              <a:t>2004</a:t>
            </a:r>
          </a:p>
          <a:p>
            <a:pPr eaLnBrk="1" hangingPunct="1">
              <a:spcBef>
                <a:spcPct val="0"/>
              </a:spcBef>
              <a:buFontTx/>
              <a:buNone/>
            </a:pPr>
            <a:endParaRPr lang="en-GB" altLang="en-US" sz="1200" b="1" dirty="0">
              <a:latin typeface="Arial Narrow" panose="020B0606020202030204" pitchFamily="34" charset="0"/>
              <a:cs typeface="Arial" panose="020B0604020202020204" pitchFamily="34" charset="0"/>
            </a:endParaRPr>
          </a:p>
          <a:p>
            <a:pPr eaLnBrk="1" hangingPunct="1">
              <a:spcBef>
                <a:spcPct val="0"/>
              </a:spcBef>
              <a:buFontTx/>
              <a:buNone/>
            </a:pPr>
            <a:r>
              <a:rPr lang="en-GB" altLang="en-US" sz="1200" b="1" dirty="0" smtClean="0">
                <a:latin typeface="Arial Narrow" panose="020B0606020202030204" pitchFamily="34" charset="0"/>
                <a:cs typeface="Arial" panose="020B0604020202020204" pitchFamily="34" charset="0"/>
              </a:rPr>
              <a:t>Pandemic	2020</a:t>
            </a:r>
            <a:endParaRPr lang="en-US" altLang="en-US" sz="1200" b="1" dirty="0">
              <a:latin typeface="Arial Narrow" panose="020B0606020202030204" pitchFamily="34" charset="0"/>
              <a:cs typeface="Arial" panose="020B0604020202020204" pitchFamily="34" charset="0"/>
            </a:endParaRPr>
          </a:p>
        </p:txBody>
      </p:sp>
      <p:grpSp>
        <p:nvGrpSpPr>
          <p:cNvPr id="19463" name="Group 11"/>
          <p:cNvGrpSpPr>
            <a:grpSpLocks/>
          </p:cNvGrpSpPr>
          <p:nvPr/>
        </p:nvGrpSpPr>
        <p:grpSpPr bwMode="auto">
          <a:xfrm>
            <a:off x="10983912" y="4968875"/>
            <a:ext cx="1066800" cy="1066800"/>
            <a:chOff x="2112" y="1584"/>
            <a:chExt cx="672" cy="672"/>
          </a:xfrm>
        </p:grpSpPr>
        <p:sp>
          <p:nvSpPr>
            <p:cNvPr id="19471" name="Oval 12"/>
            <p:cNvSpPr>
              <a:spLocks noChangeArrowheads="1"/>
            </p:cNvSpPr>
            <p:nvPr/>
          </p:nvSpPr>
          <p:spPr bwMode="auto">
            <a:xfrm>
              <a:off x="2112" y="1584"/>
              <a:ext cx="672" cy="672"/>
            </a:xfrm>
            <a:prstGeom prst="ellipse">
              <a:avLst/>
            </a:prstGeom>
            <a:noFill/>
            <a:ln w="3810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72" name="Oval 13"/>
            <p:cNvSpPr>
              <a:spLocks noChangeArrowheads="1"/>
            </p:cNvSpPr>
            <p:nvPr/>
          </p:nvSpPr>
          <p:spPr bwMode="auto">
            <a:xfrm>
              <a:off x="2184" y="1656"/>
              <a:ext cx="528" cy="528"/>
            </a:xfrm>
            <a:prstGeom prst="ellipse">
              <a:avLst/>
            </a:prstGeom>
            <a:noFill/>
            <a:ln w="1905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73" name="Oval 14"/>
            <p:cNvSpPr>
              <a:spLocks noChangeArrowheads="1"/>
            </p:cNvSpPr>
            <p:nvPr/>
          </p:nvSpPr>
          <p:spPr bwMode="auto">
            <a:xfrm>
              <a:off x="2256" y="1728"/>
              <a:ext cx="384" cy="384"/>
            </a:xfrm>
            <a:prstGeom prst="ellipse">
              <a:avLst/>
            </a:prstGeom>
            <a:noFill/>
            <a:ln w="1270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74" name="Oval 15"/>
            <p:cNvSpPr>
              <a:spLocks noChangeArrowheads="1"/>
            </p:cNvSpPr>
            <p:nvPr/>
          </p:nvSpPr>
          <p:spPr bwMode="auto">
            <a:xfrm>
              <a:off x="2328" y="1800"/>
              <a:ext cx="240" cy="240"/>
            </a:xfrm>
            <a:prstGeom prst="ellipse">
              <a:avLst/>
            </a:prstGeom>
            <a:noFill/>
            <a:ln w="635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grpSp>
      <p:sp>
        <p:nvSpPr>
          <p:cNvPr id="19464" name="Text Box 16"/>
          <p:cNvSpPr txBox="1">
            <a:spLocks noChangeArrowheads="1"/>
          </p:cNvSpPr>
          <p:nvPr/>
        </p:nvSpPr>
        <p:spPr bwMode="auto">
          <a:xfrm>
            <a:off x="10896600" y="6091237"/>
            <a:ext cx="1295400" cy="527050"/>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0"/>
              </a:spcBef>
              <a:buFontTx/>
              <a:buNone/>
            </a:pPr>
            <a:r>
              <a:rPr lang="en-US" altLang="en-US" sz="1400" b="1">
                <a:solidFill>
                  <a:srgbClr val="800000"/>
                </a:solidFill>
                <a:latin typeface="Arial" panose="020B0604020202020204" pitchFamily="34" charset="0"/>
              </a:rPr>
              <a:t>Tsunami</a:t>
            </a:r>
          </a:p>
          <a:p>
            <a:pPr algn="ctr" eaLnBrk="1" hangingPunct="1">
              <a:spcBef>
                <a:spcPct val="0"/>
              </a:spcBef>
              <a:buFontTx/>
              <a:buNone/>
            </a:pPr>
            <a:r>
              <a:rPr lang="en-US" altLang="en-US" sz="1400" b="1">
                <a:solidFill>
                  <a:srgbClr val="800000"/>
                </a:solidFill>
                <a:latin typeface="Arial" panose="020B0604020202020204" pitchFamily="34" charset="0"/>
              </a:rPr>
              <a:t>Dec.26, 2004</a:t>
            </a:r>
            <a:endParaRPr lang="en-CA" altLang="en-US" sz="1400" b="1">
              <a:solidFill>
                <a:srgbClr val="800000"/>
              </a:solidFill>
              <a:latin typeface="Arial" panose="020B0604020202020204" pitchFamily="34" charset="0"/>
            </a:endParaRPr>
          </a:p>
        </p:txBody>
      </p:sp>
      <p:grpSp>
        <p:nvGrpSpPr>
          <p:cNvPr id="19465" name="Group 17"/>
          <p:cNvGrpSpPr>
            <a:grpSpLocks/>
          </p:cNvGrpSpPr>
          <p:nvPr/>
        </p:nvGrpSpPr>
        <p:grpSpPr bwMode="auto">
          <a:xfrm>
            <a:off x="6409592" y="355613"/>
            <a:ext cx="1066800" cy="1066800"/>
            <a:chOff x="2112" y="1584"/>
            <a:chExt cx="672" cy="672"/>
          </a:xfrm>
        </p:grpSpPr>
        <p:sp>
          <p:nvSpPr>
            <p:cNvPr id="19467" name="Oval 18"/>
            <p:cNvSpPr>
              <a:spLocks noChangeArrowheads="1"/>
            </p:cNvSpPr>
            <p:nvPr/>
          </p:nvSpPr>
          <p:spPr bwMode="auto">
            <a:xfrm>
              <a:off x="2112" y="1584"/>
              <a:ext cx="672" cy="672"/>
            </a:xfrm>
            <a:prstGeom prst="ellipse">
              <a:avLst/>
            </a:prstGeom>
            <a:noFill/>
            <a:ln w="3810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68" name="Oval 19"/>
            <p:cNvSpPr>
              <a:spLocks noChangeArrowheads="1"/>
            </p:cNvSpPr>
            <p:nvPr/>
          </p:nvSpPr>
          <p:spPr bwMode="auto">
            <a:xfrm>
              <a:off x="2184" y="1656"/>
              <a:ext cx="528" cy="528"/>
            </a:xfrm>
            <a:prstGeom prst="ellipse">
              <a:avLst/>
            </a:prstGeom>
            <a:noFill/>
            <a:ln w="1905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69" name="Oval 20"/>
            <p:cNvSpPr>
              <a:spLocks noChangeArrowheads="1"/>
            </p:cNvSpPr>
            <p:nvPr/>
          </p:nvSpPr>
          <p:spPr bwMode="auto">
            <a:xfrm>
              <a:off x="2256" y="1728"/>
              <a:ext cx="384" cy="384"/>
            </a:xfrm>
            <a:prstGeom prst="ellipse">
              <a:avLst/>
            </a:prstGeom>
            <a:noFill/>
            <a:ln w="1270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sp>
          <p:nvSpPr>
            <p:cNvPr id="19470" name="Oval 21"/>
            <p:cNvSpPr>
              <a:spLocks noChangeArrowheads="1"/>
            </p:cNvSpPr>
            <p:nvPr/>
          </p:nvSpPr>
          <p:spPr bwMode="auto">
            <a:xfrm>
              <a:off x="2328" y="1800"/>
              <a:ext cx="240" cy="240"/>
            </a:xfrm>
            <a:prstGeom prst="ellipse">
              <a:avLst/>
            </a:prstGeom>
            <a:noFill/>
            <a:ln w="6350">
              <a:solidFill>
                <a:srgbClr val="CC33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r" rtl="1" eaLnBrk="1" hangingPunct="1">
                <a:spcBef>
                  <a:spcPct val="0"/>
                </a:spcBef>
                <a:buFontTx/>
                <a:buNone/>
              </a:pPr>
              <a:endParaRPr lang="en-IN" altLang="en-US" sz="1800">
                <a:latin typeface="Arial" panose="020B0604020202020204" pitchFamily="34" charset="0"/>
              </a:endParaRPr>
            </a:p>
          </p:txBody>
        </p:sp>
      </p:grpSp>
      <p:sp>
        <p:nvSpPr>
          <p:cNvPr id="19466" name="Text Box 22"/>
          <p:cNvSpPr txBox="1">
            <a:spLocks noChangeArrowheads="1"/>
          </p:cNvSpPr>
          <p:nvPr/>
        </p:nvSpPr>
        <p:spPr bwMode="auto">
          <a:xfrm>
            <a:off x="6309946" y="1554486"/>
            <a:ext cx="1447800" cy="466725"/>
          </a:xfrm>
          <a:prstGeom prst="rect">
            <a:avLst/>
          </a:prstGeom>
          <a:solidFill>
            <a:srgbClr val="FF3300">
              <a:alpha val="20000"/>
            </a:srgbClr>
          </a:solidFill>
          <a:ln w="9525">
            <a:solidFill>
              <a:srgbClr val="FF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0"/>
              </a:spcBef>
              <a:buFontTx/>
              <a:buNone/>
            </a:pPr>
            <a:r>
              <a:rPr lang="en-US" altLang="en-US" sz="1200" b="1" dirty="0">
                <a:latin typeface="Arial" panose="020B0604020202020204" pitchFamily="34" charset="0"/>
              </a:rPr>
              <a:t>Earthquake, J&amp;K</a:t>
            </a:r>
          </a:p>
          <a:p>
            <a:pPr algn="ctr" eaLnBrk="1" hangingPunct="1">
              <a:spcBef>
                <a:spcPct val="0"/>
              </a:spcBef>
              <a:buFontTx/>
              <a:buNone/>
            </a:pPr>
            <a:r>
              <a:rPr lang="en-US" altLang="en-US" sz="1200" b="1" dirty="0">
                <a:latin typeface="Arial" panose="020B0604020202020204" pitchFamily="34" charset="0"/>
              </a:rPr>
              <a:t>Oct.8, 2005</a:t>
            </a:r>
            <a:endParaRPr lang="en-CA" altLang="en-US" sz="1200" b="1" dirty="0">
              <a:latin typeface="Arial" panose="020B0604020202020204" pitchFamily="34" charset="0"/>
            </a:endParaRPr>
          </a:p>
        </p:txBody>
      </p:sp>
    </p:spTree>
    <p:extLst>
      <p:ext uri="{BB962C8B-B14F-4D97-AF65-F5344CB8AC3E}">
        <p14:creationId xmlns:p14="http://schemas.microsoft.com/office/powerpoint/2010/main" xmlns="" val="87367804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4" name="Picture 3"/>
          <p:cNvPicPr/>
          <p:nvPr/>
        </p:nvPicPr>
        <p:blipFill rotWithShape="1">
          <a:blip r:embed="rId2" cstate="print"/>
          <a:srcRect l="40348" t="19363" r="45283" b="14283"/>
          <a:stretch/>
        </p:blipFill>
        <p:spPr bwMode="auto">
          <a:xfrm>
            <a:off x="8327050" y="290463"/>
            <a:ext cx="3556328" cy="6297906"/>
          </a:xfrm>
          <a:prstGeom prst="rect">
            <a:avLst/>
          </a:prstGeom>
          <a:ln>
            <a:noFill/>
          </a:ln>
          <a:extLst>
            <a:ext uri="{53640926-AAD7-44D8-BBD7-CCE9431645EC}">
              <a14:shadowObscured xmlns:a14="http://schemas.microsoft.com/office/drawing/2010/main" xmlns=""/>
            </a:ext>
          </a:extLst>
        </p:spPr>
      </p:pic>
      <p:pic>
        <p:nvPicPr>
          <p:cNvPr id="5" name="Picture 4"/>
          <p:cNvPicPr/>
          <p:nvPr/>
        </p:nvPicPr>
        <p:blipFill rotWithShape="1">
          <a:blip r:embed="rId3" cstate="print"/>
          <a:srcRect l="2884" t="18245" r="61539" b="18472"/>
          <a:stretch/>
        </p:blipFill>
        <p:spPr bwMode="auto">
          <a:xfrm>
            <a:off x="275493" y="290463"/>
            <a:ext cx="8051557" cy="6297906"/>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89904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Rising sea level"/>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2110" y="187568"/>
            <a:ext cx="8602699" cy="6452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19466537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b="17444"/>
          <a:stretch>
            <a:fillRect/>
          </a:stretch>
        </p:blipFill>
        <p:spPr bwMode="auto">
          <a:xfrm>
            <a:off x="223913" y="4207627"/>
            <a:ext cx="4071863" cy="25082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92148" y="278231"/>
            <a:ext cx="4572633" cy="4743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379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b="34415"/>
          <a:stretch>
            <a:fillRect/>
          </a:stretch>
        </p:blipFill>
        <p:spPr bwMode="auto">
          <a:xfrm>
            <a:off x="8064781" y="3858356"/>
            <a:ext cx="3894648" cy="26567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65574" name="Rectangle 6"/>
          <p:cNvSpPr>
            <a:spLocks noGrp="1" noChangeArrowheads="1"/>
          </p:cNvSpPr>
          <p:nvPr>
            <p:ph type="title"/>
          </p:nvPr>
        </p:nvSpPr>
        <p:spPr>
          <a:xfrm>
            <a:off x="377826" y="430214"/>
            <a:ext cx="4321175" cy="504825"/>
          </a:xfrm>
        </p:spPr>
        <p:txBody>
          <a:bodyPr>
            <a:normAutofit fontScale="90000"/>
          </a:bodyPr>
          <a:lstStyle/>
          <a:p>
            <a:pPr eaLnBrk="1" hangingPunct="1">
              <a:defRPr/>
            </a:pPr>
            <a:r>
              <a:rPr lang="en-US" altLang="en-US" sz="4000" dirty="0"/>
              <a:t>Urban Flooding</a:t>
            </a:r>
          </a:p>
        </p:txBody>
      </p:sp>
    </p:spTree>
    <p:extLst>
      <p:ext uri="{BB962C8B-B14F-4D97-AF65-F5344CB8AC3E}">
        <p14:creationId xmlns:p14="http://schemas.microsoft.com/office/powerpoint/2010/main" xmlns="" val="1325810314"/>
      </p:ext>
    </p:extLst>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tatic01.nyt.com/images/2019/03/22/climate/22CLI-FLOODEXPLAINER2/merlin_152293152_73d6015a-4364-4416-a91a-7fc3a87db84c-articleLarge.jpg?quality=75&amp;auto=webp&amp;disable=upscal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29847" y="3555347"/>
            <a:ext cx="4131028" cy="2901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descr="https://d3i6fh83elv35t.cloudfront.net/static/2019/03/2019-03-18T210733Z_237221990_RC19ADED0310_RTRMADP_3_USA-WEATHER-AIRFORCE-1024x68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88478" y="908215"/>
            <a:ext cx="5260622" cy="554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05736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43300" y="326628"/>
            <a:ext cx="8381999" cy="62864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77861" name="Rectangle 5"/>
          <p:cNvSpPr>
            <a:spLocks noChangeArrowheads="1"/>
          </p:cNvSpPr>
          <p:nvPr/>
        </p:nvSpPr>
        <p:spPr bwMode="auto">
          <a:xfrm>
            <a:off x="-1520825" y="326628"/>
            <a:ext cx="6769100" cy="64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a:spcBef>
                <a:spcPct val="20000"/>
              </a:spcBef>
              <a:buFont typeface="Wingdings" panose="05000000000000000000" pitchFamily="2" charset="2"/>
              <a:buChar char="§"/>
              <a:defRPr sz="3200">
                <a:solidFill>
                  <a:schemeClr val="tx1"/>
                </a:solidFill>
                <a:latin typeface="Times New Roman" panose="02020603050405020304" pitchFamily="18" charset="0"/>
                <a:ea typeface="MS Pゴシック" pitchFamily="-92" charset="-128"/>
              </a:defRPr>
            </a:lvl1pPr>
            <a:lvl2pPr marL="742950" indent="-285750">
              <a:spcBef>
                <a:spcPct val="20000"/>
              </a:spcBef>
              <a:buFont typeface="Wingdings" panose="05000000000000000000" pitchFamily="2" charset="2"/>
              <a:buChar char="§"/>
              <a:defRPr sz="2800">
                <a:solidFill>
                  <a:schemeClr val="tx1"/>
                </a:solidFill>
                <a:latin typeface="Times New Roman" panose="02020603050405020304" pitchFamily="18" charset="0"/>
                <a:ea typeface="MS Pゴシック" pitchFamily="-92" charset="-128"/>
              </a:defRPr>
            </a:lvl2pPr>
            <a:lvl3pPr marL="1143000" indent="-228600">
              <a:spcBef>
                <a:spcPct val="20000"/>
              </a:spcBef>
              <a:buFont typeface="Wingdings" panose="05000000000000000000" pitchFamily="2" charset="2"/>
              <a:buChar char="§"/>
              <a:defRPr sz="2400">
                <a:solidFill>
                  <a:schemeClr val="tx1"/>
                </a:solidFill>
                <a:latin typeface="Times New Roman" panose="02020603050405020304" pitchFamily="18" charset="0"/>
                <a:ea typeface="MS Pゴシック" pitchFamily="-92" charset="-128"/>
              </a:defRPr>
            </a:lvl3pPr>
            <a:lvl4pPr marL="16002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4pPr>
            <a:lvl5pPr marL="2057400" indent="-228600">
              <a:spcBef>
                <a:spcPct val="20000"/>
              </a:spcBef>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Times New Roman" panose="02020603050405020304" pitchFamily="18" charset="0"/>
                <a:ea typeface="MS Pゴシック" pitchFamily="-92" charset="-128"/>
              </a:defRPr>
            </a:lvl9pPr>
          </a:lstStyle>
          <a:p>
            <a:pPr algn="ctr" eaLnBrk="1" hangingPunct="1">
              <a:spcBef>
                <a:spcPct val="0"/>
              </a:spcBef>
              <a:buFontTx/>
              <a:buNone/>
            </a:pPr>
            <a:r>
              <a:rPr lang="en-US" altLang="en-US" sz="4000" dirty="0">
                <a:latin typeface="Arial" panose="020B0604020202020204" pitchFamily="34" charset="0"/>
              </a:rPr>
              <a:t>Sea Ingress</a:t>
            </a:r>
          </a:p>
        </p:txBody>
      </p:sp>
    </p:spTree>
    <p:extLst>
      <p:ext uri="{BB962C8B-B14F-4D97-AF65-F5344CB8AC3E}">
        <p14:creationId xmlns:p14="http://schemas.microsoft.com/office/powerpoint/2010/main" xmlns="" val="1676269377"/>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77861"/>
                                        </p:tgtEl>
                                        <p:attrNameLst>
                                          <p:attrName>style.visibility</p:attrName>
                                        </p:attrNameLst>
                                      </p:cBhvr>
                                      <p:to>
                                        <p:strVal val="visible"/>
                                      </p:to>
                                    </p:set>
                                    <p:animEffect transition="in" filter="checkerboard(across)">
                                      <p:cBhvr>
                                        <p:cTn id="7" dur="500"/>
                                        <p:tgtEl>
                                          <p:spTgt spid="377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61" grpId="0"/>
    </p:bldLst>
  </p:timing>
</p:sld>
</file>

<file path=ppt/theme/theme1.xml><?xml version="1.0" encoding="utf-8"?>
<a:theme xmlns:a="http://schemas.openxmlformats.org/drawingml/2006/main" name="Basis">
  <a:themeElements>
    <a:clrScheme name="Basis">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asis">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121</TotalTime>
  <Words>740</Words>
  <Application>Microsoft Office PowerPoint</Application>
  <PresentationFormat>Custom</PresentationFormat>
  <Paragraphs>159</Paragraphs>
  <Slides>30</Slides>
  <Notes>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Basis</vt:lpstr>
      <vt:lpstr>Natural Disasters in India</vt:lpstr>
      <vt:lpstr>India</vt:lpstr>
      <vt:lpstr>Slide 3</vt:lpstr>
      <vt:lpstr>Slide 4</vt:lpstr>
      <vt:lpstr>Slide 5</vt:lpstr>
      <vt:lpstr>Slide 6</vt:lpstr>
      <vt:lpstr>Urban Flooding</vt:lpstr>
      <vt:lpstr>Slide 8</vt:lpstr>
      <vt:lpstr>Slide 9</vt:lpstr>
      <vt:lpstr>Slide 10</vt:lpstr>
      <vt:lpstr>Slide 11</vt:lpstr>
      <vt:lpstr>Slide 12</vt:lpstr>
      <vt:lpstr>According to IFRC World Disaster Reports</vt:lpstr>
      <vt:lpstr>Direct Impact on All Areas</vt:lpstr>
      <vt:lpstr>Examples of negative effects</vt:lpstr>
      <vt:lpstr>Slide 16</vt:lpstr>
      <vt:lpstr>Slide 17</vt:lpstr>
      <vt:lpstr>Why cyclones are getting worse?</vt:lpstr>
      <vt:lpstr>Who is at Risk?</vt:lpstr>
      <vt:lpstr>Slide 20</vt:lpstr>
      <vt:lpstr>Slide 21</vt:lpstr>
      <vt:lpstr>Slide 22</vt:lpstr>
      <vt:lpstr>Contd.</vt:lpstr>
      <vt:lpstr>Risk concept : Sudden and slow onset processes</vt:lpstr>
      <vt:lpstr>Slide 25</vt:lpstr>
      <vt:lpstr>Slide 26</vt:lpstr>
      <vt:lpstr>Slide 27</vt:lpstr>
      <vt:lpstr>What this means for us?</vt:lpstr>
      <vt:lpstr>Further Readings:</vt:lpstr>
      <vt:lpstr>Slide 30</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Akanksha</dc:creator>
  <cp:lastModifiedBy>V.K Sharma</cp:lastModifiedBy>
  <cp:revision>14</cp:revision>
  <dcterms:created xsi:type="dcterms:W3CDTF">2020-06-14T15:40:26Z</dcterms:created>
  <dcterms:modified xsi:type="dcterms:W3CDTF">2020-06-15T09:12:44Z</dcterms:modified>
</cp:coreProperties>
</file>