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7"/>
  </p:notesMasterIdLst>
  <p:sldIdLst>
    <p:sldId id="258" r:id="rId2"/>
    <p:sldId id="261" r:id="rId3"/>
    <p:sldId id="296" r:id="rId4"/>
    <p:sldId id="257" r:id="rId5"/>
    <p:sldId id="317" r:id="rId6"/>
    <p:sldId id="325" r:id="rId7"/>
    <p:sldId id="326" r:id="rId8"/>
    <p:sldId id="327" r:id="rId9"/>
    <p:sldId id="328" r:id="rId10"/>
    <p:sldId id="329" r:id="rId11"/>
    <p:sldId id="322" r:id="rId12"/>
    <p:sldId id="331" r:id="rId13"/>
    <p:sldId id="318" r:id="rId14"/>
    <p:sldId id="332" r:id="rId15"/>
    <p:sldId id="262" r:id="rId16"/>
  </p:sldIdLst>
  <p:sldSz cx="9144000" cy="5143500" type="screen16x9"/>
  <p:notesSz cx="6858000" cy="9144000"/>
  <p:embeddedFontLst>
    <p:embeddedFont>
      <p:font typeface="News Cycle" charset="2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  <p:embeddedFont>
      <p:font typeface="Arial Rounded MT Bold" pitchFamily="34" charset="0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8517"/>
  </p:clrMru>
</p:presentationPr>
</file>

<file path=ppt/tableStyles.xml><?xml version="1.0" encoding="utf-8"?>
<a:tblStyleLst xmlns:a="http://schemas.openxmlformats.org/drawingml/2006/main" def="{399421C9-9441-4D5A-871F-FB9A9B454C12}">
  <a:tblStyle styleId="{399421C9-9441-4D5A-871F-FB9A9B454C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A62CAA-E0C4-4A3D-8390-0035F3C6B7FD}" type="doc">
      <dgm:prSet loTypeId="urn:microsoft.com/office/officeart/2005/8/layout/list1" loCatId="list" qsTypeId="urn:microsoft.com/office/officeart/2005/8/quickstyle/3d8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712D2F8-A7F7-4C52-BE70-0775B3344BFC}">
      <dgm:prSet custT="1"/>
      <dgm:spPr/>
      <dgm:t>
        <a:bodyPr/>
        <a:lstStyle/>
        <a:p>
          <a:pPr rtl="0"/>
          <a:r>
            <a:rPr lang="en-IN" sz="1800" dirty="0" smtClean="0">
              <a:latin typeface="Arial Rounded MT Bold" pitchFamily="34" charset="0"/>
            </a:rPr>
            <a:t>Data Backup and Recovery </a:t>
          </a:r>
          <a:endParaRPr lang="en-US" sz="1800" dirty="0">
            <a:latin typeface="Arial Rounded MT Bold" pitchFamily="34" charset="0"/>
          </a:endParaRPr>
        </a:p>
      </dgm:t>
    </dgm:pt>
    <dgm:pt modelId="{20E741CB-B322-4718-BF69-43298A03BDF9}" type="parTrans" cxnId="{91FFD442-6D2C-4CD5-92A6-EE1374868A07}">
      <dgm:prSet/>
      <dgm:spPr/>
      <dgm:t>
        <a:bodyPr/>
        <a:lstStyle/>
        <a:p>
          <a:endParaRPr lang="en-US"/>
        </a:p>
      </dgm:t>
    </dgm:pt>
    <dgm:pt modelId="{E5A31F46-6014-4D32-ABA5-9A29F110C274}" type="sibTrans" cxnId="{91FFD442-6D2C-4CD5-92A6-EE1374868A07}">
      <dgm:prSet/>
      <dgm:spPr/>
      <dgm:t>
        <a:bodyPr/>
        <a:lstStyle/>
        <a:p>
          <a:endParaRPr lang="en-US"/>
        </a:p>
      </dgm:t>
    </dgm:pt>
    <dgm:pt modelId="{B095A251-4A43-489E-9999-E2FC4D9D1A5F}">
      <dgm:prSet custT="1"/>
      <dgm:spPr/>
      <dgm:t>
        <a:bodyPr/>
        <a:lstStyle/>
        <a:p>
          <a:pPr rtl="0"/>
          <a:r>
            <a:rPr lang="en-US" sz="18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Why Backup and Recovery Is Important</a:t>
          </a:r>
          <a:endParaRPr lang="en-US" sz="1800" dirty="0">
            <a:latin typeface="Arial Rounded MT Bold" pitchFamily="34" charset="0"/>
          </a:endParaRPr>
        </a:p>
      </dgm:t>
    </dgm:pt>
    <dgm:pt modelId="{85B49072-1AEE-4DAB-BD6B-92E2FA9298EE}" type="parTrans" cxnId="{F07328D0-61CA-4A7F-BB2B-BEB03B6F9774}">
      <dgm:prSet/>
      <dgm:spPr/>
      <dgm:t>
        <a:bodyPr/>
        <a:lstStyle/>
        <a:p>
          <a:endParaRPr lang="en-US"/>
        </a:p>
      </dgm:t>
    </dgm:pt>
    <dgm:pt modelId="{516DA3AD-6F7F-449B-A39D-7F7BD2AC0D26}" type="sibTrans" cxnId="{F07328D0-61CA-4A7F-BB2B-BEB03B6F9774}">
      <dgm:prSet/>
      <dgm:spPr/>
      <dgm:t>
        <a:bodyPr/>
        <a:lstStyle/>
        <a:p>
          <a:endParaRPr lang="en-US"/>
        </a:p>
      </dgm:t>
    </dgm:pt>
    <dgm:pt modelId="{1739E00D-91E8-4E53-8006-9EE02BC41E07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Types of Data Backup </a:t>
          </a:r>
          <a:endParaRPr lang="en-US" sz="1800" dirty="0">
            <a:latin typeface="Arial Rounded MT Bold" pitchFamily="34" charset="0"/>
          </a:endParaRPr>
        </a:p>
      </dgm:t>
    </dgm:pt>
    <dgm:pt modelId="{4401298C-85E8-4198-8565-7797C2AD1413}" type="parTrans" cxnId="{258576A0-2BD1-4C29-99D9-3AA33D75D329}">
      <dgm:prSet/>
      <dgm:spPr/>
      <dgm:t>
        <a:bodyPr/>
        <a:lstStyle/>
        <a:p>
          <a:endParaRPr lang="en-US"/>
        </a:p>
      </dgm:t>
    </dgm:pt>
    <dgm:pt modelId="{07653F93-2449-43C7-9D06-1941573B32AA}" type="sibTrans" cxnId="{258576A0-2BD1-4C29-99D9-3AA33D75D329}">
      <dgm:prSet/>
      <dgm:spPr/>
      <dgm:t>
        <a:bodyPr/>
        <a:lstStyle/>
        <a:p>
          <a:endParaRPr lang="en-US"/>
        </a:p>
      </dgm:t>
    </dgm:pt>
    <dgm:pt modelId="{1DEE1AB1-D693-439E-BBF0-7E33AABA89AD}">
      <dgm:prSet custT="1"/>
      <dgm:spPr/>
      <dgm:t>
        <a:bodyPr/>
        <a:lstStyle/>
        <a:p>
          <a:pPr rtl="0"/>
          <a:r>
            <a:rPr lang="en-IN" sz="1800" dirty="0" smtClean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rPr>
            <a:t>Data Recovery Tools </a:t>
          </a:r>
          <a:endParaRPr lang="en-US" sz="1800" dirty="0">
            <a:latin typeface="Arial Rounded MT Bold" pitchFamily="34" charset="0"/>
          </a:endParaRPr>
        </a:p>
      </dgm:t>
    </dgm:pt>
    <dgm:pt modelId="{FDF31D3C-FD2A-4C28-A62E-19B99026FEDB}" type="parTrans" cxnId="{CA938E3F-9479-4FB2-BEEF-B791C7D626CB}">
      <dgm:prSet/>
      <dgm:spPr/>
      <dgm:t>
        <a:bodyPr/>
        <a:lstStyle/>
        <a:p>
          <a:endParaRPr lang="en-US"/>
        </a:p>
      </dgm:t>
    </dgm:pt>
    <dgm:pt modelId="{5BA50866-11B9-4750-A26E-91627F64A446}" type="sibTrans" cxnId="{CA938E3F-9479-4FB2-BEEF-B791C7D626CB}">
      <dgm:prSet/>
      <dgm:spPr/>
      <dgm:t>
        <a:bodyPr/>
        <a:lstStyle/>
        <a:p>
          <a:endParaRPr lang="en-US"/>
        </a:p>
      </dgm:t>
    </dgm:pt>
    <dgm:pt modelId="{DF6207BD-19B0-41A5-96F6-F51699854C1F}">
      <dgm:prSet custT="1"/>
      <dgm:spPr/>
      <dgm:t>
        <a:bodyPr/>
        <a:lstStyle/>
        <a:p>
          <a:pPr rtl="0"/>
          <a:r>
            <a:rPr lang="en-US" sz="1600" dirty="0" smtClean="0">
              <a:latin typeface="+mn-lt"/>
            </a:rPr>
            <a:t>Device Forensics Tools </a:t>
          </a:r>
          <a:endParaRPr lang="en-US" sz="1600" dirty="0">
            <a:latin typeface="Arial Rounded MT Bold" pitchFamily="34" charset="0"/>
          </a:endParaRPr>
        </a:p>
      </dgm:t>
    </dgm:pt>
    <dgm:pt modelId="{CBB0AB76-F683-44A3-A9E9-CAF4BE163FBD}" type="parTrans" cxnId="{157451E9-363F-497C-9E20-4416AE27738A}">
      <dgm:prSet/>
      <dgm:spPr/>
      <dgm:t>
        <a:bodyPr/>
        <a:lstStyle/>
        <a:p>
          <a:endParaRPr lang="en-US"/>
        </a:p>
      </dgm:t>
    </dgm:pt>
    <dgm:pt modelId="{3883B294-171C-4306-9F3A-9A02BCDE92B8}" type="sibTrans" cxnId="{157451E9-363F-497C-9E20-4416AE27738A}">
      <dgm:prSet/>
      <dgm:spPr/>
      <dgm:t>
        <a:bodyPr/>
        <a:lstStyle/>
        <a:p>
          <a:endParaRPr lang="en-US"/>
        </a:p>
      </dgm:t>
    </dgm:pt>
    <dgm:pt modelId="{BF688452-6660-4365-AEE4-F9B727E947C1}" type="pres">
      <dgm:prSet presAssocID="{FCA62CAA-E0C4-4A3D-8390-0035F3C6B7F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2F61262-5D00-47C1-AF67-2E04E2EA5E29}" type="pres">
      <dgm:prSet presAssocID="{1712D2F8-A7F7-4C52-BE70-0775B3344BFC}" presName="parentLin" presStyleCnt="0"/>
      <dgm:spPr/>
    </dgm:pt>
    <dgm:pt modelId="{727D930A-C488-4D45-A497-D8CCD663665E}" type="pres">
      <dgm:prSet presAssocID="{1712D2F8-A7F7-4C52-BE70-0775B3344BF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FD352730-45FA-41C7-91AF-DBE3FFE4E6C1}" type="pres">
      <dgm:prSet presAssocID="{1712D2F8-A7F7-4C52-BE70-0775B3344BF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E15F7-8904-4408-B5F5-A056A536E72D}" type="pres">
      <dgm:prSet presAssocID="{1712D2F8-A7F7-4C52-BE70-0775B3344BFC}" presName="negativeSpace" presStyleCnt="0"/>
      <dgm:spPr/>
    </dgm:pt>
    <dgm:pt modelId="{57025E35-B441-43DB-9C78-17AB83A6DF18}" type="pres">
      <dgm:prSet presAssocID="{1712D2F8-A7F7-4C52-BE70-0775B3344BFC}" presName="childText" presStyleLbl="conFgAcc1" presStyleIdx="0" presStyleCnt="5">
        <dgm:presLayoutVars>
          <dgm:bulletEnabled val="1"/>
        </dgm:presLayoutVars>
      </dgm:prSet>
      <dgm:spPr/>
    </dgm:pt>
    <dgm:pt modelId="{90D4249F-D4CF-49A8-B42F-8AA1BB3FBBD4}" type="pres">
      <dgm:prSet presAssocID="{E5A31F46-6014-4D32-ABA5-9A29F110C274}" presName="spaceBetweenRectangles" presStyleCnt="0"/>
      <dgm:spPr/>
    </dgm:pt>
    <dgm:pt modelId="{71C724B6-06DC-495F-8F59-CA94CCC7F7E6}" type="pres">
      <dgm:prSet presAssocID="{B095A251-4A43-489E-9999-E2FC4D9D1A5F}" presName="parentLin" presStyleCnt="0"/>
      <dgm:spPr/>
    </dgm:pt>
    <dgm:pt modelId="{4D6C1CDD-2597-4AAC-A28D-42271CB00369}" type="pres">
      <dgm:prSet presAssocID="{B095A251-4A43-489E-9999-E2FC4D9D1A5F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3BFE1755-86BD-451C-8361-4E9F84438A3A}" type="pres">
      <dgm:prSet presAssocID="{B095A251-4A43-489E-9999-E2FC4D9D1A5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9393CF-26F9-40B7-8684-26CF4894D4F9}" type="pres">
      <dgm:prSet presAssocID="{B095A251-4A43-489E-9999-E2FC4D9D1A5F}" presName="negativeSpace" presStyleCnt="0"/>
      <dgm:spPr/>
    </dgm:pt>
    <dgm:pt modelId="{196FE8E9-46A3-4E60-9D79-41F824A5CD52}" type="pres">
      <dgm:prSet presAssocID="{B095A251-4A43-489E-9999-E2FC4D9D1A5F}" presName="childText" presStyleLbl="conFgAcc1" presStyleIdx="1" presStyleCnt="5">
        <dgm:presLayoutVars>
          <dgm:bulletEnabled val="1"/>
        </dgm:presLayoutVars>
      </dgm:prSet>
      <dgm:spPr/>
    </dgm:pt>
    <dgm:pt modelId="{1C4EC32C-AE03-4F02-BE0F-76AE6CB33BCB}" type="pres">
      <dgm:prSet presAssocID="{516DA3AD-6F7F-449B-A39D-7F7BD2AC0D26}" presName="spaceBetweenRectangles" presStyleCnt="0"/>
      <dgm:spPr/>
    </dgm:pt>
    <dgm:pt modelId="{CD058924-0AA2-40A1-B6ED-794773041006}" type="pres">
      <dgm:prSet presAssocID="{1739E00D-91E8-4E53-8006-9EE02BC41E07}" presName="parentLin" presStyleCnt="0"/>
      <dgm:spPr/>
    </dgm:pt>
    <dgm:pt modelId="{F877A89C-A140-43BE-AC69-4007F2343CB6}" type="pres">
      <dgm:prSet presAssocID="{1739E00D-91E8-4E53-8006-9EE02BC41E07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4E469EC8-6A62-4626-8236-1BD724254C42}" type="pres">
      <dgm:prSet presAssocID="{1739E00D-91E8-4E53-8006-9EE02BC41E0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334C1-A8E8-4BBB-B4E3-C22A741DD3FF}" type="pres">
      <dgm:prSet presAssocID="{1739E00D-91E8-4E53-8006-9EE02BC41E07}" presName="negativeSpace" presStyleCnt="0"/>
      <dgm:spPr/>
    </dgm:pt>
    <dgm:pt modelId="{C4F0F06C-FFF6-4688-8A46-64B4432662D5}" type="pres">
      <dgm:prSet presAssocID="{1739E00D-91E8-4E53-8006-9EE02BC41E07}" presName="childText" presStyleLbl="conFgAcc1" presStyleIdx="2" presStyleCnt="5">
        <dgm:presLayoutVars>
          <dgm:bulletEnabled val="1"/>
        </dgm:presLayoutVars>
      </dgm:prSet>
      <dgm:spPr/>
    </dgm:pt>
    <dgm:pt modelId="{5A4F2C70-5DA1-4663-B62F-C1384CC0B187}" type="pres">
      <dgm:prSet presAssocID="{07653F93-2449-43C7-9D06-1941573B32AA}" presName="spaceBetweenRectangles" presStyleCnt="0"/>
      <dgm:spPr/>
    </dgm:pt>
    <dgm:pt modelId="{1BF066B8-E5AC-4EEC-A330-DE68E7A638A5}" type="pres">
      <dgm:prSet presAssocID="{1DEE1AB1-D693-439E-BBF0-7E33AABA89AD}" presName="parentLin" presStyleCnt="0"/>
      <dgm:spPr/>
    </dgm:pt>
    <dgm:pt modelId="{F59D0B20-64D5-429D-B51C-01D92E79266B}" type="pres">
      <dgm:prSet presAssocID="{1DEE1AB1-D693-439E-BBF0-7E33AABA89AD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7914453C-1F40-421D-9FBE-9B9E120C7E53}" type="pres">
      <dgm:prSet presAssocID="{1DEE1AB1-D693-439E-BBF0-7E33AABA89A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D6F704-DC11-4463-A111-381D9FA14287}" type="pres">
      <dgm:prSet presAssocID="{1DEE1AB1-D693-439E-BBF0-7E33AABA89AD}" presName="negativeSpace" presStyleCnt="0"/>
      <dgm:spPr/>
    </dgm:pt>
    <dgm:pt modelId="{F6209448-FDDA-4F3A-8A3D-2D6B37888FFD}" type="pres">
      <dgm:prSet presAssocID="{1DEE1AB1-D693-439E-BBF0-7E33AABA89AD}" presName="childText" presStyleLbl="conFgAcc1" presStyleIdx="3" presStyleCnt="5">
        <dgm:presLayoutVars>
          <dgm:bulletEnabled val="1"/>
        </dgm:presLayoutVars>
      </dgm:prSet>
      <dgm:spPr/>
    </dgm:pt>
    <dgm:pt modelId="{965D7104-68E1-42B8-A972-6D7BCB949A0B}" type="pres">
      <dgm:prSet presAssocID="{5BA50866-11B9-4750-A26E-91627F64A446}" presName="spaceBetweenRectangles" presStyleCnt="0"/>
      <dgm:spPr/>
    </dgm:pt>
    <dgm:pt modelId="{19A1871B-B9EC-4944-A4E2-2A207BDC84F0}" type="pres">
      <dgm:prSet presAssocID="{DF6207BD-19B0-41A5-96F6-F51699854C1F}" presName="parentLin" presStyleCnt="0"/>
      <dgm:spPr/>
    </dgm:pt>
    <dgm:pt modelId="{7A6F5D00-05A6-41EB-939D-69E6D0BA621B}" type="pres">
      <dgm:prSet presAssocID="{DF6207BD-19B0-41A5-96F6-F51699854C1F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6D5089D9-4A9A-422C-8E2B-6D6FA1654C9E}" type="pres">
      <dgm:prSet presAssocID="{DF6207BD-19B0-41A5-96F6-F51699854C1F}" presName="parentText" presStyleLbl="node1" presStyleIdx="4" presStyleCnt="5" custLinFactNeighborX="-3846" custLinFactNeighborY="98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E5169-996D-4228-87CF-8159CA823E8D}" type="pres">
      <dgm:prSet presAssocID="{DF6207BD-19B0-41A5-96F6-F51699854C1F}" presName="negativeSpace" presStyleCnt="0"/>
      <dgm:spPr/>
    </dgm:pt>
    <dgm:pt modelId="{D0DF502B-F602-4392-A40A-2A1738887CE5}" type="pres">
      <dgm:prSet presAssocID="{DF6207BD-19B0-41A5-96F6-F51699854C1F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289466C-E132-44CE-A585-CB2EF4720829}" type="presOf" srcId="{B095A251-4A43-489E-9999-E2FC4D9D1A5F}" destId="{3BFE1755-86BD-451C-8361-4E9F84438A3A}" srcOrd="1" destOrd="0" presId="urn:microsoft.com/office/officeart/2005/8/layout/list1"/>
    <dgm:cxn modelId="{6593145D-C9C4-42BB-9704-91C71D2D1B96}" type="presOf" srcId="{FCA62CAA-E0C4-4A3D-8390-0035F3C6B7FD}" destId="{BF688452-6660-4365-AEE4-F9B727E947C1}" srcOrd="0" destOrd="0" presId="urn:microsoft.com/office/officeart/2005/8/layout/list1"/>
    <dgm:cxn modelId="{13157BBB-FC52-48C9-9F0F-7601AB8A657B}" type="presOf" srcId="{1712D2F8-A7F7-4C52-BE70-0775B3344BFC}" destId="{FD352730-45FA-41C7-91AF-DBE3FFE4E6C1}" srcOrd="1" destOrd="0" presId="urn:microsoft.com/office/officeart/2005/8/layout/list1"/>
    <dgm:cxn modelId="{0415D28D-0288-4F96-A963-166B0ADD5492}" type="presOf" srcId="{DF6207BD-19B0-41A5-96F6-F51699854C1F}" destId="{6D5089D9-4A9A-422C-8E2B-6D6FA1654C9E}" srcOrd="1" destOrd="0" presId="urn:microsoft.com/office/officeart/2005/8/layout/list1"/>
    <dgm:cxn modelId="{258576A0-2BD1-4C29-99D9-3AA33D75D329}" srcId="{FCA62CAA-E0C4-4A3D-8390-0035F3C6B7FD}" destId="{1739E00D-91E8-4E53-8006-9EE02BC41E07}" srcOrd="2" destOrd="0" parTransId="{4401298C-85E8-4198-8565-7797C2AD1413}" sibTransId="{07653F93-2449-43C7-9D06-1941573B32AA}"/>
    <dgm:cxn modelId="{CA938E3F-9479-4FB2-BEEF-B791C7D626CB}" srcId="{FCA62CAA-E0C4-4A3D-8390-0035F3C6B7FD}" destId="{1DEE1AB1-D693-439E-BBF0-7E33AABA89AD}" srcOrd="3" destOrd="0" parTransId="{FDF31D3C-FD2A-4C28-A62E-19B99026FEDB}" sibTransId="{5BA50866-11B9-4750-A26E-91627F64A446}"/>
    <dgm:cxn modelId="{157451E9-363F-497C-9E20-4416AE27738A}" srcId="{FCA62CAA-E0C4-4A3D-8390-0035F3C6B7FD}" destId="{DF6207BD-19B0-41A5-96F6-F51699854C1F}" srcOrd="4" destOrd="0" parTransId="{CBB0AB76-F683-44A3-A9E9-CAF4BE163FBD}" sibTransId="{3883B294-171C-4306-9F3A-9A02BCDE92B8}"/>
    <dgm:cxn modelId="{7DD55EDB-549C-4868-9253-DA315CC34D6C}" type="presOf" srcId="{1739E00D-91E8-4E53-8006-9EE02BC41E07}" destId="{F877A89C-A140-43BE-AC69-4007F2343CB6}" srcOrd="0" destOrd="0" presId="urn:microsoft.com/office/officeart/2005/8/layout/list1"/>
    <dgm:cxn modelId="{C92C2E94-F1A9-4059-942E-DD3C3462F801}" type="presOf" srcId="{B095A251-4A43-489E-9999-E2FC4D9D1A5F}" destId="{4D6C1CDD-2597-4AAC-A28D-42271CB00369}" srcOrd="0" destOrd="0" presId="urn:microsoft.com/office/officeart/2005/8/layout/list1"/>
    <dgm:cxn modelId="{A31F9C8C-BEE7-43A8-B826-BCCD947F9AA7}" type="presOf" srcId="{1DEE1AB1-D693-439E-BBF0-7E33AABA89AD}" destId="{F59D0B20-64D5-429D-B51C-01D92E79266B}" srcOrd="0" destOrd="0" presId="urn:microsoft.com/office/officeart/2005/8/layout/list1"/>
    <dgm:cxn modelId="{F023906C-3EB9-46BD-BA32-3916FBD2B0EE}" type="presOf" srcId="{1739E00D-91E8-4E53-8006-9EE02BC41E07}" destId="{4E469EC8-6A62-4626-8236-1BD724254C42}" srcOrd="1" destOrd="0" presId="urn:microsoft.com/office/officeart/2005/8/layout/list1"/>
    <dgm:cxn modelId="{451B431C-31A9-4F3E-B080-16DD0B4FC3BF}" type="presOf" srcId="{1DEE1AB1-D693-439E-BBF0-7E33AABA89AD}" destId="{7914453C-1F40-421D-9FBE-9B9E120C7E53}" srcOrd="1" destOrd="0" presId="urn:microsoft.com/office/officeart/2005/8/layout/list1"/>
    <dgm:cxn modelId="{91FFD442-6D2C-4CD5-92A6-EE1374868A07}" srcId="{FCA62CAA-E0C4-4A3D-8390-0035F3C6B7FD}" destId="{1712D2F8-A7F7-4C52-BE70-0775B3344BFC}" srcOrd="0" destOrd="0" parTransId="{20E741CB-B322-4718-BF69-43298A03BDF9}" sibTransId="{E5A31F46-6014-4D32-ABA5-9A29F110C274}"/>
    <dgm:cxn modelId="{C1467F25-886D-471E-9219-FB1CC889B99C}" type="presOf" srcId="{DF6207BD-19B0-41A5-96F6-F51699854C1F}" destId="{7A6F5D00-05A6-41EB-939D-69E6D0BA621B}" srcOrd="0" destOrd="0" presId="urn:microsoft.com/office/officeart/2005/8/layout/list1"/>
    <dgm:cxn modelId="{F07328D0-61CA-4A7F-BB2B-BEB03B6F9774}" srcId="{FCA62CAA-E0C4-4A3D-8390-0035F3C6B7FD}" destId="{B095A251-4A43-489E-9999-E2FC4D9D1A5F}" srcOrd="1" destOrd="0" parTransId="{85B49072-1AEE-4DAB-BD6B-92E2FA9298EE}" sibTransId="{516DA3AD-6F7F-449B-A39D-7F7BD2AC0D26}"/>
    <dgm:cxn modelId="{33C973C4-3AEE-4EB9-BF3F-09D8AA1765AF}" type="presOf" srcId="{1712D2F8-A7F7-4C52-BE70-0775B3344BFC}" destId="{727D930A-C488-4D45-A497-D8CCD663665E}" srcOrd="0" destOrd="0" presId="urn:microsoft.com/office/officeart/2005/8/layout/list1"/>
    <dgm:cxn modelId="{533B7092-A5CC-4333-922A-047F0A485D30}" type="presParOf" srcId="{BF688452-6660-4365-AEE4-F9B727E947C1}" destId="{62F61262-5D00-47C1-AF67-2E04E2EA5E29}" srcOrd="0" destOrd="0" presId="urn:microsoft.com/office/officeart/2005/8/layout/list1"/>
    <dgm:cxn modelId="{89DF6943-9375-4FB6-95AB-7D9D2699CFF4}" type="presParOf" srcId="{62F61262-5D00-47C1-AF67-2E04E2EA5E29}" destId="{727D930A-C488-4D45-A497-D8CCD663665E}" srcOrd="0" destOrd="0" presId="urn:microsoft.com/office/officeart/2005/8/layout/list1"/>
    <dgm:cxn modelId="{3A6006C1-3A76-46E0-8B2F-AB4EBBBD27DF}" type="presParOf" srcId="{62F61262-5D00-47C1-AF67-2E04E2EA5E29}" destId="{FD352730-45FA-41C7-91AF-DBE3FFE4E6C1}" srcOrd="1" destOrd="0" presId="urn:microsoft.com/office/officeart/2005/8/layout/list1"/>
    <dgm:cxn modelId="{E4C66A89-28A2-4E9D-994E-5CAF7AC3EAB6}" type="presParOf" srcId="{BF688452-6660-4365-AEE4-F9B727E947C1}" destId="{516E15F7-8904-4408-B5F5-A056A536E72D}" srcOrd="1" destOrd="0" presId="urn:microsoft.com/office/officeart/2005/8/layout/list1"/>
    <dgm:cxn modelId="{124311D8-0B55-4E53-A5BB-7E7443261AE8}" type="presParOf" srcId="{BF688452-6660-4365-AEE4-F9B727E947C1}" destId="{57025E35-B441-43DB-9C78-17AB83A6DF18}" srcOrd="2" destOrd="0" presId="urn:microsoft.com/office/officeart/2005/8/layout/list1"/>
    <dgm:cxn modelId="{3CAED040-4D1E-4438-A1B6-EF1665B2BF11}" type="presParOf" srcId="{BF688452-6660-4365-AEE4-F9B727E947C1}" destId="{90D4249F-D4CF-49A8-B42F-8AA1BB3FBBD4}" srcOrd="3" destOrd="0" presId="urn:microsoft.com/office/officeart/2005/8/layout/list1"/>
    <dgm:cxn modelId="{FB85FFB1-E6A5-4333-88E4-9437701A013E}" type="presParOf" srcId="{BF688452-6660-4365-AEE4-F9B727E947C1}" destId="{71C724B6-06DC-495F-8F59-CA94CCC7F7E6}" srcOrd="4" destOrd="0" presId="urn:microsoft.com/office/officeart/2005/8/layout/list1"/>
    <dgm:cxn modelId="{82D2F1B5-5DC3-415E-97FE-FEFE631D4BC2}" type="presParOf" srcId="{71C724B6-06DC-495F-8F59-CA94CCC7F7E6}" destId="{4D6C1CDD-2597-4AAC-A28D-42271CB00369}" srcOrd="0" destOrd="0" presId="urn:microsoft.com/office/officeart/2005/8/layout/list1"/>
    <dgm:cxn modelId="{016D84B3-99FF-49B8-A3E1-CC74E847BEC8}" type="presParOf" srcId="{71C724B6-06DC-495F-8F59-CA94CCC7F7E6}" destId="{3BFE1755-86BD-451C-8361-4E9F84438A3A}" srcOrd="1" destOrd="0" presId="urn:microsoft.com/office/officeart/2005/8/layout/list1"/>
    <dgm:cxn modelId="{88026DB0-C5B2-4478-847F-C7C9911833B1}" type="presParOf" srcId="{BF688452-6660-4365-AEE4-F9B727E947C1}" destId="{B59393CF-26F9-40B7-8684-26CF4894D4F9}" srcOrd="5" destOrd="0" presId="urn:microsoft.com/office/officeart/2005/8/layout/list1"/>
    <dgm:cxn modelId="{54BF028E-BCF7-4B60-9E17-3C24F6E69962}" type="presParOf" srcId="{BF688452-6660-4365-AEE4-F9B727E947C1}" destId="{196FE8E9-46A3-4E60-9D79-41F824A5CD52}" srcOrd="6" destOrd="0" presId="urn:microsoft.com/office/officeart/2005/8/layout/list1"/>
    <dgm:cxn modelId="{6F8ECBD3-101E-43A2-B27F-FA127579D710}" type="presParOf" srcId="{BF688452-6660-4365-AEE4-F9B727E947C1}" destId="{1C4EC32C-AE03-4F02-BE0F-76AE6CB33BCB}" srcOrd="7" destOrd="0" presId="urn:microsoft.com/office/officeart/2005/8/layout/list1"/>
    <dgm:cxn modelId="{0C82350B-3491-45AE-8E99-32858F863B31}" type="presParOf" srcId="{BF688452-6660-4365-AEE4-F9B727E947C1}" destId="{CD058924-0AA2-40A1-B6ED-794773041006}" srcOrd="8" destOrd="0" presId="urn:microsoft.com/office/officeart/2005/8/layout/list1"/>
    <dgm:cxn modelId="{3FBF1D3F-6DED-4C17-AA60-DABDBCFBD52C}" type="presParOf" srcId="{CD058924-0AA2-40A1-B6ED-794773041006}" destId="{F877A89C-A140-43BE-AC69-4007F2343CB6}" srcOrd="0" destOrd="0" presId="urn:microsoft.com/office/officeart/2005/8/layout/list1"/>
    <dgm:cxn modelId="{04FE068C-042E-4BF2-9E27-25C2CE688FCC}" type="presParOf" srcId="{CD058924-0AA2-40A1-B6ED-794773041006}" destId="{4E469EC8-6A62-4626-8236-1BD724254C42}" srcOrd="1" destOrd="0" presId="urn:microsoft.com/office/officeart/2005/8/layout/list1"/>
    <dgm:cxn modelId="{A19E3540-00BE-4C3F-B178-BDA8A794FF80}" type="presParOf" srcId="{BF688452-6660-4365-AEE4-F9B727E947C1}" destId="{7D5334C1-A8E8-4BBB-B4E3-C22A741DD3FF}" srcOrd="9" destOrd="0" presId="urn:microsoft.com/office/officeart/2005/8/layout/list1"/>
    <dgm:cxn modelId="{E5479B04-929B-4580-B169-D1F48F954460}" type="presParOf" srcId="{BF688452-6660-4365-AEE4-F9B727E947C1}" destId="{C4F0F06C-FFF6-4688-8A46-64B4432662D5}" srcOrd="10" destOrd="0" presId="urn:microsoft.com/office/officeart/2005/8/layout/list1"/>
    <dgm:cxn modelId="{0143C060-AD10-43F3-BA84-B139AEA4EC37}" type="presParOf" srcId="{BF688452-6660-4365-AEE4-F9B727E947C1}" destId="{5A4F2C70-5DA1-4663-B62F-C1384CC0B187}" srcOrd="11" destOrd="0" presId="urn:microsoft.com/office/officeart/2005/8/layout/list1"/>
    <dgm:cxn modelId="{3356C39E-801E-4887-9538-0F9DD4D73AE9}" type="presParOf" srcId="{BF688452-6660-4365-AEE4-F9B727E947C1}" destId="{1BF066B8-E5AC-4EEC-A330-DE68E7A638A5}" srcOrd="12" destOrd="0" presId="urn:microsoft.com/office/officeart/2005/8/layout/list1"/>
    <dgm:cxn modelId="{94C99F15-16A9-4128-B2CF-CA934629E6AF}" type="presParOf" srcId="{1BF066B8-E5AC-4EEC-A330-DE68E7A638A5}" destId="{F59D0B20-64D5-429D-B51C-01D92E79266B}" srcOrd="0" destOrd="0" presId="urn:microsoft.com/office/officeart/2005/8/layout/list1"/>
    <dgm:cxn modelId="{2D0968F7-D3BD-4F68-BAA6-0F8A32FC6C10}" type="presParOf" srcId="{1BF066B8-E5AC-4EEC-A330-DE68E7A638A5}" destId="{7914453C-1F40-421D-9FBE-9B9E120C7E53}" srcOrd="1" destOrd="0" presId="urn:microsoft.com/office/officeart/2005/8/layout/list1"/>
    <dgm:cxn modelId="{FBE5120A-D759-4F78-B24F-D861F7CC7F6D}" type="presParOf" srcId="{BF688452-6660-4365-AEE4-F9B727E947C1}" destId="{A3D6F704-DC11-4463-A111-381D9FA14287}" srcOrd="13" destOrd="0" presId="urn:microsoft.com/office/officeart/2005/8/layout/list1"/>
    <dgm:cxn modelId="{D16FDDAC-53EC-45A9-8329-74E1D42499DD}" type="presParOf" srcId="{BF688452-6660-4365-AEE4-F9B727E947C1}" destId="{F6209448-FDDA-4F3A-8A3D-2D6B37888FFD}" srcOrd="14" destOrd="0" presId="urn:microsoft.com/office/officeart/2005/8/layout/list1"/>
    <dgm:cxn modelId="{02964CCD-5314-4050-B4A6-39636FD50A90}" type="presParOf" srcId="{BF688452-6660-4365-AEE4-F9B727E947C1}" destId="{965D7104-68E1-42B8-A972-6D7BCB949A0B}" srcOrd="15" destOrd="0" presId="urn:microsoft.com/office/officeart/2005/8/layout/list1"/>
    <dgm:cxn modelId="{0B1B1F1A-A479-4A87-92A8-D83BC84DE63F}" type="presParOf" srcId="{BF688452-6660-4365-AEE4-F9B727E947C1}" destId="{19A1871B-B9EC-4944-A4E2-2A207BDC84F0}" srcOrd="16" destOrd="0" presId="urn:microsoft.com/office/officeart/2005/8/layout/list1"/>
    <dgm:cxn modelId="{C6067191-A2A4-4A97-84B3-B52F531BC738}" type="presParOf" srcId="{19A1871B-B9EC-4944-A4E2-2A207BDC84F0}" destId="{7A6F5D00-05A6-41EB-939D-69E6D0BA621B}" srcOrd="0" destOrd="0" presId="urn:microsoft.com/office/officeart/2005/8/layout/list1"/>
    <dgm:cxn modelId="{04857239-6C7C-4DF1-A7B0-C3A91404C7E8}" type="presParOf" srcId="{19A1871B-B9EC-4944-A4E2-2A207BDC84F0}" destId="{6D5089D9-4A9A-422C-8E2B-6D6FA1654C9E}" srcOrd="1" destOrd="0" presId="urn:microsoft.com/office/officeart/2005/8/layout/list1"/>
    <dgm:cxn modelId="{84C56074-8603-43FB-B5FC-02B8715A9800}" type="presParOf" srcId="{BF688452-6660-4365-AEE4-F9B727E947C1}" destId="{851E5169-996D-4228-87CF-8159CA823E8D}" srcOrd="17" destOrd="0" presId="urn:microsoft.com/office/officeart/2005/8/layout/list1"/>
    <dgm:cxn modelId="{EF8B0F6D-1A15-49F3-A95C-9C5BB7CC1394}" type="presParOf" srcId="{BF688452-6660-4365-AEE4-F9B727E947C1}" destId="{D0DF502B-F602-4392-A40A-2A1738887CE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025E35-B441-43DB-9C78-17AB83A6DF18}">
      <dsp:nvSpPr>
        <dsp:cNvPr id="0" name=""/>
        <dsp:cNvSpPr/>
      </dsp:nvSpPr>
      <dsp:spPr>
        <a:xfrm>
          <a:off x="0" y="360353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352730-45FA-41C7-91AF-DBE3FFE4E6C1}">
      <dsp:nvSpPr>
        <dsp:cNvPr id="0" name=""/>
        <dsp:cNvSpPr/>
      </dsp:nvSpPr>
      <dsp:spPr>
        <a:xfrm>
          <a:off x="371477" y="109433"/>
          <a:ext cx="5200686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latin typeface="Arial Rounded MT Bold" pitchFamily="34" charset="0"/>
            </a:rPr>
            <a:t>Data Backup and Recovery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109433"/>
        <a:ext cx="5200686" cy="501840"/>
      </dsp:txXfrm>
    </dsp:sp>
    <dsp:sp modelId="{196FE8E9-46A3-4E60-9D79-41F824A5CD52}">
      <dsp:nvSpPr>
        <dsp:cNvPr id="0" name=""/>
        <dsp:cNvSpPr/>
      </dsp:nvSpPr>
      <dsp:spPr>
        <a:xfrm>
          <a:off x="0" y="1131473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FE1755-86BD-451C-8361-4E9F84438A3A}">
      <dsp:nvSpPr>
        <dsp:cNvPr id="0" name=""/>
        <dsp:cNvSpPr/>
      </dsp:nvSpPr>
      <dsp:spPr>
        <a:xfrm>
          <a:off x="371477" y="880553"/>
          <a:ext cx="5200686" cy="501840"/>
        </a:xfrm>
        <a:prstGeom prst="roundRect">
          <a:avLst/>
        </a:prstGeom>
        <a:solidFill>
          <a:schemeClr val="accent4">
            <a:hueOff val="130894"/>
            <a:satOff val="6611"/>
            <a:lumOff val="-475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Why Backup and Recovery Is Important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880553"/>
        <a:ext cx="5200686" cy="501840"/>
      </dsp:txXfrm>
    </dsp:sp>
    <dsp:sp modelId="{C4F0F06C-FFF6-4688-8A46-64B4432662D5}">
      <dsp:nvSpPr>
        <dsp:cNvPr id="0" name=""/>
        <dsp:cNvSpPr/>
      </dsp:nvSpPr>
      <dsp:spPr>
        <a:xfrm>
          <a:off x="0" y="190259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469EC8-6A62-4626-8236-1BD724254C42}">
      <dsp:nvSpPr>
        <dsp:cNvPr id="0" name=""/>
        <dsp:cNvSpPr/>
      </dsp:nvSpPr>
      <dsp:spPr>
        <a:xfrm>
          <a:off x="371477" y="1651673"/>
          <a:ext cx="5200686" cy="501840"/>
        </a:xfrm>
        <a:prstGeom prst="roundRect">
          <a:avLst/>
        </a:prstGeom>
        <a:solidFill>
          <a:schemeClr val="accent4">
            <a:hueOff val="261788"/>
            <a:satOff val="13223"/>
            <a:lumOff val="-951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accent1">
                  <a:lumMod val="60000"/>
                  <a:lumOff val="40000"/>
                </a:schemeClr>
              </a:solidFill>
            </a:rPr>
            <a:t>Types of Data Backup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1651673"/>
        <a:ext cx="5200686" cy="501840"/>
      </dsp:txXfrm>
    </dsp:sp>
    <dsp:sp modelId="{F6209448-FDDA-4F3A-8A3D-2D6B37888FFD}">
      <dsp:nvSpPr>
        <dsp:cNvPr id="0" name=""/>
        <dsp:cNvSpPr/>
      </dsp:nvSpPr>
      <dsp:spPr>
        <a:xfrm>
          <a:off x="0" y="267371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14453C-1F40-421D-9FBE-9B9E120C7E53}">
      <dsp:nvSpPr>
        <dsp:cNvPr id="0" name=""/>
        <dsp:cNvSpPr/>
      </dsp:nvSpPr>
      <dsp:spPr>
        <a:xfrm>
          <a:off x="371477" y="2422794"/>
          <a:ext cx="5200686" cy="501840"/>
        </a:xfrm>
        <a:prstGeom prst="roundRect">
          <a:avLst/>
        </a:prstGeom>
        <a:solidFill>
          <a:schemeClr val="accent4">
            <a:hueOff val="392682"/>
            <a:satOff val="19834"/>
            <a:lumOff val="-1426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rPr>
            <a:t>Data Recovery Tools </a:t>
          </a:r>
          <a:endParaRPr lang="en-US" sz="1800" kern="1200" dirty="0">
            <a:latin typeface="Arial Rounded MT Bold" pitchFamily="34" charset="0"/>
          </a:endParaRPr>
        </a:p>
      </dsp:txBody>
      <dsp:txXfrm>
        <a:off x="371477" y="2422794"/>
        <a:ext cx="5200686" cy="501840"/>
      </dsp:txXfrm>
    </dsp:sp>
    <dsp:sp modelId="{D0DF502B-F602-4392-A40A-2A1738887CE5}">
      <dsp:nvSpPr>
        <dsp:cNvPr id="0" name=""/>
        <dsp:cNvSpPr/>
      </dsp:nvSpPr>
      <dsp:spPr>
        <a:xfrm>
          <a:off x="0" y="3444834"/>
          <a:ext cx="7429552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089D9-4A9A-422C-8E2B-6D6FA1654C9E}">
      <dsp:nvSpPr>
        <dsp:cNvPr id="0" name=""/>
        <dsp:cNvSpPr/>
      </dsp:nvSpPr>
      <dsp:spPr>
        <a:xfrm>
          <a:off x="357190" y="3243109"/>
          <a:ext cx="5200686" cy="501840"/>
        </a:xfrm>
        <a:prstGeom prst="roundRect">
          <a:avLst/>
        </a:prstGeom>
        <a:solidFill>
          <a:schemeClr val="accent4">
            <a:hueOff val="523576"/>
            <a:satOff val="26445"/>
            <a:lumOff val="-1902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574" tIns="0" rIns="196574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+mn-lt"/>
            </a:rPr>
            <a:t>Device Forensics Tools </a:t>
          </a:r>
          <a:endParaRPr lang="en-US" sz="1600" kern="1200" dirty="0">
            <a:latin typeface="Arial Rounded MT Bold" pitchFamily="34" charset="0"/>
          </a:endParaRPr>
        </a:p>
      </dsp:txBody>
      <dsp:txXfrm>
        <a:off x="357190" y="3243109"/>
        <a:ext cx="5200686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5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1438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╸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-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57200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2845796" y="1421050"/>
            <a:ext cx="218610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╸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Half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/>
          <p:nvPr/>
        </p:nvSpPr>
        <p:spPr>
          <a:xfrm>
            <a:off x="12" y="-19"/>
            <a:ext cx="5713277" cy="5147878"/>
          </a:xfrm>
          <a:custGeom>
            <a:avLst/>
            <a:gdLst/>
            <a:ahLst/>
            <a:cxnLst/>
            <a:rect l="l" t="t" r="r" b="b"/>
            <a:pathLst>
              <a:path w="4644941" h="4202349" extrusionOk="0">
                <a:moveTo>
                  <a:pt x="281653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4644942" y="0"/>
                </a:lnTo>
                <a:lnTo>
                  <a:pt x="281653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5" name="Google Shape;65;p11"/>
          <p:cNvSpPr/>
          <p:nvPr/>
        </p:nvSpPr>
        <p:spPr>
          <a:xfrm>
            <a:off x="403469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1/3">
  <p:cSld name="BLANK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/>
          <p:nvPr/>
        </p:nvSpPr>
        <p:spPr>
          <a:xfrm>
            <a:off x="0" y="0"/>
            <a:ext cx="4042035" cy="5171276"/>
          </a:xfrm>
          <a:custGeom>
            <a:avLst/>
            <a:gdLst/>
            <a:ahLst/>
            <a:cxnLst/>
            <a:rect l="l" t="t" r="r" b="b"/>
            <a:pathLst>
              <a:path w="161407" h="206500" extrusionOk="0">
                <a:moveTo>
                  <a:pt x="71935" y="206500"/>
                </a:moveTo>
                <a:lnTo>
                  <a:pt x="161407" y="0"/>
                </a:lnTo>
                <a:lnTo>
                  <a:pt x="0" y="0"/>
                </a:lnTo>
                <a:lnTo>
                  <a:pt x="0" y="206143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15000"/>
              </a:schemeClr>
            </a:outerShdw>
          </a:effectLst>
        </p:spPr>
      </p:sp>
      <p:sp>
        <p:nvSpPr>
          <p:cNvPr id="68" name="Google Shape;68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69" name="Google Shape;69;p12"/>
          <p:cNvSpPr/>
          <p:nvPr/>
        </p:nvSpPr>
        <p:spPr>
          <a:xfrm>
            <a:off x="2385870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2/3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2" name="Google Shape;72;p13"/>
          <p:cNvSpPr/>
          <p:nvPr/>
        </p:nvSpPr>
        <p:spPr>
          <a:xfrm>
            <a:off x="0" y="-19"/>
            <a:ext cx="6727695" cy="5147878"/>
          </a:xfrm>
          <a:custGeom>
            <a:avLst/>
            <a:gdLst/>
            <a:ahLst/>
            <a:cxnLst/>
            <a:rect l="l" t="t" r="r" b="b"/>
            <a:pathLst>
              <a:path w="5469671" h="4202349" extrusionOk="0">
                <a:moveTo>
                  <a:pt x="3641261" y="4202349"/>
                </a:moveTo>
                <a:lnTo>
                  <a:pt x="0" y="4202349"/>
                </a:lnTo>
                <a:lnTo>
                  <a:pt x="0" y="0"/>
                </a:lnTo>
                <a:lnTo>
                  <a:pt x="5469672" y="0"/>
                </a:lnTo>
                <a:lnTo>
                  <a:pt x="3641261" y="4202349"/>
                </a:lnTo>
                <a:close/>
              </a:path>
            </a:pathLst>
          </a:custGeom>
          <a:solidFill>
            <a:srgbClr val="18171D">
              <a:alpha val="86030"/>
            </a:srgbClr>
          </a:solidFill>
          <a:ln>
            <a:noFill/>
          </a:ln>
          <a:effectLst>
            <a:outerShdw dist="9525" algn="bl" rotWithShape="0">
              <a:schemeClr val="lt1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13"/>
          <p:cNvSpPr/>
          <p:nvPr/>
        </p:nvSpPr>
        <p:spPr>
          <a:xfrm>
            <a:off x="5061079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1_1">
    <p:bg>
      <p:bgPr>
        <a:solidFill>
          <a:schemeClr val="dk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/>
          <p:nvPr/>
        </p:nvSpPr>
        <p:spPr>
          <a:xfrm>
            <a:off x="6906000" y="0"/>
            <a:ext cx="2238000" cy="5151350"/>
          </a:xfrm>
          <a:custGeom>
            <a:avLst/>
            <a:gdLst/>
            <a:ahLst/>
            <a:cxnLst/>
            <a:rect l="l" t="t" r="r" b="b"/>
            <a:pathLst>
              <a:path w="89520" h="206054" extrusionOk="0">
                <a:moveTo>
                  <a:pt x="0" y="206054"/>
                </a:moveTo>
                <a:lnTo>
                  <a:pt x="89520" y="0"/>
                </a:lnTo>
                <a:lnTo>
                  <a:pt x="89520" y="2060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6" name="Google Shape;76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1"/>
                </a:solidFill>
              </a:defRPr>
            </a:lvl1pPr>
            <a:lvl2pPr lvl="1" rtl="0">
              <a:buNone/>
              <a:defRPr>
                <a:solidFill>
                  <a:schemeClr val="dk1"/>
                </a:solidFill>
              </a:defRPr>
            </a:lvl2pPr>
            <a:lvl3pPr lvl="2" rtl="0">
              <a:buNone/>
              <a:defRPr>
                <a:solidFill>
                  <a:schemeClr val="dk1"/>
                </a:solidFill>
              </a:defRPr>
            </a:lvl3pPr>
            <a:lvl4pPr lvl="3" rtl="0">
              <a:buNone/>
              <a:defRPr>
                <a:solidFill>
                  <a:schemeClr val="dk1"/>
                </a:solidFill>
              </a:defRPr>
            </a:lvl4pPr>
            <a:lvl5pPr lvl="4" rtl="0">
              <a:buNone/>
              <a:defRPr>
                <a:solidFill>
                  <a:schemeClr val="dk1"/>
                </a:solidFill>
              </a:defRPr>
            </a:lvl5pPr>
            <a:lvl6pPr lvl="5" rtl="0">
              <a:buNone/>
              <a:defRPr>
                <a:solidFill>
                  <a:schemeClr val="dk1"/>
                </a:solidFill>
              </a:defRPr>
            </a:lvl6pPr>
            <a:lvl7pPr lvl="6" rtl="0">
              <a:buNone/>
              <a:defRPr>
                <a:solidFill>
                  <a:schemeClr val="dk1"/>
                </a:solidFill>
              </a:defRPr>
            </a:lvl7pPr>
            <a:lvl8pPr lvl="7" rtl="0">
              <a:buNone/>
              <a:defRPr>
                <a:solidFill>
                  <a:schemeClr val="dk1"/>
                </a:solidFill>
              </a:defRPr>
            </a:lvl8pPr>
            <a:lvl9pPr lvl="8" rtl="0">
              <a:buNone/>
              <a:defRPr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7" name="Google Shape;77;p14"/>
          <p:cNvSpPr/>
          <p:nvPr/>
        </p:nvSpPr>
        <p:spPr>
          <a:xfrm>
            <a:off x="7486691" y="1718977"/>
            <a:ext cx="1076623" cy="1739172"/>
          </a:xfrm>
          <a:custGeom>
            <a:avLst/>
            <a:gdLst/>
            <a:ahLst/>
            <a:cxnLst/>
            <a:rect l="l" t="t" r="r" b="b"/>
            <a:pathLst>
              <a:path w="875303" h="1419732" extrusionOk="0">
                <a:moveTo>
                  <a:pt x="617692" y="0"/>
                </a:moveTo>
                <a:lnTo>
                  <a:pt x="0" y="1419733"/>
                </a:lnTo>
                <a:lnTo>
                  <a:pt x="257611" y="1419733"/>
                </a:lnTo>
                <a:lnTo>
                  <a:pt x="875303" y="0"/>
                </a:lnTo>
                <a:lnTo>
                  <a:pt x="617692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dist="1905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587675"/>
            <a:ext cx="5343900" cy="7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News Cycle"/>
              <a:buNone/>
              <a:defRPr sz="3000">
                <a:solidFill>
                  <a:schemeClr val="accen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421049"/>
            <a:ext cx="4574700" cy="312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ews Cycle"/>
              <a:buChar char="╸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ews Cycle"/>
              <a:buChar char="-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●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○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ews Cycle"/>
              <a:buChar char="■"/>
              <a:defRPr sz="2400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1pPr>
            <a:lvl2pPr lvl="1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2pPr>
            <a:lvl3pPr lvl="2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3pPr>
            <a:lvl4pPr lvl="3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4pPr>
            <a:lvl5pPr lvl="4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5pPr>
            <a:lvl6pPr lvl="5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6pPr>
            <a:lvl7pPr lvl="6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7pPr>
            <a:lvl8pPr lvl="7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8pPr>
            <a:lvl9pPr lvl="8" algn="r" rtl="0">
              <a:buNone/>
              <a:defRPr sz="1300" b="1">
                <a:solidFill>
                  <a:schemeClr val="lt1"/>
                </a:solidFill>
                <a:latin typeface="News Cycle"/>
                <a:ea typeface="News Cycle"/>
                <a:cs typeface="News Cycle"/>
                <a:sym typeface="News Cycl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cxnSp>
        <p:nvCxnSpPr>
          <p:cNvPr id="9" name="Google Shape;9;p1"/>
          <p:cNvCxnSpPr>
            <a:stCxn id="7" idx="1"/>
          </p:cNvCxnSpPr>
          <p:nvPr/>
        </p:nvCxnSpPr>
        <p:spPr>
          <a:xfrm>
            <a:off x="457200" y="2982549"/>
            <a:ext cx="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7" r:id="rId3"/>
    <p:sldLayoutId id="2147483658" r:id="rId4"/>
    <p:sldLayoutId id="2147483659" r:id="rId5"/>
    <p:sldLayoutId id="2147483660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Dr.pandeysurabhi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  <p:sp>
        <p:nvSpPr>
          <p:cNvPr id="96" name="Google Shape;96;p17"/>
          <p:cNvSpPr txBox="1">
            <a:spLocks noGrp="1"/>
          </p:cNvSpPr>
          <p:nvPr>
            <p:ph type="ctrTitle" idx="4294967295"/>
          </p:nvPr>
        </p:nvSpPr>
        <p:spPr>
          <a:xfrm>
            <a:off x="142844" y="1285866"/>
            <a:ext cx="2714644" cy="99536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/>
              <a:t/>
            </a:r>
            <a:br>
              <a:rPr lang="en" sz="2400" dirty="0" smtClean="0"/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Welcome !</a:t>
            </a:r>
            <a:br>
              <a:rPr lang="en" sz="2400" dirty="0" smtClean="0">
                <a:latin typeface="Calibri" pitchFamily="34" charset="0"/>
                <a:cs typeface="Calibri" pitchFamily="34" charset="0"/>
              </a:rPr>
            </a:br>
            <a:r>
              <a:rPr lang="en" sz="2400" dirty="0" smtClean="0">
                <a:latin typeface="Calibri" pitchFamily="34" charset="0"/>
                <a:cs typeface="Calibri" pitchFamily="34" charset="0"/>
              </a:rPr>
              <a:t>Indian Institute of Public Administration , New Delhi (IIPA)</a:t>
            </a:r>
            <a:endParaRPr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7" name="Google Shape;97;p17"/>
          <p:cNvSpPr txBox="1">
            <a:spLocks noGrp="1"/>
          </p:cNvSpPr>
          <p:nvPr>
            <p:ph type="subTitle" idx="4294967295"/>
          </p:nvPr>
        </p:nvSpPr>
        <p:spPr>
          <a:xfrm>
            <a:off x="142844" y="2643188"/>
            <a:ext cx="2214578" cy="150018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Cyber Security Strategy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Dr.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Surabhi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N" sz="2000" b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Pandey</a:t>
            </a: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20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Subject Expert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b="1" dirty="0"/>
          </a:p>
        </p:txBody>
      </p:sp>
      <p:pic>
        <p:nvPicPr>
          <p:cNvPr id="55300" name="Picture 4" descr="Ho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0"/>
            <a:ext cx="785818" cy="801693"/>
          </a:xfrm>
          <a:prstGeom prst="ellipse">
            <a:avLst/>
          </a:prstGeom>
          <a:ln w="63500" cap="rnd">
            <a:solidFill>
              <a:srgbClr val="5E8517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285866"/>
            <a:ext cx="3214710" cy="385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86644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4071934" y="35717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Secure Ur Data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286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1"/>
                </a:solidFill>
              </a:rPr>
              <a:t>Name one data recovery software................................. 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642910" y="214296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Quiz time ? 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071552"/>
            <a:ext cx="52864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Data extraction of deleted data from mobile is possible ?</a:t>
            </a:r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IN" dirty="0" smtClean="0">
                <a:solidFill>
                  <a:schemeClr val="bg1"/>
                </a:solidFill>
              </a:rPr>
              <a:t>1. Yes </a:t>
            </a:r>
          </a:p>
          <a:p>
            <a:r>
              <a:rPr lang="en-IN" dirty="0" smtClean="0">
                <a:solidFill>
                  <a:schemeClr val="bg1"/>
                </a:solidFill>
              </a:rPr>
              <a:t>2</a:t>
            </a:r>
            <a:r>
              <a:rPr lang="en-IN" dirty="0" smtClean="0">
                <a:solidFill>
                  <a:schemeClr val="bg1"/>
                </a:solidFill>
              </a:rPr>
              <a:t>. </a:t>
            </a:r>
            <a:r>
              <a:rPr lang="en-IN" dirty="0" smtClean="0">
                <a:solidFill>
                  <a:schemeClr val="bg1"/>
                </a:solidFill>
              </a:rPr>
              <a:t>No</a:t>
            </a:r>
            <a:endParaRPr lang="en-IN" dirty="0" smtClean="0">
              <a:solidFill>
                <a:schemeClr val="bg1"/>
              </a:solidFill>
            </a:endParaRPr>
          </a:p>
          <a:p>
            <a:endParaRPr lang="en-IN" dirty="0" smtClean="0">
              <a:solidFill>
                <a:schemeClr val="accent1"/>
              </a:solidFill>
            </a:endParaRPr>
          </a:p>
          <a:p>
            <a:endParaRPr lang="en-IN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  <p:sp>
        <p:nvSpPr>
          <p:cNvPr id="122" name="Google Shape;122;p21"/>
          <p:cNvSpPr txBox="1">
            <a:spLocks noGrp="1"/>
          </p:cNvSpPr>
          <p:nvPr>
            <p:ph type="subTitle" idx="4294967295"/>
          </p:nvPr>
        </p:nvSpPr>
        <p:spPr>
          <a:xfrm>
            <a:off x="428596" y="2143122"/>
            <a:ext cx="3140075" cy="12033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buNone/>
            </a:pP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The Invisible criminals are more </a:t>
            </a:r>
            <a:r>
              <a:rPr lang="en-US" sz="1800" i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Dangerous</a:t>
            </a:r>
            <a:r>
              <a:rPr lang="en-US" sz="1800" i="1" dirty="0" smtClean="0">
                <a:latin typeface="Calibri" pitchFamily="34" charset="0"/>
                <a:cs typeface="Calibri" pitchFamily="34" charset="0"/>
              </a:rPr>
              <a:t> than the visible one</a:t>
            </a:r>
            <a:r>
              <a:rPr lang="en-US" sz="1800" i="1" dirty="0" smtClean="0"/>
              <a:t>”</a:t>
            </a:r>
          </a:p>
          <a:p>
            <a:pPr marL="0" lvl="0" indent="0">
              <a:buNone/>
            </a:pPr>
            <a:endParaRPr sz="1800" dirty="0"/>
          </a:p>
        </p:txBody>
      </p:sp>
      <p:sp>
        <p:nvSpPr>
          <p:cNvPr id="134" name="Google Shape;134;p21"/>
          <p:cNvSpPr txBox="1">
            <a:spLocks noGrp="1"/>
          </p:cNvSpPr>
          <p:nvPr>
            <p:ph type="ctrTitle" idx="4294967295"/>
          </p:nvPr>
        </p:nvSpPr>
        <p:spPr>
          <a:xfrm>
            <a:off x="214282" y="142858"/>
            <a:ext cx="3763963" cy="190341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 smtClean="0">
                <a:latin typeface="Calibri" pitchFamily="34" charset="0"/>
                <a:cs typeface="Calibri" pitchFamily="34" charset="0"/>
              </a:rPr>
              <a:t>Cyber World !!</a:t>
            </a:r>
            <a:endParaRPr sz="66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23" name="Google Shape;123;p21"/>
          <p:cNvGrpSpPr/>
          <p:nvPr/>
        </p:nvGrpSpPr>
        <p:grpSpPr>
          <a:xfrm>
            <a:off x="6386384" y="1068222"/>
            <a:ext cx="2025186" cy="2025147"/>
            <a:chOff x="6643075" y="3664250"/>
            <a:chExt cx="407950" cy="407975"/>
          </a:xfrm>
        </p:grpSpPr>
        <p:sp>
          <p:nvSpPr>
            <p:cNvPr id="124" name="Google Shape;124;p21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1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" name="Google Shape;126;p21"/>
          <p:cNvGrpSpPr/>
          <p:nvPr/>
        </p:nvGrpSpPr>
        <p:grpSpPr>
          <a:xfrm rot="-587484">
            <a:off x="6267723" y="3357178"/>
            <a:ext cx="832620" cy="832573"/>
            <a:chOff x="576250" y="4319400"/>
            <a:chExt cx="442075" cy="442050"/>
          </a:xfrm>
        </p:grpSpPr>
        <p:sp>
          <p:nvSpPr>
            <p:cNvPr id="127" name="Google Shape;127;p21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1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1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1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21"/>
          <p:cNvSpPr/>
          <p:nvPr/>
        </p:nvSpPr>
        <p:spPr>
          <a:xfrm>
            <a:off x="5902109" y="1536042"/>
            <a:ext cx="316555" cy="30225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/>
          <p:nvPr/>
        </p:nvSpPr>
        <p:spPr>
          <a:xfrm rot="2697326">
            <a:off x="7988131" y="3083448"/>
            <a:ext cx="480511" cy="458810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1"/>
          <p:cNvSpPr/>
          <p:nvPr/>
        </p:nvSpPr>
        <p:spPr>
          <a:xfrm>
            <a:off x="8368271" y="2821523"/>
            <a:ext cx="192462" cy="18384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1"/>
          <p:cNvSpPr/>
          <p:nvPr/>
        </p:nvSpPr>
        <p:spPr>
          <a:xfrm rot="1280408">
            <a:off x="5682784" y="2447744"/>
            <a:ext cx="192443" cy="18384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285720" y="357188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sz="1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THANKS!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400051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600"/>
              </a:spcBef>
            </a:pPr>
            <a:r>
              <a:rPr lang="en-US" b="1" dirty="0" smtClean="0">
                <a:solidFill>
                  <a:schemeClr val="accent3"/>
                </a:solidFill>
              </a:rPr>
              <a:t>Any questions?</a:t>
            </a:r>
          </a:p>
          <a:p>
            <a:pPr lvl="0">
              <a:spcBef>
                <a:spcPts val="600"/>
              </a:spcBef>
            </a:pPr>
            <a:r>
              <a:rPr lang="en-US" dirty="0" smtClean="0">
                <a:solidFill>
                  <a:schemeClr val="bg1"/>
                </a:solidFill>
              </a:rPr>
              <a:t>You can find me at:</a:t>
            </a:r>
          </a:p>
          <a:p>
            <a:pPr marL="228600" lvl="0" indent="-180340">
              <a:spcBef>
                <a:spcPts val="600"/>
              </a:spcBef>
              <a:buSzPts val="1400"/>
              <a:buChar char="╸"/>
            </a:pPr>
            <a:r>
              <a:rPr lang="en-US" dirty="0" smtClean="0">
                <a:solidFill>
                  <a:schemeClr val="bg1"/>
                </a:solidFill>
                <a:hlinkClick r:id="rId4"/>
              </a:rPr>
              <a:t>dr.pandeysurabhi@gmail.com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428596" y="214296"/>
            <a:ext cx="6000792" cy="71438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latin typeface="+mj-lt"/>
              </a:rPr>
              <a:t/>
            </a:r>
            <a:br>
              <a:rPr lang="en-US" sz="2400" dirty="0" smtClean="0">
                <a:latin typeface="+mj-lt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b="1" dirty="0" smtClean="0">
                <a:latin typeface="+mj-lt"/>
              </a:rPr>
              <a:t>Session </a:t>
            </a:r>
            <a:r>
              <a:rPr lang="en-US" sz="2000" b="1" dirty="0" smtClean="0">
                <a:latin typeface="+mj-lt"/>
              </a:rPr>
              <a:t>5 </a:t>
            </a:r>
            <a:r>
              <a:rPr lang="en-US" sz="2000" b="1" dirty="0" smtClean="0">
                <a:latin typeface="+mj-lt"/>
              </a:rPr>
              <a:t>: Data </a:t>
            </a:r>
            <a:r>
              <a:rPr lang="en-US" sz="2000" b="1" dirty="0" smtClean="0">
                <a:latin typeface="+mj-lt"/>
              </a:rPr>
              <a:t>Protection &amp; Recovery  </a:t>
            </a:r>
            <a:r>
              <a:rPr lang="en-US" sz="2400" dirty="0" smtClean="0">
                <a:latin typeface="+mj-lt"/>
              </a:rPr>
              <a:t/>
            </a:r>
            <a:br>
              <a:rPr lang="en-US" sz="2400" dirty="0" smtClean="0">
                <a:latin typeface="+mj-lt"/>
              </a:rPr>
            </a:br>
            <a:endParaRPr lang="en-US" sz="2400" b="1" dirty="0" smtClean="0">
              <a:latin typeface="+mj-lt"/>
              <a:cs typeface="Calibri" pitchFamily="34" charset="0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142844" y="1000114"/>
            <a:ext cx="5000660" cy="314327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Session 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en-US" b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.1 </a:t>
            </a:r>
            <a:endParaRPr lang="en-US" b="1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1800" dirty="0" smtClean="0">
                <a:latin typeface="+mn-lt"/>
              </a:rPr>
              <a:t>Data Protection and Recovery Defined, </a:t>
            </a:r>
          </a:p>
          <a:p>
            <a:pPr lvl="0"/>
            <a:r>
              <a:rPr lang="en-US" sz="1800" dirty="0" smtClean="0">
                <a:latin typeface="+mn-lt"/>
              </a:rPr>
              <a:t>The Data-Recovery Solution ,</a:t>
            </a:r>
          </a:p>
          <a:p>
            <a:pPr lvl="0"/>
            <a:r>
              <a:rPr lang="en-US" sz="1800" dirty="0" smtClean="0">
                <a:latin typeface="+mn-lt"/>
              </a:rPr>
              <a:t>Recovery </a:t>
            </a:r>
            <a:r>
              <a:rPr lang="en-US" sz="1800" dirty="0" smtClean="0">
                <a:latin typeface="+mn-lt"/>
              </a:rPr>
              <a:t>of  hidden Data using different Intelligence Tools </a:t>
            </a:r>
          </a:p>
          <a:p>
            <a:pPr>
              <a:buNone/>
            </a:pPr>
            <a:r>
              <a:rPr lang="en-US" sz="1800" b="1" dirty="0" smtClean="0">
                <a:latin typeface="+mn-lt"/>
              </a:rPr>
              <a:t> </a:t>
            </a:r>
            <a:endParaRPr lang="en-US" sz="1800" dirty="0" smtClean="0">
              <a:latin typeface="+mn-lt"/>
            </a:endParaRPr>
          </a:p>
          <a:p>
            <a:pPr lvl="0"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500312"/>
            <a:ext cx="8382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072198" y="207168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Activities</a:t>
            </a:r>
            <a:r>
              <a:rPr lang="en-IN" b="1" dirty="0" smtClean="0"/>
              <a:t>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86446" y="2428874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 smtClean="0"/>
              <a:t>Case Discussion </a:t>
            </a:r>
            <a:endParaRPr lang="en-US" sz="1200" b="1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714758"/>
            <a:ext cx="6381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072198" y="3857634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Quiz  &amp; FAQ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1142990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 smtClean="0"/>
              <a:t>No. of Sessions :1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8596" y="0"/>
            <a:ext cx="5343900" cy="7188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Learning Objectives 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214282" y="714362"/>
            <a:ext cx="4714908" cy="442913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IN" sz="1800" dirty="0" smtClean="0">
                <a:latin typeface="Calibri" pitchFamily="34" charset="0"/>
                <a:cs typeface="Calibri" pitchFamily="34" charset="0"/>
              </a:rPr>
              <a:t>To understand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fundamentals  of cyber safety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 Current  Vulnerabilities 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Security goals,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Information ethics , </a:t>
            </a:r>
          </a:p>
          <a:p>
            <a:pPr lvl="0"/>
            <a:r>
              <a:rPr lang="en-US" sz="1800" dirty="0" smtClean="0">
                <a:latin typeface="Calibri" pitchFamily="34" charset="0"/>
                <a:cs typeface="Calibri" pitchFamily="34" charset="0"/>
              </a:rPr>
              <a:t>Functionality and Usability .</a:t>
            </a: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sz="18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en-US" sz="1800" dirty="0" smtClean="0"/>
          </a:p>
          <a:p>
            <a:pPr lvl="0"/>
            <a:endParaRPr lang="en-US" sz="1800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lang="en-US" dirty="0" smtClean="0"/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 dirty="0" smtClean="0"/>
              <a:t> </a:t>
            </a: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29652" y="4749900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142858"/>
            <a:ext cx="142875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1000114"/>
            <a:ext cx="1295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36935">
            <a:off x="7572396" y="192880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428742"/>
            <a:ext cx="100225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05992">
            <a:off x="5601465" y="3351187"/>
            <a:ext cx="785818" cy="8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9792583">
            <a:off x="6494551" y="2591928"/>
            <a:ext cx="1023634" cy="1389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060278">
            <a:off x="6420855" y="3803451"/>
            <a:ext cx="73982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500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03250">
            <a:off x="7486637" y="3645427"/>
            <a:ext cx="1071570" cy="86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142844" y="142858"/>
            <a:ext cx="5343900" cy="718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latin typeface="Calibri" pitchFamily="34" charset="0"/>
                <a:cs typeface="Calibri" pitchFamily="34" charset="0"/>
              </a:rPr>
              <a:t>INSTRUCTIONS</a:t>
            </a:r>
            <a:r>
              <a:rPr lang="en" dirty="0" smtClean="0">
                <a:latin typeface="Calibri" pitchFamily="34" charset="0"/>
                <a:cs typeface="Calibri" pitchFamily="34" charset="0"/>
              </a:rPr>
              <a:t> </a:t>
            </a:r>
            <a:endParaRPr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9" name="Google Shape;89;p16"/>
          <p:cNvSpPr txBox="1">
            <a:spLocks noGrp="1"/>
          </p:cNvSpPr>
          <p:nvPr>
            <p:ph type="body" idx="1"/>
          </p:nvPr>
        </p:nvSpPr>
        <p:spPr>
          <a:xfrm>
            <a:off x="142844" y="1142990"/>
            <a:ext cx="2429018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Course Prerequisite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Basic knowledge of 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computer and a mindset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to ensure safety and</a:t>
            </a:r>
          </a:p>
          <a:p>
            <a:pPr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security of organizational  data.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body" idx="2"/>
          </p:nvPr>
        </p:nvSpPr>
        <p:spPr>
          <a:xfrm>
            <a:off x="2643174" y="1071552"/>
            <a:ext cx="2500330" cy="288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Pedagogy: </a:t>
            </a:r>
          </a:p>
          <a:p>
            <a:pPr marL="0" indent="0">
              <a:buClr>
                <a:schemeClr val="dk1"/>
              </a:buClr>
              <a:buSzPts val="1100"/>
              <a:buNone/>
            </a:pPr>
            <a:r>
              <a:rPr lang="en-US" sz="1600" b="1" i="1" dirty="0" smtClean="0">
                <a:latin typeface="Calibri" pitchFamily="34" charset="0"/>
                <a:cs typeface="Calibri" pitchFamily="34" charset="0"/>
              </a:rPr>
              <a:t>Mix pedagogy of Blended Interactive sessions , case discussion , panel discussion and lab sessions are planned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1" dirty="0"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0" y="3500444"/>
            <a:ext cx="457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Course duration</a:t>
            </a:r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:  10 sessions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Credit : 0.5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Specific modules : 5 </a:t>
            </a:r>
          </a:p>
          <a:p>
            <a:pPr lvl="0"/>
            <a:r>
              <a:rPr lang="en-US" sz="1600" b="1" i="1" dirty="0" smtClean="0">
                <a:solidFill>
                  <a:schemeClr val="lt1"/>
                </a:solidFill>
                <a:latin typeface="Calibri" pitchFamily="34" charset="0"/>
                <a:ea typeface="News Cycle"/>
                <a:cs typeface="Calibri" pitchFamily="34" charset="0"/>
                <a:sym typeface="News Cycle"/>
              </a:rPr>
              <a:t>Mode of evaluation: Assignment and Practical Lab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Agenda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28596" y="803660"/>
          <a:ext cx="7429552" cy="3982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9" name="Picture 4" descr="Best Data Recovery Tools for PC Android/IOS - Hacks &amp; Geek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15140" y="3357568"/>
            <a:ext cx="2428860" cy="1785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7000892" y="0"/>
            <a:ext cx="2143108" cy="5143500"/>
            <a:chOff x="7143768" y="0"/>
            <a:chExt cx="2000232" cy="5143500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6" name="Rectangle 5"/>
          <p:cNvSpPr/>
          <p:nvPr/>
        </p:nvSpPr>
        <p:spPr>
          <a:xfrm>
            <a:off x="357158" y="1857370"/>
            <a:ext cx="66437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</a:rPr>
              <a:t>Backup and recovery</a:t>
            </a:r>
            <a:r>
              <a:rPr lang="en-US" sz="2000" dirty="0" smtClean="0">
                <a:solidFill>
                  <a:schemeClr val="bg1"/>
                </a:solidFill>
              </a:rPr>
              <a:t> describes the process of creating and storing copies of data that can be used to protect organizations against data loss. This is sometimes referred to as </a:t>
            </a:r>
            <a:r>
              <a:rPr lang="en-US" sz="2000" i="1" dirty="0" smtClean="0">
                <a:solidFill>
                  <a:schemeClr val="bg1"/>
                </a:solidFill>
              </a:rPr>
              <a:t>operational recovery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28610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What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is </a:t>
            </a:r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Backup and Recovery?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Picture 4" descr="Best Data Recovery Tools for PC Android/IOS - Hacks &amp; Geek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3357568"/>
            <a:ext cx="3038475" cy="1785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357158" y="1357304"/>
            <a:ext cx="6000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-</a:t>
            </a:r>
            <a:r>
              <a:rPr lang="en-US" sz="2000" dirty="0" smtClean="0">
                <a:solidFill>
                  <a:schemeClr val="bg1"/>
                </a:solidFill>
              </a:rPr>
              <a:t>The purpose of the backup is to create a copy of data that can be recovered in the event of a primary data failure. 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-</a:t>
            </a:r>
            <a:r>
              <a:rPr lang="en-US" sz="2000" dirty="0" smtClean="0">
                <a:solidFill>
                  <a:schemeClr val="bg1"/>
                </a:solidFill>
              </a:rPr>
              <a:t>Primary </a:t>
            </a:r>
            <a:r>
              <a:rPr lang="en-US" sz="2000" dirty="0" smtClean="0">
                <a:solidFill>
                  <a:schemeClr val="bg1"/>
                </a:solidFill>
              </a:rPr>
              <a:t>data failures can be the result of hardware or software failure, data corruption, or a human-caused event, such as a malicious attack (virus or malware), or accidental deletion of data.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14296"/>
            <a:ext cx="714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Why Backup and Recovery Is Important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929454" y="0"/>
            <a:ext cx="2214546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7412" name="Picture 4" descr="Best Data Recovery Tools for PC Android/IOS - Hacks &amp; Geek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05525" y="3429006"/>
            <a:ext cx="3038475" cy="1714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4" name="Rectangle 3"/>
          <p:cNvSpPr/>
          <p:nvPr/>
        </p:nvSpPr>
        <p:spPr>
          <a:xfrm>
            <a:off x="214282" y="214296"/>
            <a:ext cx="4000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Desktop Security 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143768" y="0"/>
            <a:ext cx="2000232" cy="5143500"/>
            <a:chOff x="7143768" y="0"/>
            <a:chExt cx="2000232" cy="51435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1" name="Picture 10" descr="slide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7215206" cy="5143500"/>
          </a:xfrm>
          <a:prstGeom prst="rect">
            <a:avLst/>
          </a:prstGeom>
        </p:spPr>
      </p:pic>
      <p:pic>
        <p:nvPicPr>
          <p:cNvPr id="12" name="Picture 4" descr="Best Data Recovery Tools for PC Android/IOS - Hacks &amp; Geek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357568"/>
            <a:ext cx="2071670" cy="1785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grpSp>
        <p:nvGrpSpPr>
          <p:cNvPr id="3" name="Group 2"/>
          <p:cNvGrpSpPr/>
          <p:nvPr/>
        </p:nvGrpSpPr>
        <p:grpSpPr>
          <a:xfrm>
            <a:off x="6858016" y="0"/>
            <a:ext cx="2285984" cy="5143500"/>
            <a:chOff x="7143768" y="0"/>
            <a:chExt cx="2000232" cy="514350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768" y="3350422"/>
              <a:ext cx="2000232" cy="1793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215206" y="0"/>
              <a:ext cx="1928794" cy="33575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142844" y="214296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N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Data Recovery Tools </a:t>
            </a:r>
            <a:endParaRPr 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5364" name="Picture 4" descr="Top 6 Free or Paid Data Recovery Softwares - Data Recovery Tool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3080382"/>
            <a:ext cx="2285984" cy="2063118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14282" y="1000114"/>
            <a:ext cx="4572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-Autopsy 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-Stellar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Data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-Crash Plan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OnTrack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 Easy 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EaseUS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Data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-Data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Rescue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5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-Paragon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Backup and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</a:rPr>
              <a:t>MiniTool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Power Data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-Recover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My Files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Professional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-Wise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Data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Recovery</a:t>
            </a:r>
          </a:p>
          <a:p>
            <a:pPr fontAlgn="base"/>
            <a:r>
              <a:rPr lang="en-US" sz="1800" dirty="0" smtClean="0">
                <a:solidFill>
                  <a:schemeClr val="bg1"/>
                </a:solidFill>
                <a:latin typeface="+mn-lt"/>
              </a:rPr>
              <a:t>-Get Data Back</a:t>
            </a:r>
            <a:endParaRPr lang="en-US" sz="2000" dirty="0" smtClean="0">
              <a:solidFill>
                <a:schemeClr val="bg1"/>
              </a:solidFill>
              <a:latin typeface="+mn-lt"/>
            </a:endParaRPr>
          </a:p>
          <a:p>
            <a:pPr fontAlgn="base"/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stmoreland template">
  <a:themeElements>
    <a:clrScheme name="Custom 347">
      <a:dk1>
        <a:srgbClr val="18171D"/>
      </a:dk1>
      <a:lt1>
        <a:srgbClr val="FFFFFF"/>
      </a:lt1>
      <a:dk2>
        <a:srgbClr val="7A7788"/>
      </a:dk2>
      <a:lt2>
        <a:srgbClr val="F1F0F7"/>
      </a:lt2>
      <a:accent1>
        <a:srgbClr val="9FEC23"/>
      </a:accent1>
      <a:accent2>
        <a:srgbClr val="81C729"/>
      </a:accent2>
      <a:accent3>
        <a:srgbClr val="32A529"/>
      </a:accent3>
      <a:accent4>
        <a:srgbClr val="188B36"/>
      </a:accent4>
      <a:accent5>
        <a:srgbClr val="01411B"/>
      </a:accent5>
      <a:accent6>
        <a:srgbClr val="EB5A2C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4314</TotalTime>
  <Words>342</Words>
  <Application>Microsoft Office PowerPoint</Application>
  <PresentationFormat>On-screen Show (16:9)</PresentationFormat>
  <Paragraphs>95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News Cycle</vt:lpstr>
      <vt:lpstr>Calibri</vt:lpstr>
      <vt:lpstr>Arial Rounded MT Bold</vt:lpstr>
      <vt:lpstr>Westmoreland template</vt:lpstr>
      <vt:lpstr>     Welcome ! Indian Institute of Public Administration , New Delhi (IIPA)</vt:lpstr>
      <vt:lpstr>            Session 5 : Data Protection &amp; Recovery   </vt:lpstr>
      <vt:lpstr>Learning Objectives </vt:lpstr>
      <vt:lpstr>INSTRUCTIONS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Cyber World 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! To Indian Institute of Public Administration , New Delhi (IIPA)</dc:title>
  <dc:creator>surabhi</dc:creator>
  <cp:lastModifiedBy>surabhi</cp:lastModifiedBy>
  <cp:revision>15</cp:revision>
  <dcterms:modified xsi:type="dcterms:W3CDTF">2020-06-14T20:18:05Z</dcterms:modified>
</cp:coreProperties>
</file>