
<file path=[Content_Types].xml><?xml version="1.0" encoding="utf-8"?>
<Types xmlns="http://schemas.openxmlformats.org/package/2006/content-types">
  <Override PartName="/ppt/slides/slide6.xml" ContentType="application/vnd.openxmlformats-officedocument.presentationml.slide+xml"/>
  <Override PartName="/ppt/notesSlides/notesSlide2.xml" ContentType="application/vnd.openxmlformats-officedocument.presentationml.notesSlide+xml"/>
  <Override PartName="/ppt/diagrams/colors1.xml" ContentType="application/vnd.openxmlformats-officedocument.drawingml.diagramColors+xml"/>
  <Override PartName="/ppt/diagrams/drawing2.xml" ContentType="application/vnd.ms-office.drawingml.diagramDrawing+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diagrams/quickStyle2.xml" ContentType="application/vnd.openxmlformats-officedocument.drawingml.diagramStyl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Override PartName="/ppt/diagrams/quickStyle1.xml" ContentType="application/vnd.openxmlformats-officedocument.drawingml.diagramStyle+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Default Extension="fntdata" ContentType="application/x-fontdata"/>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diagrams/layout2.xml" ContentType="application/vnd.openxmlformats-officedocument.drawingml.diagramLayout+xml"/>
  <Override PartName="/ppt/diagrams/layout1.xml" ContentType="application/vnd.openxmlformats-officedocument.drawingml.diagramLayout+xml"/>
  <Override PartName="/ppt/diagrams/data2.xml" ContentType="application/vnd.openxmlformats-officedocument.drawingml.diagramData+xml"/>
  <Override PartName="/ppt/notesSlides/notesSlide6.xml" ContentType="application/vnd.openxmlformats-officedocument.presentationml.notesSlide+xml"/>
  <Override PartName="/ppt/notesSlides/notesSlide7.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1.xml" ContentType="application/vnd.openxmlformats-officedocument.drawingml.diagramData+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diagrams/colors2.xml" ContentType="application/vnd.openxmlformats-officedocument.drawingml.diagramColors+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embedTrueTypeFonts="1" saveSubsetFonts="1" autoCompressPictures="0">
  <p:sldMasterIdLst>
    <p:sldMasterId id="2147483661" r:id="rId1"/>
  </p:sldMasterIdLst>
  <p:notesMasterIdLst>
    <p:notesMasterId r:id="rId23"/>
  </p:notesMasterIdLst>
  <p:sldIdLst>
    <p:sldId id="258" r:id="rId2"/>
    <p:sldId id="261" r:id="rId3"/>
    <p:sldId id="296" r:id="rId4"/>
    <p:sldId id="257" r:id="rId5"/>
    <p:sldId id="317" r:id="rId6"/>
    <p:sldId id="325" r:id="rId7"/>
    <p:sldId id="326" r:id="rId8"/>
    <p:sldId id="327" r:id="rId9"/>
    <p:sldId id="328" r:id="rId10"/>
    <p:sldId id="329" r:id="rId11"/>
    <p:sldId id="321" r:id="rId12"/>
    <p:sldId id="322" r:id="rId13"/>
    <p:sldId id="323" r:id="rId14"/>
    <p:sldId id="324" r:id="rId15"/>
    <p:sldId id="331" r:id="rId16"/>
    <p:sldId id="330" r:id="rId17"/>
    <p:sldId id="320" r:id="rId18"/>
    <p:sldId id="333" r:id="rId19"/>
    <p:sldId id="318" r:id="rId20"/>
    <p:sldId id="332" r:id="rId21"/>
    <p:sldId id="262" r:id="rId22"/>
  </p:sldIdLst>
  <p:sldSz cx="9144000" cy="5143500" type="screen16x9"/>
  <p:notesSz cx="6858000" cy="9144000"/>
  <p:embeddedFontLst>
    <p:embeddedFont>
      <p:font typeface="News Cycle" charset="2"/>
      <p:regular r:id="rId24"/>
      <p:bold r:id="rId25"/>
    </p:embeddedFont>
    <p:embeddedFont>
      <p:font typeface="Calibri" pitchFamily="34" charset="0"/>
      <p:regular r:id="rId26"/>
      <p:bold r:id="rId27"/>
      <p:italic r:id="rId28"/>
      <p:boldItalic r:id="rId29"/>
    </p:embeddedFont>
    <p:embeddedFont>
      <p:font typeface="Arial Rounded MT Bold" pitchFamily="34" charset="0"/>
      <p:regular r:id="rId30"/>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5E8517"/>
  </p:clrMru>
</p:presentationPr>
</file>

<file path=ppt/tableStyles.xml><?xml version="1.0" encoding="utf-8"?>
<a:tblStyleLst xmlns:a="http://schemas.openxmlformats.org/drawingml/2006/main" def="{399421C9-9441-4D5A-871F-FB9A9B454C12}">
  <a:tblStyle styleId="{399421C9-9441-4D5A-871F-FB9A9B454C12}" styleName="Table_0">
    <a:wholeTbl>
      <a:tcTxStyle>
        <a:font>
          <a:latin typeface="Arial"/>
          <a:ea typeface="Arial"/>
          <a:cs typeface="Arial"/>
        </a:font>
        <a:srgbClr val="000000"/>
      </a:tcTxStyle>
      <a:tcStyle>
        <a:tcBdr>
          <a:left>
            <a:ln w="9525" cap="flat" cmpd="sng">
              <a:solidFill>
                <a:srgbClr val="000000"/>
              </a:solidFill>
              <a:prstDash val="solid"/>
              <a:round/>
              <a:headEnd type="none" w="sm" len="sm"/>
              <a:tailEnd type="none" w="sm" len="sm"/>
            </a:ln>
          </a:left>
          <a:right>
            <a:ln w="9525" cap="flat" cmpd="sng">
              <a:solidFill>
                <a:srgbClr val="000000"/>
              </a:solidFill>
              <a:prstDash val="solid"/>
              <a:round/>
              <a:headEnd type="none" w="sm" len="sm"/>
              <a:tailEnd type="none" w="sm" len="sm"/>
            </a:ln>
          </a:right>
          <a:top>
            <a:ln w="9525" cap="flat" cmpd="sng">
              <a:solidFill>
                <a:srgbClr val="000000"/>
              </a:solidFill>
              <a:prstDash val="solid"/>
              <a:round/>
              <a:headEnd type="none" w="sm" len="sm"/>
              <a:tailEnd type="none" w="sm" len="sm"/>
            </a:ln>
          </a:top>
          <a:bottom>
            <a:ln w="9525" cap="flat" cmpd="sng">
              <a:solidFill>
                <a:srgbClr val="000000"/>
              </a:solidFill>
              <a:prstDash val="solid"/>
              <a:round/>
              <a:headEnd type="none" w="sm" len="sm"/>
              <a:tailEnd type="none" w="sm" len="sm"/>
            </a:ln>
          </a:bottom>
          <a:insideH>
            <a:ln w="9525" cap="flat" cmpd="sng">
              <a:solidFill>
                <a:srgbClr val="000000"/>
              </a:solidFill>
              <a:prstDash val="solid"/>
              <a:round/>
              <a:headEnd type="none" w="sm" len="sm"/>
              <a:tailEnd type="none" w="sm" len="sm"/>
            </a:ln>
          </a:insideH>
          <a:insideV>
            <a:ln w="9525" cap="flat" cmpd="sng">
              <a:solidFill>
                <a:srgbClr val="000000"/>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88" d="100"/>
          <a:sy n="88" d="100"/>
        </p:scale>
        <p:origin x="-252" y="-96"/>
      </p:cViewPr>
      <p:guideLst>
        <p:guide orient="horz" pos="1620"/>
        <p:guide pos="2880"/>
      </p:guideLst>
    </p:cSldViewPr>
  </p:slid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font" Target="fonts/font3.fntdata"/><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font" Target="fonts/font2.fntdata"/><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font" Target="fonts/font6.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1.fntdata"/><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28" Type="http://schemas.openxmlformats.org/officeDocument/2006/relationships/font" Target="fonts/font5.fntdata"/><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font" Target="fonts/font4.fntdata"/><Relationship Id="rId30" Type="http://schemas.openxmlformats.org/officeDocument/2006/relationships/font" Target="fonts/font7.fntdata"/></Relationships>
</file>

<file path=ppt/diagrams/colors1.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0_2">
  <dgm:title val=""/>
  <dgm:desc val=""/>
  <dgm:catLst>
    <dgm:cat type="mainScheme" pri="10200"/>
  </dgm:catLst>
  <dgm:styleLbl name="node0">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lig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l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vennNode1">
    <dgm:fillClrLst meth="repeat">
      <a:schemeClr val="lt1">
        <a:alpha val="50000"/>
      </a:schemeClr>
    </dgm:fillClrLst>
    <dgm:linClrLst meth="repeat">
      <a:schemeClr val="dk2">
        <a:shade val="80000"/>
      </a:schemeClr>
    </dgm:linClrLst>
    <dgm:effectClrLst/>
    <dgm:txLinClrLst/>
    <dgm:txFillClrLst/>
    <dgm:txEffectClrLst/>
  </dgm:styleLbl>
  <dgm:styleLbl name="node2">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3">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4">
    <dgm:fillClrLst meth="repeat">
      <a:schemeClr val="lt1"/>
    </dgm:fillClrLst>
    <dgm:linClrLst meth="repeat">
      <a:schemeClr val="dk2">
        <a:shade val="80000"/>
      </a:schemeClr>
    </dgm:linClrLst>
    <dgm:effectClrLst/>
    <dgm:txLinClrLst/>
    <dgm:txFillClrLst meth="repeat">
      <a:schemeClr val="dk2"/>
    </dgm:txFillClrLst>
    <dgm:txEffectClrLst/>
  </dgm:styleLbl>
  <dgm:styleLbl name="f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align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b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sibTrans1D1">
    <dgm:fillClrLst meth="repeat">
      <a:schemeClr val="dk2"/>
    </dgm:fillClrLst>
    <dgm:linClrLst meth="repeat">
      <a:schemeClr val="dk2"/>
    </dgm:linClrLst>
    <dgm:effectClrLst/>
    <dgm:txLinClrLst/>
    <dgm:txFillClrLst meth="repeat">
      <a:schemeClr val="tx1"/>
    </dgm:txFillClrLst>
    <dgm:txEffectClrLst/>
  </dgm:styleLbl>
  <dgm:styleLbl name="callout">
    <dgm:fillClrLst meth="repeat">
      <a:schemeClr val="dk2"/>
    </dgm:fillClrLst>
    <dgm:linClrLst meth="repeat">
      <a:schemeClr val="dk2"/>
    </dgm:linClrLst>
    <dgm:effectClrLst/>
    <dgm:txLinClrLst/>
    <dgm:txFillClrLst meth="repeat">
      <a:schemeClr val="tx1"/>
    </dgm:txFillClrLst>
    <dgm:txEffectClrLst/>
  </dgm:styleLbl>
  <dgm:styleLbl name="asst0">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2">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3">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4">
    <dgm:fillClrLst meth="repeat">
      <a:schemeClr val="lt1"/>
    </dgm:fillClrLst>
    <dgm:linClrLst meth="repeat">
      <a:schemeClr val="dk2">
        <a:shade val="80000"/>
      </a:schemeClr>
    </dgm:linClrLst>
    <dgm:effectClrLst/>
    <dgm:txLinClrLst/>
    <dgm:txFillClrLst meth="repeat">
      <a:schemeClr val="dk2"/>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dgm:txEffectClrLst/>
  </dgm:styleLbl>
  <dgm:styleLbl name="parChTrans2D2">
    <dgm:fillClrLst meth="repeat">
      <a:schemeClr val="dk2"/>
    </dgm:fillClrLst>
    <dgm:linClrLst meth="repeat">
      <a:schemeClr val="dk2"/>
    </dgm:linClrLst>
    <dgm:effectClrLst/>
    <dgm:txLinClrLst/>
    <dgm:txFillClrLst/>
    <dgm:txEffectClrLst/>
  </dgm:styleLbl>
  <dgm:styleLbl name="parChTrans2D3">
    <dgm:fillClrLst meth="repeat">
      <a:schemeClr val="dk2"/>
    </dgm:fillClrLst>
    <dgm:linClrLst meth="repeat">
      <a:schemeClr val="dk2"/>
    </dgm:linClrLst>
    <dgm:effectClrLst/>
    <dgm:txLinClrLst/>
    <dgm:txFillClrLst/>
    <dgm:txEffectClrLst/>
  </dgm:styleLbl>
  <dgm:styleLbl name="parChTrans2D4">
    <dgm:fillClrLst meth="repeat">
      <a:schemeClr val="dk2"/>
    </dgm:fillClrLst>
    <dgm:linClrLst meth="repeat">
      <a:schemeClr val="dk2"/>
    </dgm:linClrLst>
    <dgm:effectClrLst/>
    <dgm:txLinClrLst/>
    <dgm:txFillClrLst meth="repeat">
      <a:schemeClr val="lt1"/>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con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align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trAlignAcc1">
    <dgm:fillClrLst meth="repeat">
      <a:schemeClr val="dk2">
        <a:alpha val="40000"/>
        <a:tint val="40000"/>
      </a:schemeClr>
    </dgm:fillClrLst>
    <dgm:linClrLst meth="repeat">
      <a:schemeClr val="dk2"/>
    </dgm:linClrLst>
    <dgm:effectClrLst/>
    <dgm:txLinClrLst/>
    <dgm:txFillClrLst meth="repeat">
      <a:schemeClr val="dk2"/>
    </dgm:txFillClrLst>
    <dgm:txEffectClrLst/>
  </dgm:styleLbl>
  <dgm:styleLbl name="b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solidFgAcc1">
    <dgm:fillClrLst meth="repeat">
      <a:schemeClr val="lt1"/>
    </dgm:fillClrLst>
    <dgm:linClrLst meth="repeat">
      <a:schemeClr val="dk2"/>
    </dgm:linClrLst>
    <dgm:effectClrLst/>
    <dgm:txLinClrLst/>
    <dgm:txFillClrLst meth="repeat">
      <a:schemeClr val="dk2"/>
    </dgm:txFillClrLst>
    <dgm:txEffectClrLst/>
  </dgm:styleLbl>
  <dgm:styleLbl name="solidAlignAcc1">
    <dgm:fillClrLst meth="repeat">
      <a:schemeClr val="lt1"/>
    </dgm:fillClrLst>
    <dgm:linClrLst meth="repeat">
      <a:schemeClr val="dk2"/>
    </dgm:linClrLst>
    <dgm:effectClrLst/>
    <dgm:txLinClrLst/>
    <dgm:txFillClrLst meth="repeat">
      <a:schemeClr val="dk2"/>
    </dgm:txFillClrLst>
    <dgm:txEffectClrLst/>
  </dgm:styleLbl>
  <dgm:styleLbl name="solidBgAcc1">
    <dgm:fillClrLst meth="repeat">
      <a:schemeClr val="lt1"/>
    </dgm:fillClrLst>
    <dgm:linClrLst meth="repeat">
      <a:schemeClr val="dk2"/>
    </dgm:linClrLst>
    <dgm:effectClrLst/>
    <dgm:txLinClrLst/>
    <dgm:txFillClrLst meth="repeat">
      <a:schemeClr val="dk2"/>
    </dgm:txFillClrLst>
    <dgm:txEffectClrLst/>
  </dgm:styleLbl>
  <dgm:styleLbl name="f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align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b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fgAcc0">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2">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3">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4">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2"/>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2"/>
    </dgm:txFillClrLst>
    <dgm:txEffectClrLst/>
  </dgm:styleLbl>
  <dgm:styleLbl name="fgShp">
    <dgm:fillClrLst meth="repeat">
      <a:schemeClr val="dk2">
        <a:tint val="60000"/>
      </a:schemeClr>
    </dgm:fillClrLst>
    <dgm:linClrLst meth="repeat">
      <a:schemeClr val="lt1"/>
    </dgm:linClrLst>
    <dgm:effectClrLst/>
    <dgm:txLinClrLst/>
    <dgm:txFillClrLst meth="repeat">
      <a:schemeClr val="dk2"/>
    </dgm:txFillClrLst>
    <dgm:txEffectClrLst/>
  </dgm:styleLbl>
  <dgm:styleLbl name="revTx">
    <dgm:fillClrLst meth="repeat">
      <a:schemeClr val="lt1">
        <a:alpha val="0"/>
      </a:schemeClr>
    </dgm:fillClrLst>
    <dgm:linClrLst meth="repeat">
      <a:schemeClr val="dk2">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CA62CAA-E0C4-4A3D-8390-0035F3C6B7FD}" type="doc">
      <dgm:prSet loTypeId="urn:microsoft.com/office/officeart/2005/8/layout/list1" loCatId="list" qsTypeId="urn:microsoft.com/office/officeart/2005/8/quickstyle/3d8" qsCatId="3D" csTypeId="urn:microsoft.com/office/officeart/2005/8/colors/colorful4" csCatId="colorful" phldr="1"/>
      <dgm:spPr/>
      <dgm:t>
        <a:bodyPr/>
        <a:lstStyle/>
        <a:p>
          <a:endParaRPr lang="en-US"/>
        </a:p>
      </dgm:t>
    </dgm:pt>
    <dgm:pt modelId="{1712D2F8-A7F7-4C52-BE70-0775B3344BFC}">
      <dgm:prSet custT="1"/>
      <dgm:spPr/>
      <dgm:t>
        <a:bodyPr/>
        <a:lstStyle/>
        <a:p>
          <a:pPr rtl="0"/>
          <a:r>
            <a:rPr lang="en-IN" sz="2000" dirty="0" smtClean="0">
              <a:latin typeface="Arial Rounded MT Bold" pitchFamily="34" charset="0"/>
            </a:rPr>
            <a:t>Desktop Security </a:t>
          </a:r>
          <a:endParaRPr lang="en-US" sz="2000" dirty="0">
            <a:latin typeface="Arial Rounded MT Bold" pitchFamily="34" charset="0"/>
          </a:endParaRPr>
        </a:p>
      </dgm:t>
    </dgm:pt>
    <dgm:pt modelId="{20E741CB-B322-4718-BF69-43298A03BDF9}" type="parTrans" cxnId="{91FFD442-6D2C-4CD5-92A6-EE1374868A07}">
      <dgm:prSet/>
      <dgm:spPr/>
      <dgm:t>
        <a:bodyPr/>
        <a:lstStyle/>
        <a:p>
          <a:endParaRPr lang="en-US"/>
        </a:p>
      </dgm:t>
    </dgm:pt>
    <dgm:pt modelId="{E5A31F46-6014-4D32-ABA5-9A29F110C274}" type="sibTrans" cxnId="{91FFD442-6D2C-4CD5-92A6-EE1374868A07}">
      <dgm:prSet/>
      <dgm:spPr/>
      <dgm:t>
        <a:bodyPr/>
        <a:lstStyle/>
        <a:p>
          <a:endParaRPr lang="en-US"/>
        </a:p>
      </dgm:t>
    </dgm:pt>
    <dgm:pt modelId="{B095A251-4A43-489E-9999-E2FC4D9D1A5F}">
      <dgm:prSet custT="1"/>
      <dgm:spPr/>
      <dgm:t>
        <a:bodyPr/>
        <a:lstStyle/>
        <a:p>
          <a:pPr rtl="0"/>
          <a:r>
            <a:rPr lang="en-IN" sz="2000" dirty="0" smtClean="0">
              <a:latin typeface="Arial Rounded MT Bold" pitchFamily="34" charset="0"/>
            </a:rPr>
            <a:t>Browser Security </a:t>
          </a:r>
          <a:endParaRPr lang="en-US" sz="2000" dirty="0">
            <a:latin typeface="Arial Rounded MT Bold" pitchFamily="34" charset="0"/>
          </a:endParaRPr>
        </a:p>
      </dgm:t>
    </dgm:pt>
    <dgm:pt modelId="{85B49072-1AEE-4DAB-BD6B-92E2FA9298EE}" type="parTrans" cxnId="{F07328D0-61CA-4A7F-BB2B-BEB03B6F9774}">
      <dgm:prSet/>
      <dgm:spPr/>
      <dgm:t>
        <a:bodyPr/>
        <a:lstStyle/>
        <a:p>
          <a:endParaRPr lang="en-US"/>
        </a:p>
      </dgm:t>
    </dgm:pt>
    <dgm:pt modelId="{516DA3AD-6F7F-449B-A39D-7F7BD2AC0D26}" type="sibTrans" cxnId="{F07328D0-61CA-4A7F-BB2B-BEB03B6F9774}">
      <dgm:prSet/>
      <dgm:spPr/>
      <dgm:t>
        <a:bodyPr/>
        <a:lstStyle/>
        <a:p>
          <a:endParaRPr lang="en-US"/>
        </a:p>
      </dgm:t>
    </dgm:pt>
    <dgm:pt modelId="{1739E00D-91E8-4E53-8006-9EE02BC41E07}">
      <dgm:prSet custT="1"/>
      <dgm:spPr/>
      <dgm:t>
        <a:bodyPr/>
        <a:lstStyle/>
        <a:p>
          <a:pPr rtl="0"/>
          <a:r>
            <a:rPr lang="en-IN" sz="2000" dirty="0" smtClean="0">
              <a:latin typeface="Arial Rounded MT Bold" pitchFamily="34" charset="0"/>
            </a:rPr>
            <a:t>Mobile Security </a:t>
          </a:r>
          <a:endParaRPr lang="en-US" sz="2000" dirty="0">
            <a:latin typeface="Arial Rounded MT Bold" pitchFamily="34" charset="0"/>
          </a:endParaRPr>
        </a:p>
      </dgm:t>
    </dgm:pt>
    <dgm:pt modelId="{4401298C-85E8-4198-8565-7797C2AD1413}" type="parTrans" cxnId="{258576A0-2BD1-4C29-99D9-3AA33D75D329}">
      <dgm:prSet/>
      <dgm:spPr/>
      <dgm:t>
        <a:bodyPr/>
        <a:lstStyle/>
        <a:p>
          <a:endParaRPr lang="en-US"/>
        </a:p>
      </dgm:t>
    </dgm:pt>
    <dgm:pt modelId="{07653F93-2449-43C7-9D06-1941573B32AA}" type="sibTrans" cxnId="{258576A0-2BD1-4C29-99D9-3AA33D75D329}">
      <dgm:prSet/>
      <dgm:spPr/>
      <dgm:t>
        <a:bodyPr/>
        <a:lstStyle/>
        <a:p>
          <a:endParaRPr lang="en-US"/>
        </a:p>
      </dgm:t>
    </dgm:pt>
    <dgm:pt modelId="{1DEE1AB1-D693-439E-BBF0-7E33AABA89AD}">
      <dgm:prSet custT="1"/>
      <dgm:spPr/>
      <dgm:t>
        <a:bodyPr/>
        <a:lstStyle/>
        <a:p>
          <a:pPr rtl="0"/>
          <a:r>
            <a:rPr lang="en-IN" sz="2000" dirty="0" smtClean="0">
              <a:latin typeface="Arial Rounded MT Bold" pitchFamily="34" charset="0"/>
            </a:rPr>
            <a:t>IP Tracking and Email safety  </a:t>
          </a:r>
          <a:endParaRPr lang="en-US" sz="2000" dirty="0">
            <a:latin typeface="Arial Rounded MT Bold" pitchFamily="34" charset="0"/>
          </a:endParaRPr>
        </a:p>
      </dgm:t>
    </dgm:pt>
    <dgm:pt modelId="{FDF31D3C-FD2A-4C28-A62E-19B99026FEDB}" type="parTrans" cxnId="{CA938E3F-9479-4FB2-BEEF-B791C7D626CB}">
      <dgm:prSet/>
      <dgm:spPr/>
      <dgm:t>
        <a:bodyPr/>
        <a:lstStyle/>
        <a:p>
          <a:endParaRPr lang="en-US"/>
        </a:p>
      </dgm:t>
    </dgm:pt>
    <dgm:pt modelId="{5BA50866-11B9-4750-A26E-91627F64A446}" type="sibTrans" cxnId="{CA938E3F-9479-4FB2-BEEF-B791C7D626CB}">
      <dgm:prSet/>
      <dgm:spPr/>
      <dgm:t>
        <a:bodyPr/>
        <a:lstStyle/>
        <a:p>
          <a:endParaRPr lang="en-US"/>
        </a:p>
      </dgm:t>
    </dgm:pt>
    <dgm:pt modelId="{DF6207BD-19B0-41A5-96F6-F51699854C1F}">
      <dgm:prSet custT="1"/>
      <dgm:spPr/>
      <dgm:t>
        <a:bodyPr/>
        <a:lstStyle/>
        <a:p>
          <a:pPr rtl="0"/>
          <a:r>
            <a:rPr lang="en-IN" sz="1800" dirty="0" smtClean="0">
              <a:latin typeface="Arial Rounded MT Bold" pitchFamily="34" charset="0"/>
            </a:rPr>
            <a:t>Data recovery </a:t>
          </a:r>
          <a:endParaRPr lang="en-US" sz="1800" dirty="0">
            <a:latin typeface="Arial Rounded MT Bold" pitchFamily="34" charset="0"/>
          </a:endParaRPr>
        </a:p>
      </dgm:t>
    </dgm:pt>
    <dgm:pt modelId="{CBB0AB76-F683-44A3-A9E9-CAF4BE163FBD}" type="parTrans" cxnId="{157451E9-363F-497C-9E20-4416AE27738A}">
      <dgm:prSet/>
      <dgm:spPr/>
      <dgm:t>
        <a:bodyPr/>
        <a:lstStyle/>
        <a:p>
          <a:endParaRPr lang="en-US"/>
        </a:p>
      </dgm:t>
    </dgm:pt>
    <dgm:pt modelId="{3883B294-171C-4306-9F3A-9A02BCDE92B8}" type="sibTrans" cxnId="{157451E9-363F-497C-9E20-4416AE27738A}">
      <dgm:prSet/>
      <dgm:spPr/>
      <dgm:t>
        <a:bodyPr/>
        <a:lstStyle/>
        <a:p>
          <a:endParaRPr lang="en-US"/>
        </a:p>
      </dgm:t>
    </dgm:pt>
    <dgm:pt modelId="{BF688452-6660-4365-AEE4-F9B727E947C1}" type="pres">
      <dgm:prSet presAssocID="{FCA62CAA-E0C4-4A3D-8390-0035F3C6B7FD}" presName="linear" presStyleCnt="0">
        <dgm:presLayoutVars>
          <dgm:dir/>
          <dgm:animLvl val="lvl"/>
          <dgm:resizeHandles val="exact"/>
        </dgm:presLayoutVars>
      </dgm:prSet>
      <dgm:spPr/>
      <dgm:t>
        <a:bodyPr/>
        <a:lstStyle/>
        <a:p>
          <a:endParaRPr lang="en-US"/>
        </a:p>
      </dgm:t>
    </dgm:pt>
    <dgm:pt modelId="{62F61262-5D00-47C1-AF67-2E04E2EA5E29}" type="pres">
      <dgm:prSet presAssocID="{1712D2F8-A7F7-4C52-BE70-0775B3344BFC}" presName="parentLin" presStyleCnt="0"/>
      <dgm:spPr/>
    </dgm:pt>
    <dgm:pt modelId="{727D930A-C488-4D45-A497-D8CCD663665E}" type="pres">
      <dgm:prSet presAssocID="{1712D2F8-A7F7-4C52-BE70-0775B3344BFC}" presName="parentLeftMargin" presStyleLbl="node1" presStyleIdx="0" presStyleCnt="5"/>
      <dgm:spPr/>
      <dgm:t>
        <a:bodyPr/>
        <a:lstStyle/>
        <a:p>
          <a:endParaRPr lang="en-US"/>
        </a:p>
      </dgm:t>
    </dgm:pt>
    <dgm:pt modelId="{FD352730-45FA-41C7-91AF-DBE3FFE4E6C1}" type="pres">
      <dgm:prSet presAssocID="{1712D2F8-A7F7-4C52-BE70-0775B3344BFC}" presName="parentText" presStyleLbl="node1" presStyleIdx="0" presStyleCnt="5">
        <dgm:presLayoutVars>
          <dgm:chMax val="0"/>
          <dgm:bulletEnabled val="1"/>
        </dgm:presLayoutVars>
      </dgm:prSet>
      <dgm:spPr/>
      <dgm:t>
        <a:bodyPr/>
        <a:lstStyle/>
        <a:p>
          <a:endParaRPr lang="en-US"/>
        </a:p>
      </dgm:t>
    </dgm:pt>
    <dgm:pt modelId="{516E15F7-8904-4408-B5F5-A056A536E72D}" type="pres">
      <dgm:prSet presAssocID="{1712D2F8-A7F7-4C52-BE70-0775B3344BFC}" presName="negativeSpace" presStyleCnt="0"/>
      <dgm:spPr/>
    </dgm:pt>
    <dgm:pt modelId="{57025E35-B441-43DB-9C78-17AB83A6DF18}" type="pres">
      <dgm:prSet presAssocID="{1712D2F8-A7F7-4C52-BE70-0775B3344BFC}" presName="childText" presStyleLbl="conFgAcc1" presStyleIdx="0" presStyleCnt="5">
        <dgm:presLayoutVars>
          <dgm:bulletEnabled val="1"/>
        </dgm:presLayoutVars>
      </dgm:prSet>
      <dgm:spPr/>
    </dgm:pt>
    <dgm:pt modelId="{90D4249F-D4CF-49A8-B42F-8AA1BB3FBBD4}" type="pres">
      <dgm:prSet presAssocID="{E5A31F46-6014-4D32-ABA5-9A29F110C274}" presName="spaceBetweenRectangles" presStyleCnt="0"/>
      <dgm:spPr/>
    </dgm:pt>
    <dgm:pt modelId="{71C724B6-06DC-495F-8F59-CA94CCC7F7E6}" type="pres">
      <dgm:prSet presAssocID="{B095A251-4A43-489E-9999-E2FC4D9D1A5F}" presName="parentLin" presStyleCnt="0"/>
      <dgm:spPr/>
    </dgm:pt>
    <dgm:pt modelId="{4D6C1CDD-2597-4AAC-A28D-42271CB00369}" type="pres">
      <dgm:prSet presAssocID="{B095A251-4A43-489E-9999-E2FC4D9D1A5F}" presName="parentLeftMargin" presStyleLbl="node1" presStyleIdx="0" presStyleCnt="5"/>
      <dgm:spPr/>
      <dgm:t>
        <a:bodyPr/>
        <a:lstStyle/>
        <a:p>
          <a:endParaRPr lang="en-US"/>
        </a:p>
      </dgm:t>
    </dgm:pt>
    <dgm:pt modelId="{3BFE1755-86BD-451C-8361-4E9F84438A3A}" type="pres">
      <dgm:prSet presAssocID="{B095A251-4A43-489E-9999-E2FC4D9D1A5F}" presName="parentText" presStyleLbl="node1" presStyleIdx="1" presStyleCnt="5">
        <dgm:presLayoutVars>
          <dgm:chMax val="0"/>
          <dgm:bulletEnabled val="1"/>
        </dgm:presLayoutVars>
      </dgm:prSet>
      <dgm:spPr/>
      <dgm:t>
        <a:bodyPr/>
        <a:lstStyle/>
        <a:p>
          <a:endParaRPr lang="en-US"/>
        </a:p>
      </dgm:t>
    </dgm:pt>
    <dgm:pt modelId="{B59393CF-26F9-40B7-8684-26CF4894D4F9}" type="pres">
      <dgm:prSet presAssocID="{B095A251-4A43-489E-9999-E2FC4D9D1A5F}" presName="negativeSpace" presStyleCnt="0"/>
      <dgm:spPr/>
    </dgm:pt>
    <dgm:pt modelId="{196FE8E9-46A3-4E60-9D79-41F824A5CD52}" type="pres">
      <dgm:prSet presAssocID="{B095A251-4A43-489E-9999-E2FC4D9D1A5F}" presName="childText" presStyleLbl="conFgAcc1" presStyleIdx="1" presStyleCnt="5">
        <dgm:presLayoutVars>
          <dgm:bulletEnabled val="1"/>
        </dgm:presLayoutVars>
      </dgm:prSet>
      <dgm:spPr/>
    </dgm:pt>
    <dgm:pt modelId="{1C4EC32C-AE03-4F02-BE0F-76AE6CB33BCB}" type="pres">
      <dgm:prSet presAssocID="{516DA3AD-6F7F-449B-A39D-7F7BD2AC0D26}" presName="spaceBetweenRectangles" presStyleCnt="0"/>
      <dgm:spPr/>
    </dgm:pt>
    <dgm:pt modelId="{CD058924-0AA2-40A1-B6ED-794773041006}" type="pres">
      <dgm:prSet presAssocID="{1739E00D-91E8-4E53-8006-9EE02BC41E07}" presName="parentLin" presStyleCnt="0"/>
      <dgm:spPr/>
    </dgm:pt>
    <dgm:pt modelId="{F877A89C-A140-43BE-AC69-4007F2343CB6}" type="pres">
      <dgm:prSet presAssocID="{1739E00D-91E8-4E53-8006-9EE02BC41E07}" presName="parentLeftMargin" presStyleLbl="node1" presStyleIdx="1" presStyleCnt="5"/>
      <dgm:spPr/>
      <dgm:t>
        <a:bodyPr/>
        <a:lstStyle/>
        <a:p>
          <a:endParaRPr lang="en-US"/>
        </a:p>
      </dgm:t>
    </dgm:pt>
    <dgm:pt modelId="{4E469EC8-6A62-4626-8236-1BD724254C42}" type="pres">
      <dgm:prSet presAssocID="{1739E00D-91E8-4E53-8006-9EE02BC41E07}" presName="parentText" presStyleLbl="node1" presStyleIdx="2" presStyleCnt="5">
        <dgm:presLayoutVars>
          <dgm:chMax val="0"/>
          <dgm:bulletEnabled val="1"/>
        </dgm:presLayoutVars>
      </dgm:prSet>
      <dgm:spPr/>
      <dgm:t>
        <a:bodyPr/>
        <a:lstStyle/>
        <a:p>
          <a:endParaRPr lang="en-US"/>
        </a:p>
      </dgm:t>
    </dgm:pt>
    <dgm:pt modelId="{7D5334C1-A8E8-4BBB-B4E3-C22A741DD3FF}" type="pres">
      <dgm:prSet presAssocID="{1739E00D-91E8-4E53-8006-9EE02BC41E07}" presName="negativeSpace" presStyleCnt="0"/>
      <dgm:spPr/>
    </dgm:pt>
    <dgm:pt modelId="{C4F0F06C-FFF6-4688-8A46-64B4432662D5}" type="pres">
      <dgm:prSet presAssocID="{1739E00D-91E8-4E53-8006-9EE02BC41E07}" presName="childText" presStyleLbl="conFgAcc1" presStyleIdx="2" presStyleCnt="5">
        <dgm:presLayoutVars>
          <dgm:bulletEnabled val="1"/>
        </dgm:presLayoutVars>
      </dgm:prSet>
      <dgm:spPr/>
    </dgm:pt>
    <dgm:pt modelId="{5A4F2C70-5DA1-4663-B62F-C1384CC0B187}" type="pres">
      <dgm:prSet presAssocID="{07653F93-2449-43C7-9D06-1941573B32AA}" presName="spaceBetweenRectangles" presStyleCnt="0"/>
      <dgm:spPr/>
    </dgm:pt>
    <dgm:pt modelId="{1BF066B8-E5AC-4EEC-A330-DE68E7A638A5}" type="pres">
      <dgm:prSet presAssocID="{1DEE1AB1-D693-439E-BBF0-7E33AABA89AD}" presName="parentLin" presStyleCnt="0"/>
      <dgm:spPr/>
    </dgm:pt>
    <dgm:pt modelId="{F59D0B20-64D5-429D-B51C-01D92E79266B}" type="pres">
      <dgm:prSet presAssocID="{1DEE1AB1-D693-439E-BBF0-7E33AABA89AD}" presName="parentLeftMargin" presStyleLbl="node1" presStyleIdx="2" presStyleCnt="5"/>
      <dgm:spPr/>
      <dgm:t>
        <a:bodyPr/>
        <a:lstStyle/>
        <a:p>
          <a:endParaRPr lang="en-US"/>
        </a:p>
      </dgm:t>
    </dgm:pt>
    <dgm:pt modelId="{7914453C-1F40-421D-9FBE-9B9E120C7E53}" type="pres">
      <dgm:prSet presAssocID="{1DEE1AB1-D693-439E-BBF0-7E33AABA89AD}" presName="parentText" presStyleLbl="node1" presStyleIdx="3" presStyleCnt="5">
        <dgm:presLayoutVars>
          <dgm:chMax val="0"/>
          <dgm:bulletEnabled val="1"/>
        </dgm:presLayoutVars>
      </dgm:prSet>
      <dgm:spPr/>
      <dgm:t>
        <a:bodyPr/>
        <a:lstStyle/>
        <a:p>
          <a:endParaRPr lang="en-US"/>
        </a:p>
      </dgm:t>
    </dgm:pt>
    <dgm:pt modelId="{A3D6F704-DC11-4463-A111-381D9FA14287}" type="pres">
      <dgm:prSet presAssocID="{1DEE1AB1-D693-439E-BBF0-7E33AABA89AD}" presName="negativeSpace" presStyleCnt="0"/>
      <dgm:spPr/>
    </dgm:pt>
    <dgm:pt modelId="{F6209448-FDDA-4F3A-8A3D-2D6B37888FFD}" type="pres">
      <dgm:prSet presAssocID="{1DEE1AB1-D693-439E-BBF0-7E33AABA89AD}" presName="childText" presStyleLbl="conFgAcc1" presStyleIdx="3" presStyleCnt="5">
        <dgm:presLayoutVars>
          <dgm:bulletEnabled val="1"/>
        </dgm:presLayoutVars>
      </dgm:prSet>
      <dgm:spPr/>
    </dgm:pt>
    <dgm:pt modelId="{965D7104-68E1-42B8-A972-6D7BCB949A0B}" type="pres">
      <dgm:prSet presAssocID="{5BA50866-11B9-4750-A26E-91627F64A446}" presName="spaceBetweenRectangles" presStyleCnt="0"/>
      <dgm:spPr/>
    </dgm:pt>
    <dgm:pt modelId="{19A1871B-B9EC-4944-A4E2-2A207BDC84F0}" type="pres">
      <dgm:prSet presAssocID="{DF6207BD-19B0-41A5-96F6-F51699854C1F}" presName="parentLin" presStyleCnt="0"/>
      <dgm:spPr/>
    </dgm:pt>
    <dgm:pt modelId="{7A6F5D00-05A6-41EB-939D-69E6D0BA621B}" type="pres">
      <dgm:prSet presAssocID="{DF6207BD-19B0-41A5-96F6-F51699854C1F}" presName="parentLeftMargin" presStyleLbl="node1" presStyleIdx="3" presStyleCnt="5"/>
      <dgm:spPr/>
      <dgm:t>
        <a:bodyPr/>
        <a:lstStyle/>
        <a:p>
          <a:endParaRPr lang="en-US"/>
        </a:p>
      </dgm:t>
    </dgm:pt>
    <dgm:pt modelId="{6D5089D9-4A9A-422C-8E2B-6D6FA1654C9E}" type="pres">
      <dgm:prSet presAssocID="{DF6207BD-19B0-41A5-96F6-F51699854C1F}" presName="parentText" presStyleLbl="node1" presStyleIdx="4" presStyleCnt="5" custLinFactNeighborX="-3846" custLinFactNeighborY="9803">
        <dgm:presLayoutVars>
          <dgm:chMax val="0"/>
          <dgm:bulletEnabled val="1"/>
        </dgm:presLayoutVars>
      </dgm:prSet>
      <dgm:spPr/>
      <dgm:t>
        <a:bodyPr/>
        <a:lstStyle/>
        <a:p>
          <a:endParaRPr lang="en-US"/>
        </a:p>
      </dgm:t>
    </dgm:pt>
    <dgm:pt modelId="{851E5169-996D-4228-87CF-8159CA823E8D}" type="pres">
      <dgm:prSet presAssocID="{DF6207BD-19B0-41A5-96F6-F51699854C1F}" presName="negativeSpace" presStyleCnt="0"/>
      <dgm:spPr/>
    </dgm:pt>
    <dgm:pt modelId="{D0DF502B-F602-4392-A40A-2A1738887CE5}" type="pres">
      <dgm:prSet presAssocID="{DF6207BD-19B0-41A5-96F6-F51699854C1F}" presName="childText" presStyleLbl="conFgAcc1" presStyleIdx="4" presStyleCnt="5">
        <dgm:presLayoutVars>
          <dgm:bulletEnabled val="1"/>
        </dgm:presLayoutVars>
      </dgm:prSet>
      <dgm:spPr/>
    </dgm:pt>
  </dgm:ptLst>
  <dgm:cxnLst>
    <dgm:cxn modelId="{A289466C-E132-44CE-A585-CB2EF4720829}" type="presOf" srcId="{B095A251-4A43-489E-9999-E2FC4D9D1A5F}" destId="{3BFE1755-86BD-451C-8361-4E9F84438A3A}" srcOrd="1" destOrd="0" presId="urn:microsoft.com/office/officeart/2005/8/layout/list1"/>
    <dgm:cxn modelId="{6593145D-C9C4-42BB-9704-91C71D2D1B96}" type="presOf" srcId="{FCA62CAA-E0C4-4A3D-8390-0035F3C6B7FD}" destId="{BF688452-6660-4365-AEE4-F9B727E947C1}" srcOrd="0" destOrd="0" presId="urn:microsoft.com/office/officeart/2005/8/layout/list1"/>
    <dgm:cxn modelId="{13157BBB-FC52-48C9-9F0F-7601AB8A657B}" type="presOf" srcId="{1712D2F8-A7F7-4C52-BE70-0775B3344BFC}" destId="{FD352730-45FA-41C7-91AF-DBE3FFE4E6C1}" srcOrd="1" destOrd="0" presId="urn:microsoft.com/office/officeart/2005/8/layout/list1"/>
    <dgm:cxn modelId="{0415D28D-0288-4F96-A963-166B0ADD5492}" type="presOf" srcId="{DF6207BD-19B0-41A5-96F6-F51699854C1F}" destId="{6D5089D9-4A9A-422C-8E2B-6D6FA1654C9E}" srcOrd="1" destOrd="0" presId="urn:microsoft.com/office/officeart/2005/8/layout/list1"/>
    <dgm:cxn modelId="{258576A0-2BD1-4C29-99D9-3AA33D75D329}" srcId="{FCA62CAA-E0C4-4A3D-8390-0035F3C6B7FD}" destId="{1739E00D-91E8-4E53-8006-9EE02BC41E07}" srcOrd="2" destOrd="0" parTransId="{4401298C-85E8-4198-8565-7797C2AD1413}" sibTransId="{07653F93-2449-43C7-9D06-1941573B32AA}"/>
    <dgm:cxn modelId="{CA938E3F-9479-4FB2-BEEF-B791C7D626CB}" srcId="{FCA62CAA-E0C4-4A3D-8390-0035F3C6B7FD}" destId="{1DEE1AB1-D693-439E-BBF0-7E33AABA89AD}" srcOrd="3" destOrd="0" parTransId="{FDF31D3C-FD2A-4C28-A62E-19B99026FEDB}" sibTransId="{5BA50866-11B9-4750-A26E-91627F64A446}"/>
    <dgm:cxn modelId="{157451E9-363F-497C-9E20-4416AE27738A}" srcId="{FCA62CAA-E0C4-4A3D-8390-0035F3C6B7FD}" destId="{DF6207BD-19B0-41A5-96F6-F51699854C1F}" srcOrd="4" destOrd="0" parTransId="{CBB0AB76-F683-44A3-A9E9-CAF4BE163FBD}" sibTransId="{3883B294-171C-4306-9F3A-9A02BCDE92B8}"/>
    <dgm:cxn modelId="{7DD55EDB-549C-4868-9253-DA315CC34D6C}" type="presOf" srcId="{1739E00D-91E8-4E53-8006-9EE02BC41E07}" destId="{F877A89C-A140-43BE-AC69-4007F2343CB6}" srcOrd="0" destOrd="0" presId="urn:microsoft.com/office/officeart/2005/8/layout/list1"/>
    <dgm:cxn modelId="{C92C2E94-F1A9-4059-942E-DD3C3462F801}" type="presOf" srcId="{B095A251-4A43-489E-9999-E2FC4D9D1A5F}" destId="{4D6C1CDD-2597-4AAC-A28D-42271CB00369}" srcOrd="0" destOrd="0" presId="urn:microsoft.com/office/officeart/2005/8/layout/list1"/>
    <dgm:cxn modelId="{A31F9C8C-BEE7-43A8-B826-BCCD947F9AA7}" type="presOf" srcId="{1DEE1AB1-D693-439E-BBF0-7E33AABA89AD}" destId="{F59D0B20-64D5-429D-B51C-01D92E79266B}" srcOrd="0" destOrd="0" presId="urn:microsoft.com/office/officeart/2005/8/layout/list1"/>
    <dgm:cxn modelId="{F023906C-3EB9-46BD-BA32-3916FBD2B0EE}" type="presOf" srcId="{1739E00D-91E8-4E53-8006-9EE02BC41E07}" destId="{4E469EC8-6A62-4626-8236-1BD724254C42}" srcOrd="1" destOrd="0" presId="urn:microsoft.com/office/officeart/2005/8/layout/list1"/>
    <dgm:cxn modelId="{451B431C-31A9-4F3E-B080-16DD0B4FC3BF}" type="presOf" srcId="{1DEE1AB1-D693-439E-BBF0-7E33AABA89AD}" destId="{7914453C-1F40-421D-9FBE-9B9E120C7E53}" srcOrd="1" destOrd="0" presId="urn:microsoft.com/office/officeart/2005/8/layout/list1"/>
    <dgm:cxn modelId="{91FFD442-6D2C-4CD5-92A6-EE1374868A07}" srcId="{FCA62CAA-E0C4-4A3D-8390-0035F3C6B7FD}" destId="{1712D2F8-A7F7-4C52-BE70-0775B3344BFC}" srcOrd="0" destOrd="0" parTransId="{20E741CB-B322-4718-BF69-43298A03BDF9}" sibTransId="{E5A31F46-6014-4D32-ABA5-9A29F110C274}"/>
    <dgm:cxn modelId="{C1467F25-886D-471E-9219-FB1CC889B99C}" type="presOf" srcId="{DF6207BD-19B0-41A5-96F6-F51699854C1F}" destId="{7A6F5D00-05A6-41EB-939D-69E6D0BA621B}" srcOrd="0" destOrd="0" presId="urn:microsoft.com/office/officeart/2005/8/layout/list1"/>
    <dgm:cxn modelId="{F07328D0-61CA-4A7F-BB2B-BEB03B6F9774}" srcId="{FCA62CAA-E0C4-4A3D-8390-0035F3C6B7FD}" destId="{B095A251-4A43-489E-9999-E2FC4D9D1A5F}" srcOrd="1" destOrd="0" parTransId="{85B49072-1AEE-4DAB-BD6B-92E2FA9298EE}" sibTransId="{516DA3AD-6F7F-449B-A39D-7F7BD2AC0D26}"/>
    <dgm:cxn modelId="{33C973C4-3AEE-4EB9-BF3F-09D8AA1765AF}" type="presOf" srcId="{1712D2F8-A7F7-4C52-BE70-0775B3344BFC}" destId="{727D930A-C488-4D45-A497-D8CCD663665E}" srcOrd="0" destOrd="0" presId="urn:microsoft.com/office/officeart/2005/8/layout/list1"/>
    <dgm:cxn modelId="{533B7092-A5CC-4333-922A-047F0A485D30}" type="presParOf" srcId="{BF688452-6660-4365-AEE4-F9B727E947C1}" destId="{62F61262-5D00-47C1-AF67-2E04E2EA5E29}" srcOrd="0" destOrd="0" presId="urn:microsoft.com/office/officeart/2005/8/layout/list1"/>
    <dgm:cxn modelId="{89DF6943-9375-4FB6-95AB-7D9D2699CFF4}" type="presParOf" srcId="{62F61262-5D00-47C1-AF67-2E04E2EA5E29}" destId="{727D930A-C488-4D45-A497-D8CCD663665E}" srcOrd="0" destOrd="0" presId="urn:microsoft.com/office/officeart/2005/8/layout/list1"/>
    <dgm:cxn modelId="{3A6006C1-3A76-46E0-8B2F-AB4EBBBD27DF}" type="presParOf" srcId="{62F61262-5D00-47C1-AF67-2E04E2EA5E29}" destId="{FD352730-45FA-41C7-91AF-DBE3FFE4E6C1}" srcOrd="1" destOrd="0" presId="urn:microsoft.com/office/officeart/2005/8/layout/list1"/>
    <dgm:cxn modelId="{E4C66A89-28A2-4E9D-994E-5CAF7AC3EAB6}" type="presParOf" srcId="{BF688452-6660-4365-AEE4-F9B727E947C1}" destId="{516E15F7-8904-4408-B5F5-A056A536E72D}" srcOrd="1" destOrd="0" presId="urn:microsoft.com/office/officeart/2005/8/layout/list1"/>
    <dgm:cxn modelId="{124311D8-0B55-4E53-A5BB-7E7443261AE8}" type="presParOf" srcId="{BF688452-6660-4365-AEE4-F9B727E947C1}" destId="{57025E35-B441-43DB-9C78-17AB83A6DF18}" srcOrd="2" destOrd="0" presId="urn:microsoft.com/office/officeart/2005/8/layout/list1"/>
    <dgm:cxn modelId="{3CAED040-4D1E-4438-A1B6-EF1665B2BF11}" type="presParOf" srcId="{BF688452-6660-4365-AEE4-F9B727E947C1}" destId="{90D4249F-D4CF-49A8-B42F-8AA1BB3FBBD4}" srcOrd="3" destOrd="0" presId="urn:microsoft.com/office/officeart/2005/8/layout/list1"/>
    <dgm:cxn modelId="{FB85FFB1-E6A5-4333-88E4-9437701A013E}" type="presParOf" srcId="{BF688452-6660-4365-AEE4-F9B727E947C1}" destId="{71C724B6-06DC-495F-8F59-CA94CCC7F7E6}" srcOrd="4" destOrd="0" presId="urn:microsoft.com/office/officeart/2005/8/layout/list1"/>
    <dgm:cxn modelId="{82D2F1B5-5DC3-415E-97FE-FEFE631D4BC2}" type="presParOf" srcId="{71C724B6-06DC-495F-8F59-CA94CCC7F7E6}" destId="{4D6C1CDD-2597-4AAC-A28D-42271CB00369}" srcOrd="0" destOrd="0" presId="urn:microsoft.com/office/officeart/2005/8/layout/list1"/>
    <dgm:cxn modelId="{016D84B3-99FF-49B8-A3E1-CC74E847BEC8}" type="presParOf" srcId="{71C724B6-06DC-495F-8F59-CA94CCC7F7E6}" destId="{3BFE1755-86BD-451C-8361-4E9F84438A3A}" srcOrd="1" destOrd="0" presId="urn:microsoft.com/office/officeart/2005/8/layout/list1"/>
    <dgm:cxn modelId="{88026DB0-C5B2-4478-847F-C7C9911833B1}" type="presParOf" srcId="{BF688452-6660-4365-AEE4-F9B727E947C1}" destId="{B59393CF-26F9-40B7-8684-26CF4894D4F9}" srcOrd="5" destOrd="0" presId="urn:microsoft.com/office/officeart/2005/8/layout/list1"/>
    <dgm:cxn modelId="{54BF028E-BCF7-4B60-9E17-3C24F6E69962}" type="presParOf" srcId="{BF688452-6660-4365-AEE4-F9B727E947C1}" destId="{196FE8E9-46A3-4E60-9D79-41F824A5CD52}" srcOrd="6" destOrd="0" presId="urn:microsoft.com/office/officeart/2005/8/layout/list1"/>
    <dgm:cxn modelId="{6F8ECBD3-101E-43A2-B27F-FA127579D710}" type="presParOf" srcId="{BF688452-6660-4365-AEE4-F9B727E947C1}" destId="{1C4EC32C-AE03-4F02-BE0F-76AE6CB33BCB}" srcOrd="7" destOrd="0" presId="urn:microsoft.com/office/officeart/2005/8/layout/list1"/>
    <dgm:cxn modelId="{0C82350B-3491-45AE-8E99-32858F863B31}" type="presParOf" srcId="{BF688452-6660-4365-AEE4-F9B727E947C1}" destId="{CD058924-0AA2-40A1-B6ED-794773041006}" srcOrd="8" destOrd="0" presId="urn:microsoft.com/office/officeart/2005/8/layout/list1"/>
    <dgm:cxn modelId="{3FBF1D3F-6DED-4C17-AA60-DABDBCFBD52C}" type="presParOf" srcId="{CD058924-0AA2-40A1-B6ED-794773041006}" destId="{F877A89C-A140-43BE-AC69-4007F2343CB6}" srcOrd="0" destOrd="0" presId="urn:microsoft.com/office/officeart/2005/8/layout/list1"/>
    <dgm:cxn modelId="{04FE068C-042E-4BF2-9E27-25C2CE688FCC}" type="presParOf" srcId="{CD058924-0AA2-40A1-B6ED-794773041006}" destId="{4E469EC8-6A62-4626-8236-1BD724254C42}" srcOrd="1" destOrd="0" presId="urn:microsoft.com/office/officeart/2005/8/layout/list1"/>
    <dgm:cxn modelId="{A19E3540-00BE-4C3F-B178-BDA8A794FF80}" type="presParOf" srcId="{BF688452-6660-4365-AEE4-F9B727E947C1}" destId="{7D5334C1-A8E8-4BBB-B4E3-C22A741DD3FF}" srcOrd="9" destOrd="0" presId="urn:microsoft.com/office/officeart/2005/8/layout/list1"/>
    <dgm:cxn modelId="{E5479B04-929B-4580-B169-D1F48F954460}" type="presParOf" srcId="{BF688452-6660-4365-AEE4-F9B727E947C1}" destId="{C4F0F06C-FFF6-4688-8A46-64B4432662D5}" srcOrd="10" destOrd="0" presId="urn:microsoft.com/office/officeart/2005/8/layout/list1"/>
    <dgm:cxn modelId="{0143C060-AD10-43F3-BA84-B139AEA4EC37}" type="presParOf" srcId="{BF688452-6660-4365-AEE4-F9B727E947C1}" destId="{5A4F2C70-5DA1-4663-B62F-C1384CC0B187}" srcOrd="11" destOrd="0" presId="urn:microsoft.com/office/officeart/2005/8/layout/list1"/>
    <dgm:cxn modelId="{3356C39E-801E-4887-9538-0F9DD4D73AE9}" type="presParOf" srcId="{BF688452-6660-4365-AEE4-F9B727E947C1}" destId="{1BF066B8-E5AC-4EEC-A330-DE68E7A638A5}" srcOrd="12" destOrd="0" presId="urn:microsoft.com/office/officeart/2005/8/layout/list1"/>
    <dgm:cxn modelId="{94C99F15-16A9-4128-B2CF-CA934629E6AF}" type="presParOf" srcId="{1BF066B8-E5AC-4EEC-A330-DE68E7A638A5}" destId="{F59D0B20-64D5-429D-B51C-01D92E79266B}" srcOrd="0" destOrd="0" presId="urn:microsoft.com/office/officeart/2005/8/layout/list1"/>
    <dgm:cxn modelId="{2D0968F7-D3BD-4F68-BAA6-0F8A32FC6C10}" type="presParOf" srcId="{1BF066B8-E5AC-4EEC-A330-DE68E7A638A5}" destId="{7914453C-1F40-421D-9FBE-9B9E120C7E53}" srcOrd="1" destOrd="0" presId="urn:microsoft.com/office/officeart/2005/8/layout/list1"/>
    <dgm:cxn modelId="{FBE5120A-D759-4F78-B24F-D861F7CC7F6D}" type="presParOf" srcId="{BF688452-6660-4365-AEE4-F9B727E947C1}" destId="{A3D6F704-DC11-4463-A111-381D9FA14287}" srcOrd="13" destOrd="0" presId="urn:microsoft.com/office/officeart/2005/8/layout/list1"/>
    <dgm:cxn modelId="{D16FDDAC-53EC-45A9-8329-74E1D42499DD}" type="presParOf" srcId="{BF688452-6660-4365-AEE4-F9B727E947C1}" destId="{F6209448-FDDA-4F3A-8A3D-2D6B37888FFD}" srcOrd="14" destOrd="0" presId="urn:microsoft.com/office/officeart/2005/8/layout/list1"/>
    <dgm:cxn modelId="{02964CCD-5314-4050-B4A6-39636FD50A90}" type="presParOf" srcId="{BF688452-6660-4365-AEE4-F9B727E947C1}" destId="{965D7104-68E1-42B8-A972-6D7BCB949A0B}" srcOrd="15" destOrd="0" presId="urn:microsoft.com/office/officeart/2005/8/layout/list1"/>
    <dgm:cxn modelId="{0B1B1F1A-A479-4A87-92A8-D83BC84DE63F}" type="presParOf" srcId="{BF688452-6660-4365-AEE4-F9B727E947C1}" destId="{19A1871B-B9EC-4944-A4E2-2A207BDC84F0}" srcOrd="16" destOrd="0" presId="urn:microsoft.com/office/officeart/2005/8/layout/list1"/>
    <dgm:cxn modelId="{C6067191-A2A4-4A97-84B3-B52F531BC738}" type="presParOf" srcId="{19A1871B-B9EC-4944-A4E2-2A207BDC84F0}" destId="{7A6F5D00-05A6-41EB-939D-69E6D0BA621B}" srcOrd="0" destOrd="0" presId="urn:microsoft.com/office/officeart/2005/8/layout/list1"/>
    <dgm:cxn modelId="{04857239-6C7C-4DF1-A7B0-C3A91404C7E8}" type="presParOf" srcId="{19A1871B-B9EC-4944-A4E2-2A207BDC84F0}" destId="{6D5089D9-4A9A-422C-8E2B-6D6FA1654C9E}" srcOrd="1" destOrd="0" presId="urn:microsoft.com/office/officeart/2005/8/layout/list1"/>
    <dgm:cxn modelId="{84C56074-8603-43FB-B5FC-02B8715A9800}" type="presParOf" srcId="{BF688452-6660-4365-AEE4-F9B727E947C1}" destId="{851E5169-996D-4228-87CF-8159CA823E8D}" srcOrd="17" destOrd="0" presId="urn:microsoft.com/office/officeart/2005/8/layout/list1"/>
    <dgm:cxn modelId="{EF8B0F6D-1A15-49F3-A95C-9C5BB7CC1394}" type="presParOf" srcId="{BF688452-6660-4365-AEE4-F9B727E947C1}" destId="{D0DF502B-F602-4392-A40A-2A1738887CE5}" srcOrd="18" destOrd="0" presId="urn:microsoft.com/office/officeart/2005/8/layout/list1"/>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2FEAA5CC-955D-4200-844B-09BABF7ECB58}" type="doc">
      <dgm:prSet loTypeId="urn:microsoft.com/office/officeart/2005/8/layout/vList2" loCatId="list" qsTypeId="urn:microsoft.com/office/officeart/2005/8/quickstyle/simple1" qsCatId="simple" csTypeId="urn:microsoft.com/office/officeart/2005/8/colors/accent0_2" csCatId="mainScheme" phldr="1"/>
      <dgm:spPr/>
      <dgm:t>
        <a:bodyPr/>
        <a:lstStyle/>
        <a:p>
          <a:endParaRPr lang="en-US"/>
        </a:p>
      </dgm:t>
    </dgm:pt>
    <dgm:pt modelId="{7BF30494-E242-4A66-AD9D-FD5FA35B1A25}">
      <dgm:prSet custT="1"/>
      <dgm:spPr/>
      <dgm:t>
        <a:bodyPr/>
        <a:lstStyle/>
        <a:p>
          <a:pPr rtl="0"/>
          <a:r>
            <a:rPr lang="en-US" sz="1600" b="1" i="0" dirty="0" smtClean="0"/>
            <a:t>Configure your browser’s security and privacy settings</a:t>
          </a:r>
          <a:endParaRPr lang="en-US" sz="1600" b="1" dirty="0">
            <a:latin typeface="+mn-lt"/>
          </a:endParaRPr>
        </a:p>
      </dgm:t>
    </dgm:pt>
    <dgm:pt modelId="{AA9F0941-573F-45D0-8B19-9068E75C79AB}" type="parTrans" cxnId="{399BA6D5-8C70-47F9-81F3-198B67EE98A9}">
      <dgm:prSet/>
      <dgm:spPr/>
      <dgm:t>
        <a:bodyPr/>
        <a:lstStyle/>
        <a:p>
          <a:endParaRPr lang="en-US"/>
        </a:p>
      </dgm:t>
    </dgm:pt>
    <dgm:pt modelId="{5BD8C2A2-B1AE-4FDF-BA77-5BA5E8EFEAF5}" type="sibTrans" cxnId="{399BA6D5-8C70-47F9-81F3-198B67EE98A9}">
      <dgm:prSet/>
      <dgm:spPr/>
      <dgm:t>
        <a:bodyPr/>
        <a:lstStyle/>
        <a:p>
          <a:endParaRPr lang="en-US"/>
        </a:p>
      </dgm:t>
    </dgm:pt>
    <dgm:pt modelId="{5D078EBC-884D-4898-B42C-175EE67845AD}">
      <dgm:prSet custT="1"/>
      <dgm:spPr/>
      <dgm:t>
        <a:bodyPr/>
        <a:lstStyle/>
        <a:p>
          <a:pPr rtl="0"/>
          <a:r>
            <a:rPr lang="en-US" sz="1600" b="1" dirty="0" smtClean="0">
              <a:latin typeface="+mn-lt"/>
            </a:rPr>
            <a:t>Use a browser that allows you to take your bookmarks with you between devices</a:t>
          </a:r>
          <a:endParaRPr lang="en-US" sz="1600" b="1" dirty="0">
            <a:latin typeface="+mn-lt"/>
          </a:endParaRPr>
        </a:p>
      </dgm:t>
    </dgm:pt>
    <dgm:pt modelId="{454CD475-46D5-4672-8C38-2A20BE13E6C2}" type="parTrans" cxnId="{2C292231-3FF2-4860-9BA3-604327CCF6F4}">
      <dgm:prSet/>
      <dgm:spPr/>
      <dgm:t>
        <a:bodyPr/>
        <a:lstStyle/>
        <a:p>
          <a:endParaRPr lang="en-US"/>
        </a:p>
      </dgm:t>
    </dgm:pt>
    <dgm:pt modelId="{3C6086D0-9E48-4B61-92B0-01226459B6B1}" type="sibTrans" cxnId="{2C292231-3FF2-4860-9BA3-604327CCF6F4}">
      <dgm:prSet/>
      <dgm:spPr/>
      <dgm:t>
        <a:bodyPr/>
        <a:lstStyle/>
        <a:p>
          <a:endParaRPr lang="en-US"/>
        </a:p>
      </dgm:t>
    </dgm:pt>
    <dgm:pt modelId="{C73410A4-BC09-4446-A4D0-49C1BF14EB52}">
      <dgm:prSet custT="1"/>
      <dgm:spPr/>
      <dgm:t>
        <a:bodyPr/>
        <a:lstStyle/>
        <a:p>
          <a:pPr rtl="0"/>
          <a:r>
            <a:rPr lang="en-US" sz="1600" b="1" dirty="0" smtClean="0">
              <a:latin typeface="+mn-lt"/>
            </a:rPr>
            <a:t>Block </a:t>
          </a:r>
          <a:r>
            <a:rPr lang="en-US" sz="1600" b="1" dirty="0" smtClean="0">
              <a:latin typeface="+mn-lt"/>
            </a:rPr>
            <a:t>Pop-ups and </a:t>
          </a:r>
          <a:r>
            <a:rPr lang="en-US" sz="1600" b="1" i="0" dirty="0" smtClean="0"/>
            <a:t>Be cautious when installing plug-ins</a:t>
          </a:r>
          <a:endParaRPr lang="en-US" sz="1600" b="1" dirty="0">
            <a:latin typeface="+mn-lt"/>
          </a:endParaRPr>
        </a:p>
      </dgm:t>
    </dgm:pt>
    <dgm:pt modelId="{BE56CFBA-6A92-4D7F-921E-6F49A7BF0A77}" type="parTrans" cxnId="{86B02B03-24F6-440E-938C-44345B265F21}">
      <dgm:prSet/>
      <dgm:spPr/>
      <dgm:t>
        <a:bodyPr/>
        <a:lstStyle/>
        <a:p>
          <a:endParaRPr lang="en-US"/>
        </a:p>
      </dgm:t>
    </dgm:pt>
    <dgm:pt modelId="{E0529DE8-91BB-438C-B13D-A6B5071AA1A0}" type="sibTrans" cxnId="{86B02B03-24F6-440E-938C-44345B265F21}">
      <dgm:prSet/>
      <dgm:spPr/>
      <dgm:t>
        <a:bodyPr/>
        <a:lstStyle/>
        <a:p>
          <a:endParaRPr lang="en-US"/>
        </a:p>
      </dgm:t>
    </dgm:pt>
    <dgm:pt modelId="{7CB315F0-5D6B-4BF0-8F03-1B9215DBF794}">
      <dgm:prSet custT="1"/>
      <dgm:spPr/>
      <dgm:t>
        <a:bodyPr/>
        <a:lstStyle/>
        <a:p>
          <a:pPr rtl="0"/>
          <a:r>
            <a:rPr lang="en-US" sz="1600" b="1" dirty="0" smtClean="0">
              <a:latin typeface="+mn-lt"/>
            </a:rPr>
            <a:t>Use an ad blocker</a:t>
          </a:r>
          <a:endParaRPr lang="en-US" sz="1600" b="1" dirty="0">
            <a:latin typeface="+mn-lt"/>
          </a:endParaRPr>
        </a:p>
      </dgm:t>
    </dgm:pt>
    <dgm:pt modelId="{2DFCE4FE-63E9-4F0F-AC97-55572E196091}" type="parTrans" cxnId="{7C48D96B-2789-4B31-879C-8262E46E08B9}">
      <dgm:prSet/>
      <dgm:spPr/>
      <dgm:t>
        <a:bodyPr/>
        <a:lstStyle/>
        <a:p>
          <a:endParaRPr lang="en-US"/>
        </a:p>
      </dgm:t>
    </dgm:pt>
    <dgm:pt modelId="{6015FFC6-63E3-4733-9797-CD54E0895292}" type="sibTrans" cxnId="{7C48D96B-2789-4B31-879C-8262E46E08B9}">
      <dgm:prSet/>
      <dgm:spPr/>
      <dgm:t>
        <a:bodyPr/>
        <a:lstStyle/>
        <a:p>
          <a:endParaRPr lang="en-US"/>
        </a:p>
      </dgm:t>
    </dgm:pt>
    <dgm:pt modelId="{1751CB11-FF0D-4442-9F56-6278114932F1}">
      <dgm:prSet custT="1"/>
      <dgm:spPr/>
      <dgm:t>
        <a:bodyPr/>
        <a:lstStyle/>
        <a:p>
          <a:pPr rtl="0"/>
          <a:r>
            <a:rPr lang="en-US" sz="1600" b="1" dirty="0" smtClean="0">
              <a:latin typeface="+mn-lt"/>
            </a:rPr>
            <a:t>Enable “do not track” in your browser</a:t>
          </a:r>
          <a:endParaRPr lang="en-US" sz="1600" b="1" dirty="0">
            <a:latin typeface="+mn-lt"/>
          </a:endParaRPr>
        </a:p>
      </dgm:t>
    </dgm:pt>
    <dgm:pt modelId="{7A65CD65-8BA8-4586-9B74-DE39EDBE6183}" type="parTrans" cxnId="{16A8CB11-B34D-41E1-BA74-43CB70FAC6A6}">
      <dgm:prSet/>
      <dgm:spPr/>
      <dgm:t>
        <a:bodyPr/>
        <a:lstStyle/>
        <a:p>
          <a:endParaRPr lang="en-US"/>
        </a:p>
      </dgm:t>
    </dgm:pt>
    <dgm:pt modelId="{0CA0E2B1-D24F-4FBF-AB58-FC1952E4CB88}" type="sibTrans" cxnId="{16A8CB11-B34D-41E1-BA74-43CB70FAC6A6}">
      <dgm:prSet/>
      <dgm:spPr/>
      <dgm:t>
        <a:bodyPr/>
        <a:lstStyle/>
        <a:p>
          <a:endParaRPr lang="en-US"/>
        </a:p>
      </dgm:t>
    </dgm:pt>
    <dgm:pt modelId="{40AA10D2-7AEF-4891-8CB7-9704992DF0B3}">
      <dgm:prSet custT="1"/>
      <dgm:spPr/>
      <dgm:t>
        <a:bodyPr/>
        <a:lstStyle/>
        <a:p>
          <a:pPr rtl="0"/>
          <a:r>
            <a:rPr lang="en-US" sz="1600" b="1" dirty="0" smtClean="0">
              <a:latin typeface="+mn-lt"/>
            </a:rPr>
            <a:t>Clear your web browser cache and cookies</a:t>
          </a:r>
          <a:endParaRPr lang="en-US" sz="1600" b="1" dirty="0">
            <a:latin typeface="+mn-lt"/>
          </a:endParaRPr>
        </a:p>
      </dgm:t>
    </dgm:pt>
    <dgm:pt modelId="{EAC3C431-5CBE-4272-9125-628C58A2B386}" type="parTrans" cxnId="{0F9A4B4F-8262-41FD-A283-0B9FEA86CF36}">
      <dgm:prSet/>
      <dgm:spPr/>
      <dgm:t>
        <a:bodyPr/>
        <a:lstStyle/>
        <a:p>
          <a:endParaRPr lang="en-US"/>
        </a:p>
      </dgm:t>
    </dgm:pt>
    <dgm:pt modelId="{6513787D-5595-4399-B58C-9E9388C5E0F4}" type="sibTrans" cxnId="{0F9A4B4F-8262-41FD-A283-0B9FEA86CF36}">
      <dgm:prSet/>
      <dgm:spPr/>
      <dgm:t>
        <a:bodyPr/>
        <a:lstStyle/>
        <a:p>
          <a:endParaRPr lang="en-US"/>
        </a:p>
      </dgm:t>
    </dgm:pt>
    <dgm:pt modelId="{6CEA9AF0-1CD6-493E-AF0C-ED26548DB53F}">
      <dgm:prSet custT="1"/>
      <dgm:spPr/>
      <dgm:t>
        <a:bodyPr/>
        <a:lstStyle/>
        <a:p>
          <a:pPr rtl="0"/>
          <a:r>
            <a:rPr lang="en-US" sz="1600" b="1" dirty="0" smtClean="0">
              <a:latin typeface="+mn-lt"/>
            </a:rPr>
            <a:t>Turn on private browsing</a:t>
          </a:r>
          <a:endParaRPr lang="en-US" sz="1600" b="1" dirty="0">
            <a:latin typeface="+mn-lt"/>
          </a:endParaRPr>
        </a:p>
      </dgm:t>
    </dgm:pt>
    <dgm:pt modelId="{380EBA2E-B13E-420B-AB41-0CCD130558D4}" type="parTrans" cxnId="{F5ED90F2-2C4C-49E5-8CB4-11905D7EE6A6}">
      <dgm:prSet/>
      <dgm:spPr/>
      <dgm:t>
        <a:bodyPr/>
        <a:lstStyle/>
        <a:p>
          <a:endParaRPr lang="en-US"/>
        </a:p>
      </dgm:t>
    </dgm:pt>
    <dgm:pt modelId="{803862DF-F707-4C6B-889F-7B5B124CDEF0}" type="sibTrans" cxnId="{F5ED90F2-2C4C-49E5-8CB4-11905D7EE6A6}">
      <dgm:prSet/>
      <dgm:spPr/>
      <dgm:t>
        <a:bodyPr/>
        <a:lstStyle/>
        <a:p>
          <a:endParaRPr lang="en-US"/>
        </a:p>
      </dgm:t>
    </dgm:pt>
    <dgm:pt modelId="{04EB6744-8FD1-4C6A-9D48-A65E7388C5AD}">
      <dgm:prSet custT="1"/>
      <dgm:spPr/>
      <dgm:t>
        <a:bodyPr/>
        <a:lstStyle/>
        <a:p>
          <a:pPr rtl="0"/>
          <a:r>
            <a:rPr lang="en-US" sz="1600" b="1" dirty="0" smtClean="0">
              <a:latin typeface="+mn-lt"/>
            </a:rPr>
            <a:t>Use a VPN</a:t>
          </a:r>
          <a:endParaRPr lang="en-US" sz="1600" b="1" dirty="0">
            <a:latin typeface="+mn-lt"/>
          </a:endParaRPr>
        </a:p>
      </dgm:t>
    </dgm:pt>
    <dgm:pt modelId="{570C6147-43E2-47E8-AC68-61EE84292984}" type="parTrans" cxnId="{FFF96BAC-5B57-4508-BAFD-21A3CF9225EA}">
      <dgm:prSet/>
      <dgm:spPr/>
      <dgm:t>
        <a:bodyPr/>
        <a:lstStyle/>
        <a:p>
          <a:endParaRPr lang="en-US"/>
        </a:p>
      </dgm:t>
    </dgm:pt>
    <dgm:pt modelId="{516C9CEF-D255-4825-8561-E33D02A431D8}" type="sibTrans" cxnId="{FFF96BAC-5B57-4508-BAFD-21A3CF9225EA}">
      <dgm:prSet/>
      <dgm:spPr/>
      <dgm:t>
        <a:bodyPr/>
        <a:lstStyle/>
        <a:p>
          <a:endParaRPr lang="en-US"/>
        </a:p>
      </dgm:t>
    </dgm:pt>
    <dgm:pt modelId="{5B7413B9-43A8-4301-B02F-A97DE535E0D6}">
      <dgm:prSet custT="1"/>
      <dgm:spPr/>
      <dgm:t>
        <a:bodyPr/>
        <a:lstStyle/>
        <a:p>
          <a:pPr rtl="0"/>
          <a:r>
            <a:rPr lang="en-US" sz="1600" b="1" dirty="0" smtClean="0">
              <a:latin typeface="+mn-lt"/>
            </a:rPr>
            <a:t>Use a password manager</a:t>
          </a:r>
          <a:endParaRPr lang="en-US" sz="1600" b="1" dirty="0">
            <a:latin typeface="+mn-lt"/>
          </a:endParaRPr>
        </a:p>
      </dgm:t>
    </dgm:pt>
    <dgm:pt modelId="{32DBBF0A-7B23-4B0C-9149-8AFB880CDC7A}" type="parTrans" cxnId="{40DD94B5-360A-413F-9D82-914B86F55869}">
      <dgm:prSet/>
      <dgm:spPr/>
      <dgm:t>
        <a:bodyPr/>
        <a:lstStyle/>
        <a:p>
          <a:endParaRPr lang="en-US"/>
        </a:p>
      </dgm:t>
    </dgm:pt>
    <dgm:pt modelId="{F06B2442-0B7B-4687-BFA5-8194DFF36731}" type="sibTrans" cxnId="{40DD94B5-360A-413F-9D82-914B86F55869}">
      <dgm:prSet/>
      <dgm:spPr/>
      <dgm:t>
        <a:bodyPr/>
        <a:lstStyle/>
        <a:p>
          <a:endParaRPr lang="en-US"/>
        </a:p>
      </dgm:t>
    </dgm:pt>
    <dgm:pt modelId="{1DF4700A-825D-4277-AB4F-8992C270FEBC}">
      <dgm:prSet custT="1"/>
      <dgm:spPr/>
      <dgm:t>
        <a:bodyPr/>
        <a:lstStyle/>
        <a:p>
          <a:pPr rtl="0"/>
          <a:r>
            <a:rPr lang="en-US" sz="1600" b="1" dirty="0" smtClean="0">
              <a:latin typeface="+mn-lt"/>
            </a:rPr>
            <a:t>Ensure you have up-to-date antivirus and firewall protection</a:t>
          </a:r>
          <a:endParaRPr lang="en-US" sz="1400" b="1" dirty="0">
            <a:latin typeface="+mn-lt"/>
          </a:endParaRPr>
        </a:p>
      </dgm:t>
    </dgm:pt>
    <dgm:pt modelId="{961BEFC8-8B12-4EB8-8750-24FAD92925DE}" type="parTrans" cxnId="{24DB60E8-2DD7-4036-8EBC-DAAEF5E1AFBC}">
      <dgm:prSet/>
      <dgm:spPr/>
      <dgm:t>
        <a:bodyPr/>
        <a:lstStyle/>
        <a:p>
          <a:endParaRPr lang="en-US"/>
        </a:p>
      </dgm:t>
    </dgm:pt>
    <dgm:pt modelId="{F3388ACE-1795-4461-BB56-1B02F8DD7D36}" type="sibTrans" cxnId="{24DB60E8-2DD7-4036-8EBC-DAAEF5E1AFBC}">
      <dgm:prSet/>
      <dgm:spPr/>
      <dgm:t>
        <a:bodyPr/>
        <a:lstStyle/>
        <a:p>
          <a:endParaRPr lang="en-US"/>
        </a:p>
      </dgm:t>
    </dgm:pt>
    <dgm:pt modelId="{0451CE78-D776-4258-9AD5-765BA2C39F1E}" type="pres">
      <dgm:prSet presAssocID="{2FEAA5CC-955D-4200-844B-09BABF7ECB58}" presName="linear" presStyleCnt="0">
        <dgm:presLayoutVars>
          <dgm:animLvl val="lvl"/>
          <dgm:resizeHandles val="exact"/>
        </dgm:presLayoutVars>
      </dgm:prSet>
      <dgm:spPr/>
    </dgm:pt>
    <dgm:pt modelId="{D0F0664D-A242-4F3F-8160-27E94D237276}" type="pres">
      <dgm:prSet presAssocID="{7BF30494-E242-4A66-AD9D-FD5FA35B1A25}" presName="parentText" presStyleLbl="node1" presStyleIdx="0" presStyleCnt="10">
        <dgm:presLayoutVars>
          <dgm:chMax val="0"/>
          <dgm:bulletEnabled val="1"/>
        </dgm:presLayoutVars>
      </dgm:prSet>
      <dgm:spPr/>
      <dgm:t>
        <a:bodyPr/>
        <a:lstStyle/>
        <a:p>
          <a:endParaRPr lang="en-US"/>
        </a:p>
      </dgm:t>
    </dgm:pt>
    <dgm:pt modelId="{0055DCF4-7198-4CBD-8422-512A8865584F}" type="pres">
      <dgm:prSet presAssocID="{5BD8C2A2-B1AE-4FDF-BA77-5BA5E8EFEAF5}" presName="spacer" presStyleCnt="0"/>
      <dgm:spPr/>
    </dgm:pt>
    <dgm:pt modelId="{0EFD9473-4C26-47FE-A3C3-F7F1A9E79C11}" type="pres">
      <dgm:prSet presAssocID="{5D078EBC-884D-4898-B42C-175EE67845AD}" presName="parentText" presStyleLbl="node1" presStyleIdx="1" presStyleCnt="10">
        <dgm:presLayoutVars>
          <dgm:chMax val="0"/>
          <dgm:bulletEnabled val="1"/>
        </dgm:presLayoutVars>
      </dgm:prSet>
      <dgm:spPr/>
    </dgm:pt>
    <dgm:pt modelId="{93F33FE0-4538-4F06-B731-2F9788BA712A}" type="pres">
      <dgm:prSet presAssocID="{3C6086D0-9E48-4B61-92B0-01226459B6B1}" presName="spacer" presStyleCnt="0"/>
      <dgm:spPr/>
    </dgm:pt>
    <dgm:pt modelId="{27D33A10-ED15-4347-B489-959DE863D895}" type="pres">
      <dgm:prSet presAssocID="{C73410A4-BC09-4446-A4D0-49C1BF14EB52}" presName="parentText" presStyleLbl="node1" presStyleIdx="2" presStyleCnt="10">
        <dgm:presLayoutVars>
          <dgm:chMax val="0"/>
          <dgm:bulletEnabled val="1"/>
        </dgm:presLayoutVars>
      </dgm:prSet>
      <dgm:spPr/>
      <dgm:t>
        <a:bodyPr/>
        <a:lstStyle/>
        <a:p>
          <a:endParaRPr lang="en-US"/>
        </a:p>
      </dgm:t>
    </dgm:pt>
    <dgm:pt modelId="{ADAD79EB-3502-4D74-A3D4-8DCDBD917282}" type="pres">
      <dgm:prSet presAssocID="{E0529DE8-91BB-438C-B13D-A6B5071AA1A0}" presName="spacer" presStyleCnt="0"/>
      <dgm:spPr/>
    </dgm:pt>
    <dgm:pt modelId="{0C549ADC-D7A8-4E96-AFFA-843F34D5A0E9}" type="pres">
      <dgm:prSet presAssocID="{7CB315F0-5D6B-4BF0-8F03-1B9215DBF794}" presName="parentText" presStyleLbl="node1" presStyleIdx="3" presStyleCnt="10">
        <dgm:presLayoutVars>
          <dgm:chMax val="0"/>
          <dgm:bulletEnabled val="1"/>
        </dgm:presLayoutVars>
      </dgm:prSet>
      <dgm:spPr/>
    </dgm:pt>
    <dgm:pt modelId="{C540CDA9-31CC-4500-9983-650EFD6C75C4}" type="pres">
      <dgm:prSet presAssocID="{6015FFC6-63E3-4733-9797-CD54E0895292}" presName="spacer" presStyleCnt="0"/>
      <dgm:spPr/>
    </dgm:pt>
    <dgm:pt modelId="{72A95F93-300D-4F0F-88C8-19E0CB1F2CDE}" type="pres">
      <dgm:prSet presAssocID="{1751CB11-FF0D-4442-9F56-6278114932F1}" presName="parentText" presStyleLbl="node1" presStyleIdx="4" presStyleCnt="10">
        <dgm:presLayoutVars>
          <dgm:chMax val="0"/>
          <dgm:bulletEnabled val="1"/>
        </dgm:presLayoutVars>
      </dgm:prSet>
      <dgm:spPr/>
    </dgm:pt>
    <dgm:pt modelId="{C478F257-EF21-485D-B1D8-AB1AF262401D}" type="pres">
      <dgm:prSet presAssocID="{0CA0E2B1-D24F-4FBF-AB58-FC1952E4CB88}" presName="spacer" presStyleCnt="0"/>
      <dgm:spPr/>
    </dgm:pt>
    <dgm:pt modelId="{7979B9E7-00F2-45BD-89A0-8ED168D5989E}" type="pres">
      <dgm:prSet presAssocID="{40AA10D2-7AEF-4891-8CB7-9704992DF0B3}" presName="parentText" presStyleLbl="node1" presStyleIdx="5" presStyleCnt="10">
        <dgm:presLayoutVars>
          <dgm:chMax val="0"/>
          <dgm:bulletEnabled val="1"/>
        </dgm:presLayoutVars>
      </dgm:prSet>
      <dgm:spPr/>
    </dgm:pt>
    <dgm:pt modelId="{7721A2E6-52EF-4BEE-B2C7-82CE711995B2}" type="pres">
      <dgm:prSet presAssocID="{6513787D-5595-4399-B58C-9E9388C5E0F4}" presName="spacer" presStyleCnt="0"/>
      <dgm:spPr/>
    </dgm:pt>
    <dgm:pt modelId="{BF59E083-F46D-4C3E-9FC3-9B778BF270E9}" type="pres">
      <dgm:prSet presAssocID="{6CEA9AF0-1CD6-493E-AF0C-ED26548DB53F}" presName="parentText" presStyleLbl="node1" presStyleIdx="6" presStyleCnt="10">
        <dgm:presLayoutVars>
          <dgm:chMax val="0"/>
          <dgm:bulletEnabled val="1"/>
        </dgm:presLayoutVars>
      </dgm:prSet>
      <dgm:spPr/>
    </dgm:pt>
    <dgm:pt modelId="{D8C029B2-86AE-427E-9619-00CA32F15409}" type="pres">
      <dgm:prSet presAssocID="{803862DF-F707-4C6B-889F-7B5B124CDEF0}" presName="spacer" presStyleCnt="0"/>
      <dgm:spPr/>
    </dgm:pt>
    <dgm:pt modelId="{CE0E97CE-0BB5-48FB-AD61-66D1AD0AD418}" type="pres">
      <dgm:prSet presAssocID="{04EB6744-8FD1-4C6A-9D48-A65E7388C5AD}" presName="parentText" presStyleLbl="node1" presStyleIdx="7" presStyleCnt="10">
        <dgm:presLayoutVars>
          <dgm:chMax val="0"/>
          <dgm:bulletEnabled val="1"/>
        </dgm:presLayoutVars>
      </dgm:prSet>
      <dgm:spPr/>
    </dgm:pt>
    <dgm:pt modelId="{29F860F5-EA9B-48B4-B5C7-A28CF16751BC}" type="pres">
      <dgm:prSet presAssocID="{516C9CEF-D255-4825-8561-E33D02A431D8}" presName="spacer" presStyleCnt="0"/>
      <dgm:spPr/>
    </dgm:pt>
    <dgm:pt modelId="{AFE67EE3-01C4-4547-B3D5-6BF8CE92475A}" type="pres">
      <dgm:prSet presAssocID="{5B7413B9-43A8-4301-B02F-A97DE535E0D6}" presName="parentText" presStyleLbl="node1" presStyleIdx="8" presStyleCnt="10">
        <dgm:presLayoutVars>
          <dgm:chMax val="0"/>
          <dgm:bulletEnabled val="1"/>
        </dgm:presLayoutVars>
      </dgm:prSet>
      <dgm:spPr/>
    </dgm:pt>
    <dgm:pt modelId="{5F4EC348-1268-4260-BB1E-3284DB96BA84}" type="pres">
      <dgm:prSet presAssocID="{F06B2442-0B7B-4687-BFA5-8194DFF36731}" presName="spacer" presStyleCnt="0"/>
      <dgm:spPr/>
    </dgm:pt>
    <dgm:pt modelId="{1BE3E916-6AE0-4F65-938D-595EEAEBED6A}" type="pres">
      <dgm:prSet presAssocID="{1DF4700A-825D-4277-AB4F-8992C270FEBC}" presName="parentText" presStyleLbl="node1" presStyleIdx="9" presStyleCnt="10">
        <dgm:presLayoutVars>
          <dgm:chMax val="0"/>
          <dgm:bulletEnabled val="1"/>
        </dgm:presLayoutVars>
      </dgm:prSet>
      <dgm:spPr/>
    </dgm:pt>
  </dgm:ptLst>
  <dgm:cxnLst>
    <dgm:cxn modelId="{47A7CB6D-DB17-478D-8F5D-1505A725C915}" type="presOf" srcId="{7CB315F0-5D6B-4BF0-8F03-1B9215DBF794}" destId="{0C549ADC-D7A8-4E96-AFFA-843F34D5A0E9}" srcOrd="0" destOrd="0" presId="urn:microsoft.com/office/officeart/2005/8/layout/vList2"/>
    <dgm:cxn modelId="{6341493F-994E-4B94-8888-A69A250636B6}" type="presOf" srcId="{7BF30494-E242-4A66-AD9D-FD5FA35B1A25}" destId="{D0F0664D-A242-4F3F-8160-27E94D237276}" srcOrd="0" destOrd="0" presId="urn:microsoft.com/office/officeart/2005/8/layout/vList2"/>
    <dgm:cxn modelId="{C75187C8-664A-4101-B7FA-91ACA7F56E4B}" type="presOf" srcId="{04EB6744-8FD1-4C6A-9D48-A65E7388C5AD}" destId="{CE0E97CE-0BB5-48FB-AD61-66D1AD0AD418}" srcOrd="0" destOrd="0" presId="urn:microsoft.com/office/officeart/2005/8/layout/vList2"/>
    <dgm:cxn modelId="{7C48D96B-2789-4B31-879C-8262E46E08B9}" srcId="{2FEAA5CC-955D-4200-844B-09BABF7ECB58}" destId="{7CB315F0-5D6B-4BF0-8F03-1B9215DBF794}" srcOrd="3" destOrd="0" parTransId="{2DFCE4FE-63E9-4F0F-AC97-55572E196091}" sibTransId="{6015FFC6-63E3-4733-9797-CD54E0895292}"/>
    <dgm:cxn modelId="{74692631-A007-4D85-AFEB-D04A945723CA}" type="presOf" srcId="{5B7413B9-43A8-4301-B02F-A97DE535E0D6}" destId="{AFE67EE3-01C4-4547-B3D5-6BF8CE92475A}" srcOrd="0" destOrd="0" presId="urn:microsoft.com/office/officeart/2005/8/layout/vList2"/>
    <dgm:cxn modelId="{24DB60E8-2DD7-4036-8EBC-DAAEF5E1AFBC}" srcId="{2FEAA5CC-955D-4200-844B-09BABF7ECB58}" destId="{1DF4700A-825D-4277-AB4F-8992C270FEBC}" srcOrd="9" destOrd="0" parTransId="{961BEFC8-8B12-4EB8-8750-24FAD92925DE}" sibTransId="{F3388ACE-1795-4461-BB56-1B02F8DD7D36}"/>
    <dgm:cxn modelId="{40DD94B5-360A-413F-9D82-914B86F55869}" srcId="{2FEAA5CC-955D-4200-844B-09BABF7ECB58}" destId="{5B7413B9-43A8-4301-B02F-A97DE535E0D6}" srcOrd="8" destOrd="0" parTransId="{32DBBF0A-7B23-4B0C-9149-8AFB880CDC7A}" sibTransId="{F06B2442-0B7B-4687-BFA5-8194DFF36731}"/>
    <dgm:cxn modelId="{16A8CB11-B34D-41E1-BA74-43CB70FAC6A6}" srcId="{2FEAA5CC-955D-4200-844B-09BABF7ECB58}" destId="{1751CB11-FF0D-4442-9F56-6278114932F1}" srcOrd="4" destOrd="0" parTransId="{7A65CD65-8BA8-4586-9B74-DE39EDBE6183}" sibTransId="{0CA0E2B1-D24F-4FBF-AB58-FC1952E4CB88}"/>
    <dgm:cxn modelId="{86B02B03-24F6-440E-938C-44345B265F21}" srcId="{2FEAA5CC-955D-4200-844B-09BABF7ECB58}" destId="{C73410A4-BC09-4446-A4D0-49C1BF14EB52}" srcOrd="2" destOrd="0" parTransId="{BE56CFBA-6A92-4D7F-921E-6F49A7BF0A77}" sibTransId="{E0529DE8-91BB-438C-B13D-A6B5071AA1A0}"/>
    <dgm:cxn modelId="{5D22ABBE-9C72-43E1-BF88-8A578EFDBFFC}" type="presOf" srcId="{6CEA9AF0-1CD6-493E-AF0C-ED26548DB53F}" destId="{BF59E083-F46D-4C3E-9FC3-9B778BF270E9}" srcOrd="0" destOrd="0" presId="urn:microsoft.com/office/officeart/2005/8/layout/vList2"/>
    <dgm:cxn modelId="{BFBB5D08-21AA-4C69-A5E4-3D7EB2B5372E}" type="presOf" srcId="{1751CB11-FF0D-4442-9F56-6278114932F1}" destId="{72A95F93-300D-4F0F-88C8-19E0CB1F2CDE}" srcOrd="0" destOrd="0" presId="urn:microsoft.com/office/officeart/2005/8/layout/vList2"/>
    <dgm:cxn modelId="{C275B691-E208-468C-B35E-F7BB2AEC2B39}" type="presOf" srcId="{C73410A4-BC09-4446-A4D0-49C1BF14EB52}" destId="{27D33A10-ED15-4347-B489-959DE863D895}" srcOrd="0" destOrd="0" presId="urn:microsoft.com/office/officeart/2005/8/layout/vList2"/>
    <dgm:cxn modelId="{399BA6D5-8C70-47F9-81F3-198B67EE98A9}" srcId="{2FEAA5CC-955D-4200-844B-09BABF7ECB58}" destId="{7BF30494-E242-4A66-AD9D-FD5FA35B1A25}" srcOrd="0" destOrd="0" parTransId="{AA9F0941-573F-45D0-8B19-9068E75C79AB}" sibTransId="{5BD8C2A2-B1AE-4FDF-BA77-5BA5E8EFEAF5}"/>
    <dgm:cxn modelId="{0E32657E-CADF-45EC-A5E5-4E91F15519DA}" type="presOf" srcId="{1DF4700A-825D-4277-AB4F-8992C270FEBC}" destId="{1BE3E916-6AE0-4F65-938D-595EEAEBED6A}" srcOrd="0" destOrd="0" presId="urn:microsoft.com/office/officeart/2005/8/layout/vList2"/>
    <dgm:cxn modelId="{F5ED90F2-2C4C-49E5-8CB4-11905D7EE6A6}" srcId="{2FEAA5CC-955D-4200-844B-09BABF7ECB58}" destId="{6CEA9AF0-1CD6-493E-AF0C-ED26548DB53F}" srcOrd="6" destOrd="0" parTransId="{380EBA2E-B13E-420B-AB41-0CCD130558D4}" sibTransId="{803862DF-F707-4C6B-889F-7B5B124CDEF0}"/>
    <dgm:cxn modelId="{FFF96BAC-5B57-4508-BAFD-21A3CF9225EA}" srcId="{2FEAA5CC-955D-4200-844B-09BABF7ECB58}" destId="{04EB6744-8FD1-4C6A-9D48-A65E7388C5AD}" srcOrd="7" destOrd="0" parTransId="{570C6147-43E2-47E8-AC68-61EE84292984}" sibTransId="{516C9CEF-D255-4825-8561-E33D02A431D8}"/>
    <dgm:cxn modelId="{73DAF3AF-8566-42BA-B9AD-5B73D151D0E3}" type="presOf" srcId="{2FEAA5CC-955D-4200-844B-09BABF7ECB58}" destId="{0451CE78-D776-4258-9AD5-765BA2C39F1E}" srcOrd="0" destOrd="0" presId="urn:microsoft.com/office/officeart/2005/8/layout/vList2"/>
    <dgm:cxn modelId="{2C292231-3FF2-4860-9BA3-604327CCF6F4}" srcId="{2FEAA5CC-955D-4200-844B-09BABF7ECB58}" destId="{5D078EBC-884D-4898-B42C-175EE67845AD}" srcOrd="1" destOrd="0" parTransId="{454CD475-46D5-4672-8C38-2A20BE13E6C2}" sibTransId="{3C6086D0-9E48-4B61-92B0-01226459B6B1}"/>
    <dgm:cxn modelId="{0F9A4B4F-8262-41FD-A283-0B9FEA86CF36}" srcId="{2FEAA5CC-955D-4200-844B-09BABF7ECB58}" destId="{40AA10D2-7AEF-4891-8CB7-9704992DF0B3}" srcOrd="5" destOrd="0" parTransId="{EAC3C431-5CBE-4272-9125-628C58A2B386}" sibTransId="{6513787D-5595-4399-B58C-9E9388C5E0F4}"/>
    <dgm:cxn modelId="{31497D8C-1CBC-452D-8913-09CB09CE5CF3}" type="presOf" srcId="{5D078EBC-884D-4898-B42C-175EE67845AD}" destId="{0EFD9473-4C26-47FE-A3C3-F7F1A9E79C11}" srcOrd="0" destOrd="0" presId="urn:microsoft.com/office/officeart/2005/8/layout/vList2"/>
    <dgm:cxn modelId="{653C09AD-E244-4882-9957-530CD0C608ED}" type="presOf" srcId="{40AA10D2-7AEF-4891-8CB7-9704992DF0B3}" destId="{7979B9E7-00F2-45BD-89A0-8ED168D5989E}" srcOrd="0" destOrd="0" presId="urn:microsoft.com/office/officeart/2005/8/layout/vList2"/>
    <dgm:cxn modelId="{4A77A114-F8B1-474B-B58E-613C332B0BC7}" type="presParOf" srcId="{0451CE78-D776-4258-9AD5-765BA2C39F1E}" destId="{D0F0664D-A242-4F3F-8160-27E94D237276}" srcOrd="0" destOrd="0" presId="urn:microsoft.com/office/officeart/2005/8/layout/vList2"/>
    <dgm:cxn modelId="{9E3523DD-B07C-4EF8-80BF-97EEB1DACCA5}" type="presParOf" srcId="{0451CE78-D776-4258-9AD5-765BA2C39F1E}" destId="{0055DCF4-7198-4CBD-8422-512A8865584F}" srcOrd="1" destOrd="0" presId="urn:microsoft.com/office/officeart/2005/8/layout/vList2"/>
    <dgm:cxn modelId="{A6EF8F38-3E3B-460B-90D4-2B66FF1FA371}" type="presParOf" srcId="{0451CE78-D776-4258-9AD5-765BA2C39F1E}" destId="{0EFD9473-4C26-47FE-A3C3-F7F1A9E79C11}" srcOrd="2" destOrd="0" presId="urn:microsoft.com/office/officeart/2005/8/layout/vList2"/>
    <dgm:cxn modelId="{00F9F095-F9D5-42DB-9DFF-087B98411011}" type="presParOf" srcId="{0451CE78-D776-4258-9AD5-765BA2C39F1E}" destId="{93F33FE0-4538-4F06-B731-2F9788BA712A}" srcOrd="3" destOrd="0" presId="urn:microsoft.com/office/officeart/2005/8/layout/vList2"/>
    <dgm:cxn modelId="{BF50F8F4-B492-43BF-A258-FD168C2AA582}" type="presParOf" srcId="{0451CE78-D776-4258-9AD5-765BA2C39F1E}" destId="{27D33A10-ED15-4347-B489-959DE863D895}" srcOrd="4" destOrd="0" presId="urn:microsoft.com/office/officeart/2005/8/layout/vList2"/>
    <dgm:cxn modelId="{DC7ECF63-8460-42F2-BF5C-7FF20D6CCB48}" type="presParOf" srcId="{0451CE78-D776-4258-9AD5-765BA2C39F1E}" destId="{ADAD79EB-3502-4D74-A3D4-8DCDBD917282}" srcOrd="5" destOrd="0" presId="urn:microsoft.com/office/officeart/2005/8/layout/vList2"/>
    <dgm:cxn modelId="{9A048416-E290-4737-BD7F-6CF1C7559936}" type="presParOf" srcId="{0451CE78-D776-4258-9AD5-765BA2C39F1E}" destId="{0C549ADC-D7A8-4E96-AFFA-843F34D5A0E9}" srcOrd="6" destOrd="0" presId="urn:microsoft.com/office/officeart/2005/8/layout/vList2"/>
    <dgm:cxn modelId="{1810FFDB-4060-4888-A4E8-21132FB04A82}" type="presParOf" srcId="{0451CE78-D776-4258-9AD5-765BA2C39F1E}" destId="{C540CDA9-31CC-4500-9983-650EFD6C75C4}" srcOrd="7" destOrd="0" presId="urn:microsoft.com/office/officeart/2005/8/layout/vList2"/>
    <dgm:cxn modelId="{A2F76DD3-149E-4B36-91EE-17CAC7967B40}" type="presParOf" srcId="{0451CE78-D776-4258-9AD5-765BA2C39F1E}" destId="{72A95F93-300D-4F0F-88C8-19E0CB1F2CDE}" srcOrd="8" destOrd="0" presId="urn:microsoft.com/office/officeart/2005/8/layout/vList2"/>
    <dgm:cxn modelId="{641CC03C-D866-4DB2-BC4A-823723F5BA75}" type="presParOf" srcId="{0451CE78-D776-4258-9AD5-765BA2C39F1E}" destId="{C478F257-EF21-485D-B1D8-AB1AF262401D}" srcOrd="9" destOrd="0" presId="urn:microsoft.com/office/officeart/2005/8/layout/vList2"/>
    <dgm:cxn modelId="{4C48C7A1-0B02-42EE-97C7-DAC69379187E}" type="presParOf" srcId="{0451CE78-D776-4258-9AD5-765BA2C39F1E}" destId="{7979B9E7-00F2-45BD-89A0-8ED168D5989E}" srcOrd="10" destOrd="0" presId="urn:microsoft.com/office/officeart/2005/8/layout/vList2"/>
    <dgm:cxn modelId="{495EF119-2B9A-4029-9C80-191E8888778A}" type="presParOf" srcId="{0451CE78-D776-4258-9AD5-765BA2C39F1E}" destId="{7721A2E6-52EF-4BEE-B2C7-82CE711995B2}" srcOrd="11" destOrd="0" presId="urn:microsoft.com/office/officeart/2005/8/layout/vList2"/>
    <dgm:cxn modelId="{BF02D9C6-67D8-4E6A-8DB8-F409F947F8EA}" type="presParOf" srcId="{0451CE78-D776-4258-9AD5-765BA2C39F1E}" destId="{BF59E083-F46D-4C3E-9FC3-9B778BF270E9}" srcOrd="12" destOrd="0" presId="urn:microsoft.com/office/officeart/2005/8/layout/vList2"/>
    <dgm:cxn modelId="{A3B0FCE2-B557-4C7B-B4A6-4D01867D37B4}" type="presParOf" srcId="{0451CE78-D776-4258-9AD5-765BA2C39F1E}" destId="{D8C029B2-86AE-427E-9619-00CA32F15409}" srcOrd="13" destOrd="0" presId="urn:microsoft.com/office/officeart/2005/8/layout/vList2"/>
    <dgm:cxn modelId="{0760BF7A-0D04-4248-9DBA-DA76F91425C9}" type="presParOf" srcId="{0451CE78-D776-4258-9AD5-765BA2C39F1E}" destId="{CE0E97CE-0BB5-48FB-AD61-66D1AD0AD418}" srcOrd="14" destOrd="0" presId="urn:microsoft.com/office/officeart/2005/8/layout/vList2"/>
    <dgm:cxn modelId="{5D14316C-FB85-437B-8262-F046A51927C0}" type="presParOf" srcId="{0451CE78-D776-4258-9AD5-765BA2C39F1E}" destId="{29F860F5-EA9B-48B4-B5C7-A28CF16751BC}" srcOrd="15" destOrd="0" presId="urn:microsoft.com/office/officeart/2005/8/layout/vList2"/>
    <dgm:cxn modelId="{32B7CD04-8A09-42AF-A603-430FBDFC0DB3}" type="presParOf" srcId="{0451CE78-D776-4258-9AD5-765BA2C39F1E}" destId="{AFE67EE3-01C4-4547-B3D5-6BF8CE92475A}" srcOrd="16" destOrd="0" presId="urn:microsoft.com/office/officeart/2005/8/layout/vList2"/>
    <dgm:cxn modelId="{49A45315-074E-4763-84D7-AD60DE35F6BD}" type="presParOf" srcId="{0451CE78-D776-4258-9AD5-765BA2C39F1E}" destId="{5F4EC348-1268-4260-BB1E-3284DB96BA84}" srcOrd="17" destOrd="0" presId="urn:microsoft.com/office/officeart/2005/8/layout/vList2"/>
    <dgm:cxn modelId="{199C2515-A0FC-4FC6-BB02-1DB9A4223DB0}" type="presParOf" srcId="{0451CE78-D776-4258-9AD5-765BA2C39F1E}" destId="{1BE3E916-6AE0-4F65-938D-595EEAEBED6A}" srcOrd="18" destOrd="0" presId="urn:microsoft.com/office/officeart/2005/8/layout/vList2"/>
  </dgm:cxnLst>
  <dgm:bg/>
  <dgm:whole/>
  <dgm:extLst>
    <a:ext uri="http://schemas.microsoft.com/office/drawing/2008/diagram">
      <dsp:dataModelExt xmlns:dsp="http://schemas.microsoft.com/office/drawing/2008/diagram" xmlns="" relId="rId8"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57025E35-B441-43DB-9C78-17AB83A6DF18}">
      <dsp:nvSpPr>
        <dsp:cNvPr id="0" name=""/>
        <dsp:cNvSpPr/>
      </dsp:nvSpPr>
      <dsp:spPr>
        <a:xfrm>
          <a:off x="0" y="360353"/>
          <a:ext cx="7429552" cy="428400"/>
        </a:xfrm>
        <a:prstGeom prst="rect">
          <a:avLst/>
        </a:prstGeom>
        <a:solidFill>
          <a:schemeClr val="lt1">
            <a:alpha val="90000"/>
            <a:hueOff val="0"/>
            <a:satOff val="0"/>
            <a:lumOff val="0"/>
            <a:alphaOff val="0"/>
          </a:schemeClr>
        </a:solidFill>
        <a:ln>
          <a:noFill/>
        </a:ln>
        <a:effectLst/>
        <a:sp3d z="-152400" extrusionH="63500" prstMaterial="matte">
          <a:bevelT w="44450" h="6350" prst="relaxedInset"/>
          <a:contourClr>
            <a:schemeClr val="bg1"/>
          </a:contourClr>
        </a:sp3d>
      </dsp:spPr>
      <dsp:style>
        <a:lnRef idx="0">
          <a:scrgbClr r="0" g="0" b="0"/>
        </a:lnRef>
        <a:fillRef idx="1">
          <a:scrgbClr r="0" g="0" b="0"/>
        </a:fillRef>
        <a:effectRef idx="0">
          <a:scrgbClr r="0" g="0" b="0"/>
        </a:effectRef>
        <a:fontRef idx="minor"/>
      </dsp:style>
    </dsp:sp>
    <dsp:sp modelId="{FD352730-45FA-41C7-91AF-DBE3FFE4E6C1}">
      <dsp:nvSpPr>
        <dsp:cNvPr id="0" name=""/>
        <dsp:cNvSpPr/>
      </dsp:nvSpPr>
      <dsp:spPr>
        <a:xfrm>
          <a:off x="371477" y="109433"/>
          <a:ext cx="5200686" cy="501840"/>
        </a:xfrm>
        <a:prstGeom prst="roundRect">
          <a:avLst/>
        </a:prstGeom>
        <a:solidFill>
          <a:schemeClr val="accent4">
            <a:hueOff val="0"/>
            <a:satOff val="0"/>
            <a:lumOff val="0"/>
            <a:alphaOff val="0"/>
          </a:schemeClr>
        </a:solidFill>
        <a:ln>
          <a:noFill/>
        </a:ln>
        <a:effectLst>
          <a:outerShdw blurRad="40000" dist="23000" dir="5400000" rotWithShape="0">
            <a:srgbClr val="000000">
              <a:alpha val="35000"/>
            </a:srgbClr>
          </a:outerShdw>
        </a:effectLst>
        <a:sp3d extrusionH="190500" prstMaterial="matte">
          <a:bevelT w="120650" h="38100" prst="relaxedInset"/>
          <a:bevelB w="120650" h="57150" prst="relaxedInset"/>
          <a:contourClr>
            <a:schemeClr val="bg1"/>
          </a:contourClr>
        </a:sp3d>
      </dsp:spPr>
      <dsp:style>
        <a:lnRef idx="0">
          <a:scrgbClr r="0" g="0" b="0"/>
        </a:lnRef>
        <a:fillRef idx="1">
          <a:scrgbClr r="0" g="0" b="0"/>
        </a:fillRef>
        <a:effectRef idx="2">
          <a:scrgbClr r="0" g="0" b="0"/>
        </a:effectRef>
        <a:fontRef idx="minor">
          <a:schemeClr val="lt1"/>
        </a:fontRef>
      </dsp:style>
      <dsp:txBody>
        <a:bodyPr spcFirstLastPara="0" vert="horz" wrap="square" lIns="196574" tIns="0" rIns="196574" bIns="0" numCol="1" spcCol="1270" anchor="ctr" anchorCtr="0">
          <a:noAutofit/>
        </a:bodyPr>
        <a:lstStyle/>
        <a:p>
          <a:pPr lvl="0" algn="l" defTabSz="889000" rtl="0">
            <a:lnSpc>
              <a:spcPct val="90000"/>
            </a:lnSpc>
            <a:spcBef>
              <a:spcPct val="0"/>
            </a:spcBef>
            <a:spcAft>
              <a:spcPct val="35000"/>
            </a:spcAft>
          </a:pPr>
          <a:r>
            <a:rPr lang="en-IN" sz="2000" kern="1200" dirty="0" smtClean="0">
              <a:latin typeface="Arial Rounded MT Bold" pitchFamily="34" charset="0"/>
            </a:rPr>
            <a:t>Desktop Security </a:t>
          </a:r>
          <a:endParaRPr lang="en-US" sz="2000" kern="1200" dirty="0">
            <a:latin typeface="Arial Rounded MT Bold" pitchFamily="34" charset="0"/>
          </a:endParaRPr>
        </a:p>
      </dsp:txBody>
      <dsp:txXfrm>
        <a:off x="371477" y="109433"/>
        <a:ext cx="5200686" cy="501840"/>
      </dsp:txXfrm>
    </dsp:sp>
    <dsp:sp modelId="{196FE8E9-46A3-4E60-9D79-41F824A5CD52}">
      <dsp:nvSpPr>
        <dsp:cNvPr id="0" name=""/>
        <dsp:cNvSpPr/>
      </dsp:nvSpPr>
      <dsp:spPr>
        <a:xfrm>
          <a:off x="0" y="1131473"/>
          <a:ext cx="7429552" cy="428400"/>
        </a:xfrm>
        <a:prstGeom prst="rect">
          <a:avLst/>
        </a:prstGeom>
        <a:solidFill>
          <a:schemeClr val="lt1">
            <a:alpha val="90000"/>
            <a:hueOff val="0"/>
            <a:satOff val="0"/>
            <a:lumOff val="0"/>
            <a:alphaOff val="0"/>
          </a:schemeClr>
        </a:solidFill>
        <a:ln>
          <a:noFill/>
        </a:ln>
        <a:effectLst/>
        <a:sp3d z="-152400" extrusionH="63500" prstMaterial="matte">
          <a:bevelT w="44450" h="6350" prst="relaxedInset"/>
          <a:contourClr>
            <a:schemeClr val="bg1"/>
          </a:contourClr>
        </a:sp3d>
      </dsp:spPr>
      <dsp:style>
        <a:lnRef idx="0">
          <a:scrgbClr r="0" g="0" b="0"/>
        </a:lnRef>
        <a:fillRef idx="1">
          <a:scrgbClr r="0" g="0" b="0"/>
        </a:fillRef>
        <a:effectRef idx="0">
          <a:scrgbClr r="0" g="0" b="0"/>
        </a:effectRef>
        <a:fontRef idx="minor"/>
      </dsp:style>
    </dsp:sp>
    <dsp:sp modelId="{3BFE1755-86BD-451C-8361-4E9F84438A3A}">
      <dsp:nvSpPr>
        <dsp:cNvPr id="0" name=""/>
        <dsp:cNvSpPr/>
      </dsp:nvSpPr>
      <dsp:spPr>
        <a:xfrm>
          <a:off x="371477" y="880553"/>
          <a:ext cx="5200686" cy="501840"/>
        </a:xfrm>
        <a:prstGeom prst="roundRect">
          <a:avLst/>
        </a:prstGeom>
        <a:solidFill>
          <a:schemeClr val="accent4">
            <a:hueOff val="130894"/>
            <a:satOff val="6611"/>
            <a:lumOff val="-4755"/>
            <a:alphaOff val="0"/>
          </a:schemeClr>
        </a:solidFill>
        <a:ln>
          <a:noFill/>
        </a:ln>
        <a:effectLst>
          <a:outerShdw blurRad="40000" dist="23000" dir="5400000" rotWithShape="0">
            <a:srgbClr val="000000">
              <a:alpha val="35000"/>
            </a:srgbClr>
          </a:outerShdw>
        </a:effectLst>
        <a:sp3d extrusionH="190500" prstMaterial="matte">
          <a:bevelT w="120650" h="38100" prst="relaxedInset"/>
          <a:bevelB w="120650" h="57150" prst="relaxedInset"/>
          <a:contourClr>
            <a:schemeClr val="bg1"/>
          </a:contourClr>
        </a:sp3d>
      </dsp:spPr>
      <dsp:style>
        <a:lnRef idx="0">
          <a:scrgbClr r="0" g="0" b="0"/>
        </a:lnRef>
        <a:fillRef idx="1">
          <a:scrgbClr r="0" g="0" b="0"/>
        </a:fillRef>
        <a:effectRef idx="2">
          <a:scrgbClr r="0" g="0" b="0"/>
        </a:effectRef>
        <a:fontRef idx="minor">
          <a:schemeClr val="lt1"/>
        </a:fontRef>
      </dsp:style>
      <dsp:txBody>
        <a:bodyPr spcFirstLastPara="0" vert="horz" wrap="square" lIns="196574" tIns="0" rIns="196574" bIns="0" numCol="1" spcCol="1270" anchor="ctr" anchorCtr="0">
          <a:noAutofit/>
        </a:bodyPr>
        <a:lstStyle/>
        <a:p>
          <a:pPr lvl="0" algn="l" defTabSz="889000" rtl="0">
            <a:lnSpc>
              <a:spcPct val="90000"/>
            </a:lnSpc>
            <a:spcBef>
              <a:spcPct val="0"/>
            </a:spcBef>
            <a:spcAft>
              <a:spcPct val="35000"/>
            </a:spcAft>
          </a:pPr>
          <a:r>
            <a:rPr lang="en-IN" sz="2000" kern="1200" dirty="0" smtClean="0">
              <a:latin typeface="Arial Rounded MT Bold" pitchFamily="34" charset="0"/>
            </a:rPr>
            <a:t>Browser Security </a:t>
          </a:r>
          <a:endParaRPr lang="en-US" sz="2000" kern="1200" dirty="0">
            <a:latin typeface="Arial Rounded MT Bold" pitchFamily="34" charset="0"/>
          </a:endParaRPr>
        </a:p>
      </dsp:txBody>
      <dsp:txXfrm>
        <a:off x="371477" y="880553"/>
        <a:ext cx="5200686" cy="501840"/>
      </dsp:txXfrm>
    </dsp:sp>
    <dsp:sp modelId="{C4F0F06C-FFF6-4688-8A46-64B4432662D5}">
      <dsp:nvSpPr>
        <dsp:cNvPr id="0" name=""/>
        <dsp:cNvSpPr/>
      </dsp:nvSpPr>
      <dsp:spPr>
        <a:xfrm>
          <a:off x="0" y="1902594"/>
          <a:ext cx="7429552" cy="428400"/>
        </a:xfrm>
        <a:prstGeom prst="rect">
          <a:avLst/>
        </a:prstGeom>
        <a:solidFill>
          <a:schemeClr val="lt1">
            <a:alpha val="90000"/>
            <a:hueOff val="0"/>
            <a:satOff val="0"/>
            <a:lumOff val="0"/>
            <a:alphaOff val="0"/>
          </a:schemeClr>
        </a:solidFill>
        <a:ln>
          <a:noFill/>
        </a:ln>
        <a:effectLst/>
        <a:sp3d z="-152400" extrusionH="63500" prstMaterial="matte">
          <a:bevelT w="44450" h="6350" prst="relaxedInset"/>
          <a:contourClr>
            <a:schemeClr val="bg1"/>
          </a:contourClr>
        </a:sp3d>
      </dsp:spPr>
      <dsp:style>
        <a:lnRef idx="0">
          <a:scrgbClr r="0" g="0" b="0"/>
        </a:lnRef>
        <a:fillRef idx="1">
          <a:scrgbClr r="0" g="0" b="0"/>
        </a:fillRef>
        <a:effectRef idx="0">
          <a:scrgbClr r="0" g="0" b="0"/>
        </a:effectRef>
        <a:fontRef idx="minor"/>
      </dsp:style>
    </dsp:sp>
    <dsp:sp modelId="{4E469EC8-6A62-4626-8236-1BD724254C42}">
      <dsp:nvSpPr>
        <dsp:cNvPr id="0" name=""/>
        <dsp:cNvSpPr/>
      </dsp:nvSpPr>
      <dsp:spPr>
        <a:xfrm>
          <a:off x="371477" y="1651673"/>
          <a:ext cx="5200686" cy="501840"/>
        </a:xfrm>
        <a:prstGeom prst="roundRect">
          <a:avLst/>
        </a:prstGeom>
        <a:solidFill>
          <a:schemeClr val="accent4">
            <a:hueOff val="261788"/>
            <a:satOff val="13223"/>
            <a:lumOff val="-9510"/>
            <a:alphaOff val="0"/>
          </a:schemeClr>
        </a:solidFill>
        <a:ln>
          <a:noFill/>
        </a:ln>
        <a:effectLst>
          <a:outerShdw blurRad="40000" dist="23000" dir="5400000" rotWithShape="0">
            <a:srgbClr val="000000">
              <a:alpha val="35000"/>
            </a:srgbClr>
          </a:outerShdw>
        </a:effectLst>
        <a:sp3d extrusionH="190500" prstMaterial="matte">
          <a:bevelT w="120650" h="38100" prst="relaxedInset"/>
          <a:bevelB w="120650" h="57150" prst="relaxedInset"/>
          <a:contourClr>
            <a:schemeClr val="bg1"/>
          </a:contourClr>
        </a:sp3d>
      </dsp:spPr>
      <dsp:style>
        <a:lnRef idx="0">
          <a:scrgbClr r="0" g="0" b="0"/>
        </a:lnRef>
        <a:fillRef idx="1">
          <a:scrgbClr r="0" g="0" b="0"/>
        </a:fillRef>
        <a:effectRef idx="2">
          <a:scrgbClr r="0" g="0" b="0"/>
        </a:effectRef>
        <a:fontRef idx="minor">
          <a:schemeClr val="lt1"/>
        </a:fontRef>
      </dsp:style>
      <dsp:txBody>
        <a:bodyPr spcFirstLastPara="0" vert="horz" wrap="square" lIns="196574" tIns="0" rIns="196574" bIns="0" numCol="1" spcCol="1270" anchor="ctr" anchorCtr="0">
          <a:noAutofit/>
        </a:bodyPr>
        <a:lstStyle/>
        <a:p>
          <a:pPr lvl="0" algn="l" defTabSz="889000" rtl="0">
            <a:lnSpc>
              <a:spcPct val="90000"/>
            </a:lnSpc>
            <a:spcBef>
              <a:spcPct val="0"/>
            </a:spcBef>
            <a:spcAft>
              <a:spcPct val="35000"/>
            </a:spcAft>
          </a:pPr>
          <a:r>
            <a:rPr lang="en-IN" sz="2000" kern="1200" dirty="0" smtClean="0">
              <a:latin typeface="Arial Rounded MT Bold" pitchFamily="34" charset="0"/>
            </a:rPr>
            <a:t>Mobile Security </a:t>
          </a:r>
          <a:endParaRPr lang="en-US" sz="2000" kern="1200" dirty="0">
            <a:latin typeface="Arial Rounded MT Bold" pitchFamily="34" charset="0"/>
          </a:endParaRPr>
        </a:p>
      </dsp:txBody>
      <dsp:txXfrm>
        <a:off x="371477" y="1651673"/>
        <a:ext cx="5200686" cy="501840"/>
      </dsp:txXfrm>
    </dsp:sp>
    <dsp:sp modelId="{F6209448-FDDA-4F3A-8A3D-2D6B37888FFD}">
      <dsp:nvSpPr>
        <dsp:cNvPr id="0" name=""/>
        <dsp:cNvSpPr/>
      </dsp:nvSpPr>
      <dsp:spPr>
        <a:xfrm>
          <a:off x="0" y="2673714"/>
          <a:ext cx="7429552" cy="428400"/>
        </a:xfrm>
        <a:prstGeom prst="rect">
          <a:avLst/>
        </a:prstGeom>
        <a:solidFill>
          <a:schemeClr val="lt1">
            <a:alpha val="90000"/>
            <a:hueOff val="0"/>
            <a:satOff val="0"/>
            <a:lumOff val="0"/>
            <a:alphaOff val="0"/>
          </a:schemeClr>
        </a:solidFill>
        <a:ln>
          <a:noFill/>
        </a:ln>
        <a:effectLst/>
        <a:sp3d z="-152400" extrusionH="63500" prstMaterial="matte">
          <a:bevelT w="44450" h="6350" prst="relaxedInset"/>
          <a:contourClr>
            <a:schemeClr val="bg1"/>
          </a:contourClr>
        </a:sp3d>
      </dsp:spPr>
      <dsp:style>
        <a:lnRef idx="0">
          <a:scrgbClr r="0" g="0" b="0"/>
        </a:lnRef>
        <a:fillRef idx="1">
          <a:scrgbClr r="0" g="0" b="0"/>
        </a:fillRef>
        <a:effectRef idx="0">
          <a:scrgbClr r="0" g="0" b="0"/>
        </a:effectRef>
        <a:fontRef idx="minor"/>
      </dsp:style>
    </dsp:sp>
    <dsp:sp modelId="{7914453C-1F40-421D-9FBE-9B9E120C7E53}">
      <dsp:nvSpPr>
        <dsp:cNvPr id="0" name=""/>
        <dsp:cNvSpPr/>
      </dsp:nvSpPr>
      <dsp:spPr>
        <a:xfrm>
          <a:off x="371477" y="2422794"/>
          <a:ext cx="5200686" cy="501840"/>
        </a:xfrm>
        <a:prstGeom prst="roundRect">
          <a:avLst/>
        </a:prstGeom>
        <a:solidFill>
          <a:schemeClr val="accent4">
            <a:hueOff val="392682"/>
            <a:satOff val="19834"/>
            <a:lumOff val="-14265"/>
            <a:alphaOff val="0"/>
          </a:schemeClr>
        </a:solidFill>
        <a:ln>
          <a:noFill/>
        </a:ln>
        <a:effectLst>
          <a:outerShdw blurRad="40000" dist="23000" dir="5400000" rotWithShape="0">
            <a:srgbClr val="000000">
              <a:alpha val="35000"/>
            </a:srgbClr>
          </a:outerShdw>
        </a:effectLst>
        <a:sp3d extrusionH="190500" prstMaterial="matte">
          <a:bevelT w="120650" h="38100" prst="relaxedInset"/>
          <a:bevelB w="120650" h="57150" prst="relaxedInset"/>
          <a:contourClr>
            <a:schemeClr val="bg1"/>
          </a:contourClr>
        </a:sp3d>
      </dsp:spPr>
      <dsp:style>
        <a:lnRef idx="0">
          <a:scrgbClr r="0" g="0" b="0"/>
        </a:lnRef>
        <a:fillRef idx="1">
          <a:scrgbClr r="0" g="0" b="0"/>
        </a:fillRef>
        <a:effectRef idx="2">
          <a:scrgbClr r="0" g="0" b="0"/>
        </a:effectRef>
        <a:fontRef idx="minor">
          <a:schemeClr val="lt1"/>
        </a:fontRef>
      </dsp:style>
      <dsp:txBody>
        <a:bodyPr spcFirstLastPara="0" vert="horz" wrap="square" lIns="196574" tIns="0" rIns="196574" bIns="0" numCol="1" spcCol="1270" anchor="ctr" anchorCtr="0">
          <a:noAutofit/>
        </a:bodyPr>
        <a:lstStyle/>
        <a:p>
          <a:pPr lvl="0" algn="l" defTabSz="889000" rtl="0">
            <a:lnSpc>
              <a:spcPct val="90000"/>
            </a:lnSpc>
            <a:spcBef>
              <a:spcPct val="0"/>
            </a:spcBef>
            <a:spcAft>
              <a:spcPct val="35000"/>
            </a:spcAft>
          </a:pPr>
          <a:r>
            <a:rPr lang="en-IN" sz="2000" kern="1200" dirty="0" smtClean="0">
              <a:latin typeface="Arial Rounded MT Bold" pitchFamily="34" charset="0"/>
            </a:rPr>
            <a:t>IP Tracking and Email safety  </a:t>
          </a:r>
          <a:endParaRPr lang="en-US" sz="2000" kern="1200" dirty="0">
            <a:latin typeface="Arial Rounded MT Bold" pitchFamily="34" charset="0"/>
          </a:endParaRPr>
        </a:p>
      </dsp:txBody>
      <dsp:txXfrm>
        <a:off x="371477" y="2422794"/>
        <a:ext cx="5200686" cy="501840"/>
      </dsp:txXfrm>
    </dsp:sp>
    <dsp:sp modelId="{D0DF502B-F602-4392-A40A-2A1738887CE5}">
      <dsp:nvSpPr>
        <dsp:cNvPr id="0" name=""/>
        <dsp:cNvSpPr/>
      </dsp:nvSpPr>
      <dsp:spPr>
        <a:xfrm>
          <a:off x="0" y="3444834"/>
          <a:ext cx="7429552" cy="428400"/>
        </a:xfrm>
        <a:prstGeom prst="rect">
          <a:avLst/>
        </a:prstGeom>
        <a:solidFill>
          <a:schemeClr val="lt1">
            <a:alpha val="90000"/>
            <a:hueOff val="0"/>
            <a:satOff val="0"/>
            <a:lumOff val="0"/>
            <a:alphaOff val="0"/>
          </a:schemeClr>
        </a:solidFill>
        <a:ln>
          <a:noFill/>
        </a:ln>
        <a:effectLst/>
        <a:sp3d z="-152400" extrusionH="63500" prstMaterial="matte">
          <a:bevelT w="44450" h="6350" prst="relaxedInset"/>
          <a:contourClr>
            <a:schemeClr val="bg1"/>
          </a:contourClr>
        </a:sp3d>
      </dsp:spPr>
      <dsp:style>
        <a:lnRef idx="0">
          <a:scrgbClr r="0" g="0" b="0"/>
        </a:lnRef>
        <a:fillRef idx="1">
          <a:scrgbClr r="0" g="0" b="0"/>
        </a:fillRef>
        <a:effectRef idx="0">
          <a:scrgbClr r="0" g="0" b="0"/>
        </a:effectRef>
        <a:fontRef idx="minor"/>
      </dsp:style>
    </dsp:sp>
    <dsp:sp modelId="{6D5089D9-4A9A-422C-8E2B-6D6FA1654C9E}">
      <dsp:nvSpPr>
        <dsp:cNvPr id="0" name=""/>
        <dsp:cNvSpPr/>
      </dsp:nvSpPr>
      <dsp:spPr>
        <a:xfrm>
          <a:off x="357190" y="3243109"/>
          <a:ext cx="5200686" cy="501840"/>
        </a:xfrm>
        <a:prstGeom prst="roundRect">
          <a:avLst/>
        </a:prstGeom>
        <a:solidFill>
          <a:schemeClr val="accent4">
            <a:hueOff val="523576"/>
            <a:satOff val="26445"/>
            <a:lumOff val="-19020"/>
            <a:alphaOff val="0"/>
          </a:schemeClr>
        </a:solidFill>
        <a:ln>
          <a:noFill/>
        </a:ln>
        <a:effectLst>
          <a:outerShdw blurRad="40000" dist="23000" dir="5400000" rotWithShape="0">
            <a:srgbClr val="000000">
              <a:alpha val="35000"/>
            </a:srgbClr>
          </a:outerShdw>
        </a:effectLst>
        <a:sp3d extrusionH="190500" prstMaterial="matte">
          <a:bevelT w="120650" h="38100" prst="relaxedInset"/>
          <a:bevelB w="120650" h="57150" prst="relaxedInset"/>
          <a:contourClr>
            <a:schemeClr val="bg1"/>
          </a:contourClr>
        </a:sp3d>
      </dsp:spPr>
      <dsp:style>
        <a:lnRef idx="0">
          <a:scrgbClr r="0" g="0" b="0"/>
        </a:lnRef>
        <a:fillRef idx="1">
          <a:scrgbClr r="0" g="0" b="0"/>
        </a:fillRef>
        <a:effectRef idx="2">
          <a:scrgbClr r="0" g="0" b="0"/>
        </a:effectRef>
        <a:fontRef idx="minor">
          <a:schemeClr val="lt1"/>
        </a:fontRef>
      </dsp:style>
      <dsp:txBody>
        <a:bodyPr spcFirstLastPara="0" vert="horz" wrap="square" lIns="196574" tIns="0" rIns="196574" bIns="0" numCol="1" spcCol="1270" anchor="ctr" anchorCtr="0">
          <a:noAutofit/>
        </a:bodyPr>
        <a:lstStyle/>
        <a:p>
          <a:pPr lvl="0" algn="l" defTabSz="800100" rtl="0">
            <a:lnSpc>
              <a:spcPct val="90000"/>
            </a:lnSpc>
            <a:spcBef>
              <a:spcPct val="0"/>
            </a:spcBef>
            <a:spcAft>
              <a:spcPct val="35000"/>
            </a:spcAft>
          </a:pPr>
          <a:r>
            <a:rPr lang="en-IN" sz="1800" kern="1200" dirty="0" smtClean="0">
              <a:latin typeface="Arial Rounded MT Bold" pitchFamily="34" charset="0"/>
            </a:rPr>
            <a:t>Data recovery </a:t>
          </a:r>
          <a:endParaRPr lang="en-US" sz="1800" kern="1200" dirty="0">
            <a:latin typeface="Arial Rounded MT Bold" pitchFamily="34" charset="0"/>
          </a:endParaRPr>
        </a:p>
      </dsp:txBody>
      <dsp:txXfrm>
        <a:off x="357190" y="3243109"/>
        <a:ext cx="5200686" cy="501840"/>
      </dsp:txXfrm>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D0F0664D-A242-4F3F-8160-27E94D237276}">
      <dsp:nvSpPr>
        <dsp:cNvPr id="0" name=""/>
        <dsp:cNvSpPr/>
      </dsp:nvSpPr>
      <dsp:spPr>
        <a:xfrm>
          <a:off x="0" y="918"/>
          <a:ext cx="7061549" cy="405710"/>
        </a:xfrm>
        <a:prstGeom prst="roundRect">
          <a:avLst/>
        </a:prstGeom>
        <a:solidFill>
          <a:schemeClr val="lt1">
            <a:hueOff val="0"/>
            <a:satOff val="0"/>
            <a:lumOff val="0"/>
            <a:alphaOff val="0"/>
          </a:schemeClr>
        </a:solidFill>
        <a:ln w="25400" cap="flat" cmpd="sng" algn="ctr">
          <a:solidFill>
            <a:schemeClr val="dk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l" defTabSz="711200" rtl="0">
            <a:lnSpc>
              <a:spcPct val="90000"/>
            </a:lnSpc>
            <a:spcBef>
              <a:spcPct val="0"/>
            </a:spcBef>
            <a:spcAft>
              <a:spcPct val="35000"/>
            </a:spcAft>
          </a:pPr>
          <a:r>
            <a:rPr lang="en-US" sz="1600" b="1" i="0" kern="1200" dirty="0" smtClean="0"/>
            <a:t>Configure your browser’s security and privacy settings</a:t>
          </a:r>
          <a:endParaRPr lang="en-US" sz="1600" b="1" kern="1200" dirty="0">
            <a:latin typeface="+mn-lt"/>
          </a:endParaRPr>
        </a:p>
      </dsp:txBody>
      <dsp:txXfrm>
        <a:off x="0" y="918"/>
        <a:ext cx="7061549" cy="405710"/>
      </dsp:txXfrm>
    </dsp:sp>
    <dsp:sp modelId="{0EFD9473-4C26-47FE-A3C3-F7F1A9E79C11}">
      <dsp:nvSpPr>
        <dsp:cNvPr id="0" name=""/>
        <dsp:cNvSpPr/>
      </dsp:nvSpPr>
      <dsp:spPr>
        <a:xfrm>
          <a:off x="0" y="420719"/>
          <a:ext cx="7061549" cy="405710"/>
        </a:xfrm>
        <a:prstGeom prst="roundRect">
          <a:avLst/>
        </a:prstGeom>
        <a:solidFill>
          <a:schemeClr val="lt1">
            <a:hueOff val="0"/>
            <a:satOff val="0"/>
            <a:lumOff val="0"/>
            <a:alphaOff val="0"/>
          </a:schemeClr>
        </a:solidFill>
        <a:ln w="25400" cap="flat" cmpd="sng" algn="ctr">
          <a:solidFill>
            <a:schemeClr val="dk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l" defTabSz="711200" rtl="0">
            <a:lnSpc>
              <a:spcPct val="90000"/>
            </a:lnSpc>
            <a:spcBef>
              <a:spcPct val="0"/>
            </a:spcBef>
            <a:spcAft>
              <a:spcPct val="35000"/>
            </a:spcAft>
          </a:pPr>
          <a:r>
            <a:rPr lang="en-US" sz="1600" b="1" kern="1200" dirty="0" smtClean="0">
              <a:latin typeface="+mn-lt"/>
            </a:rPr>
            <a:t>Use a browser that allows you to take your bookmarks with you between devices</a:t>
          </a:r>
          <a:endParaRPr lang="en-US" sz="1600" b="1" kern="1200" dirty="0">
            <a:latin typeface="+mn-lt"/>
          </a:endParaRPr>
        </a:p>
      </dsp:txBody>
      <dsp:txXfrm>
        <a:off x="0" y="420719"/>
        <a:ext cx="7061549" cy="405710"/>
      </dsp:txXfrm>
    </dsp:sp>
    <dsp:sp modelId="{27D33A10-ED15-4347-B489-959DE863D895}">
      <dsp:nvSpPr>
        <dsp:cNvPr id="0" name=""/>
        <dsp:cNvSpPr/>
      </dsp:nvSpPr>
      <dsp:spPr>
        <a:xfrm>
          <a:off x="0" y="840521"/>
          <a:ext cx="7061549" cy="405710"/>
        </a:xfrm>
        <a:prstGeom prst="roundRect">
          <a:avLst/>
        </a:prstGeom>
        <a:solidFill>
          <a:schemeClr val="lt1">
            <a:hueOff val="0"/>
            <a:satOff val="0"/>
            <a:lumOff val="0"/>
            <a:alphaOff val="0"/>
          </a:schemeClr>
        </a:solidFill>
        <a:ln w="25400" cap="flat" cmpd="sng" algn="ctr">
          <a:solidFill>
            <a:schemeClr val="dk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l" defTabSz="711200" rtl="0">
            <a:lnSpc>
              <a:spcPct val="90000"/>
            </a:lnSpc>
            <a:spcBef>
              <a:spcPct val="0"/>
            </a:spcBef>
            <a:spcAft>
              <a:spcPct val="35000"/>
            </a:spcAft>
          </a:pPr>
          <a:r>
            <a:rPr lang="en-US" sz="1600" b="1" kern="1200" dirty="0" smtClean="0">
              <a:latin typeface="+mn-lt"/>
            </a:rPr>
            <a:t>Block </a:t>
          </a:r>
          <a:r>
            <a:rPr lang="en-US" sz="1600" b="1" kern="1200" dirty="0" smtClean="0">
              <a:latin typeface="+mn-lt"/>
            </a:rPr>
            <a:t>Pop-ups and </a:t>
          </a:r>
          <a:r>
            <a:rPr lang="en-US" sz="1600" b="1" i="0" kern="1200" dirty="0" smtClean="0"/>
            <a:t>Be cautious when installing plug-ins</a:t>
          </a:r>
          <a:endParaRPr lang="en-US" sz="1600" b="1" kern="1200" dirty="0">
            <a:latin typeface="+mn-lt"/>
          </a:endParaRPr>
        </a:p>
      </dsp:txBody>
      <dsp:txXfrm>
        <a:off x="0" y="840521"/>
        <a:ext cx="7061549" cy="405710"/>
      </dsp:txXfrm>
    </dsp:sp>
    <dsp:sp modelId="{0C549ADC-D7A8-4E96-AFFA-843F34D5A0E9}">
      <dsp:nvSpPr>
        <dsp:cNvPr id="0" name=""/>
        <dsp:cNvSpPr/>
      </dsp:nvSpPr>
      <dsp:spPr>
        <a:xfrm>
          <a:off x="0" y="1260322"/>
          <a:ext cx="7061549" cy="405710"/>
        </a:xfrm>
        <a:prstGeom prst="roundRect">
          <a:avLst/>
        </a:prstGeom>
        <a:solidFill>
          <a:schemeClr val="lt1">
            <a:hueOff val="0"/>
            <a:satOff val="0"/>
            <a:lumOff val="0"/>
            <a:alphaOff val="0"/>
          </a:schemeClr>
        </a:solidFill>
        <a:ln w="25400" cap="flat" cmpd="sng" algn="ctr">
          <a:solidFill>
            <a:schemeClr val="dk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l" defTabSz="711200" rtl="0">
            <a:lnSpc>
              <a:spcPct val="90000"/>
            </a:lnSpc>
            <a:spcBef>
              <a:spcPct val="0"/>
            </a:spcBef>
            <a:spcAft>
              <a:spcPct val="35000"/>
            </a:spcAft>
          </a:pPr>
          <a:r>
            <a:rPr lang="en-US" sz="1600" b="1" kern="1200" dirty="0" smtClean="0">
              <a:latin typeface="+mn-lt"/>
            </a:rPr>
            <a:t>Use an ad blocker</a:t>
          </a:r>
          <a:endParaRPr lang="en-US" sz="1600" b="1" kern="1200" dirty="0">
            <a:latin typeface="+mn-lt"/>
          </a:endParaRPr>
        </a:p>
      </dsp:txBody>
      <dsp:txXfrm>
        <a:off x="0" y="1260322"/>
        <a:ext cx="7061549" cy="405710"/>
      </dsp:txXfrm>
    </dsp:sp>
    <dsp:sp modelId="{72A95F93-300D-4F0F-88C8-19E0CB1F2CDE}">
      <dsp:nvSpPr>
        <dsp:cNvPr id="0" name=""/>
        <dsp:cNvSpPr/>
      </dsp:nvSpPr>
      <dsp:spPr>
        <a:xfrm>
          <a:off x="0" y="1680124"/>
          <a:ext cx="7061549" cy="405710"/>
        </a:xfrm>
        <a:prstGeom prst="roundRect">
          <a:avLst/>
        </a:prstGeom>
        <a:solidFill>
          <a:schemeClr val="lt1">
            <a:hueOff val="0"/>
            <a:satOff val="0"/>
            <a:lumOff val="0"/>
            <a:alphaOff val="0"/>
          </a:schemeClr>
        </a:solidFill>
        <a:ln w="25400" cap="flat" cmpd="sng" algn="ctr">
          <a:solidFill>
            <a:schemeClr val="dk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l" defTabSz="711200" rtl="0">
            <a:lnSpc>
              <a:spcPct val="90000"/>
            </a:lnSpc>
            <a:spcBef>
              <a:spcPct val="0"/>
            </a:spcBef>
            <a:spcAft>
              <a:spcPct val="35000"/>
            </a:spcAft>
          </a:pPr>
          <a:r>
            <a:rPr lang="en-US" sz="1600" b="1" kern="1200" dirty="0" smtClean="0">
              <a:latin typeface="+mn-lt"/>
            </a:rPr>
            <a:t>Enable “do not track” in your browser</a:t>
          </a:r>
          <a:endParaRPr lang="en-US" sz="1600" b="1" kern="1200" dirty="0">
            <a:latin typeface="+mn-lt"/>
          </a:endParaRPr>
        </a:p>
      </dsp:txBody>
      <dsp:txXfrm>
        <a:off x="0" y="1680124"/>
        <a:ext cx="7061549" cy="405710"/>
      </dsp:txXfrm>
    </dsp:sp>
    <dsp:sp modelId="{7979B9E7-00F2-45BD-89A0-8ED168D5989E}">
      <dsp:nvSpPr>
        <dsp:cNvPr id="0" name=""/>
        <dsp:cNvSpPr/>
      </dsp:nvSpPr>
      <dsp:spPr>
        <a:xfrm>
          <a:off x="0" y="2099925"/>
          <a:ext cx="7061549" cy="405710"/>
        </a:xfrm>
        <a:prstGeom prst="roundRect">
          <a:avLst/>
        </a:prstGeom>
        <a:solidFill>
          <a:schemeClr val="lt1">
            <a:hueOff val="0"/>
            <a:satOff val="0"/>
            <a:lumOff val="0"/>
            <a:alphaOff val="0"/>
          </a:schemeClr>
        </a:solidFill>
        <a:ln w="25400" cap="flat" cmpd="sng" algn="ctr">
          <a:solidFill>
            <a:schemeClr val="dk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l" defTabSz="711200" rtl="0">
            <a:lnSpc>
              <a:spcPct val="90000"/>
            </a:lnSpc>
            <a:spcBef>
              <a:spcPct val="0"/>
            </a:spcBef>
            <a:spcAft>
              <a:spcPct val="35000"/>
            </a:spcAft>
          </a:pPr>
          <a:r>
            <a:rPr lang="en-US" sz="1600" b="1" kern="1200" dirty="0" smtClean="0">
              <a:latin typeface="+mn-lt"/>
            </a:rPr>
            <a:t>Clear your web browser cache and cookies</a:t>
          </a:r>
          <a:endParaRPr lang="en-US" sz="1600" b="1" kern="1200" dirty="0">
            <a:latin typeface="+mn-lt"/>
          </a:endParaRPr>
        </a:p>
      </dsp:txBody>
      <dsp:txXfrm>
        <a:off x="0" y="2099925"/>
        <a:ext cx="7061549" cy="405710"/>
      </dsp:txXfrm>
    </dsp:sp>
    <dsp:sp modelId="{BF59E083-F46D-4C3E-9FC3-9B778BF270E9}">
      <dsp:nvSpPr>
        <dsp:cNvPr id="0" name=""/>
        <dsp:cNvSpPr/>
      </dsp:nvSpPr>
      <dsp:spPr>
        <a:xfrm>
          <a:off x="0" y="2519727"/>
          <a:ext cx="7061549" cy="405710"/>
        </a:xfrm>
        <a:prstGeom prst="roundRect">
          <a:avLst/>
        </a:prstGeom>
        <a:solidFill>
          <a:schemeClr val="lt1">
            <a:hueOff val="0"/>
            <a:satOff val="0"/>
            <a:lumOff val="0"/>
            <a:alphaOff val="0"/>
          </a:schemeClr>
        </a:solidFill>
        <a:ln w="25400" cap="flat" cmpd="sng" algn="ctr">
          <a:solidFill>
            <a:schemeClr val="dk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l" defTabSz="711200" rtl="0">
            <a:lnSpc>
              <a:spcPct val="90000"/>
            </a:lnSpc>
            <a:spcBef>
              <a:spcPct val="0"/>
            </a:spcBef>
            <a:spcAft>
              <a:spcPct val="35000"/>
            </a:spcAft>
          </a:pPr>
          <a:r>
            <a:rPr lang="en-US" sz="1600" b="1" kern="1200" dirty="0" smtClean="0">
              <a:latin typeface="+mn-lt"/>
            </a:rPr>
            <a:t>Turn on private browsing</a:t>
          </a:r>
          <a:endParaRPr lang="en-US" sz="1600" b="1" kern="1200" dirty="0">
            <a:latin typeface="+mn-lt"/>
          </a:endParaRPr>
        </a:p>
      </dsp:txBody>
      <dsp:txXfrm>
        <a:off x="0" y="2519727"/>
        <a:ext cx="7061549" cy="405710"/>
      </dsp:txXfrm>
    </dsp:sp>
    <dsp:sp modelId="{CE0E97CE-0BB5-48FB-AD61-66D1AD0AD418}">
      <dsp:nvSpPr>
        <dsp:cNvPr id="0" name=""/>
        <dsp:cNvSpPr/>
      </dsp:nvSpPr>
      <dsp:spPr>
        <a:xfrm>
          <a:off x="0" y="2939528"/>
          <a:ext cx="7061549" cy="405710"/>
        </a:xfrm>
        <a:prstGeom prst="roundRect">
          <a:avLst/>
        </a:prstGeom>
        <a:solidFill>
          <a:schemeClr val="lt1">
            <a:hueOff val="0"/>
            <a:satOff val="0"/>
            <a:lumOff val="0"/>
            <a:alphaOff val="0"/>
          </a:schemeClr>
        </a:solidFill>
        <a:ln w="25400" cap="flat" cmpd="sng" algn="ctr">
          <a:solidFill>
            <a:schemeClr val="dk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l" defTabSz="711200" rtl="0">
            <a:lnSpc>
              <a:spcPct val="90000"/>
            </a:lnSpc>
            <a:spcBef>
              <a:spcPct val="0"/>
            </a:spcBef>
            <a:spcAft>
              <a:spcPct val="35000"/>
            </a:spcAft>
          </a:pPr>
          <a:r>
            <a:rPr lang="en-US" sz="1600" b="1" kern="1200" dirty="0" smtClean="0">
              <a:latin typeface="+mn-lt"/>
            </a:rPr>
            <a:t>Use a VPN</a:t>
          </a:r>
          <a:endParaRPr lang="en-US" sz="1600" b="1" kern="1200" dirty="0">
            <a:latin typeface="+mn-lt"/>
          </a:endParaRPr>
        </a:p>
      </dsp:txBody>
      <dsp:txXfrm>
        <a:off x="0" y="2939528"/>
        <a:ext cx="7061549" cy="405710"/>
      </dsp:txXfrm>
    </dsp:sp>
    <dsp:sp modelId="{AFE67EE3-01C4-4547-B3D5-6BF8CE92475A}">
      <dsp:nvSpPr>
        <dsp:cNvPr id="0" name=""/>
        <dsp:cNvSpPr/>
      </dsp:nvSpPr>
      <dsp:spPr>
        <a:xfrm>
          <a:off x="0" y="3359330"/>
          <a:ext cx="7061549" cy="405710"/>
        </a:xfrm>
        <a:prstGeom prst="roundRect">
          <a:avLst/>
        </a:prstGeom>
        <a:solidFill>
          <a:schemeClr val="lt1">
            <a:hueOff val="0"/>
            <a:satOff val="0"/>
            <a:lumOff val="0"/>
            <a:alphaOff val="0"/>
          </a:schemeClr>
        </a:solidFill>
        <a:ln w="25400" cap="flat" cmpd="sng" algn="ctr">
          <a:solidFill>
            <a:schemeClr val="dk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l" defTabSz="711200" rtl="0">
            <a:lnSpc>
              <a:spcPct val="90000"/>
            </a:lnSpc>
            <a:spcBef>
              <a:spcPct val="0"/>
            </a:spcBef>
            <a:spcAft>
              <a:spcPct val="35000"/>
            </a:spcAft>
          </a:pPr>
          <a:r>
            <a:rPr lang="en-US" sz="1600" b="1" kern="1200" dirty="0" smtClean="0">
              <a:latin typeface="+mn-lt"/>
            </a:rPr>
            <a:t>Use a password manager</a:t>
          </a:r>
          <a:endParaRPr lang="en-US" sz="1600" b="1" kern="1200" dirty="0">
            <a:latin typeface="+mn-lt"/>
          </a:endParaRPr>
        </a:p>
      </dsp:txBody>
      <dsp:txXfrm>
        <a:off x="0" y="3359330"/>
        <a:ext cx="7061549" cy="405710"/>
      </dsp:txXfrm>
    </dsp:sp>
    <dsp:sp modelId="{1BE3E916-6AE0-4F65-938D-595EEAEBED6A}">
      <dsp:nvSpPr>
        <dsp:cNvPr id="0" name=""/>
        <dsp:cNvSpPr/>
      </dsp:nvSpPr>
      <dsp:spPr>
        <a:xfrm>
          <a:off x="0" y="3779132"/>
          <a:ext cx="7061549" cy="405710"/>
        </a:xfrm>
        <a:prstGeom prst="roundRect">
          <a:avLst/>
        </a:prstGeom>
        <a:solidFill>
          <a:schemeClr val="lt1">
            <a:hueOff val="0"/>
            <a:satOff val="0"/>
            <a:lumOff val="0"/>
            <a:alphaOff val="0"/>
          </a:schemeClr>
        </a:solidFill>
        <a:ln w="25400" cap="flat" cmpd="sng" algn="ctr">
          <a:solidFill>
            <a:schemeClr val="dk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l" defTabSz="711200" rtl="0">
            <a:lnSpc>
              <a:spcPct val="90000"/>
            </a:lnSpc>
            <a:spcBef>
              <a:spcPct val="0"/>
            </a:spcBef>
            <a:spcAft>
              <a:spcPct val="35000"/>
            </a:spcAft>
          </a:pPr>
          <a:r>
            <a:rPr lang="en-US" sz="1600" b="1" kern="1200" dirty="0" smtClean="0">
              <a:latin typeface="+mn-lt"/>
            </a:rPr>
            <a:t>Ensure you have up-to-date antivirus and firewall protection</a:t>
          </a:r>
          <a:endParaRPr lang="en-US" sz="1400" b="1" kern="1200" dirty="0">
            <a:latin typeface="+mn-lt"/>
          </a:endParaRPr>
        </a:p>
      </dsp:txBody>
      <dsp:txXfrm>
        <a:off x="0" y="3779132"/>
        <a:ext cx="7061549" cy="405710"/>
      </dsp:txXfrm>
    </dsp:sp>
  </dsp:spTree>
</dsp:drawing>
</file>

<file path=ppt/diagrams/layout1.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8">
  <dgm:title val=""/>
  <dgm:desc val=""/>
  <dgm:catLst>
    <dgm:cat type="3D" pri="11800"/>
  </dgm:catLst>
  <dgm:scene3d>
    <a:camera prst="perspectiveHeroicExtremeRightFacing" zoom="82000">
      <a:rot lat="21300000" lon="20400000" rev="180000"/>
    </a:camera>
    <a:lightRig rig="morning" dir="t">
      <a:rot lat="0" lon="0" rev="20400000"/>
    </a:lightRig>
  </dgm:scene3d>
  <dgm:styleLbl name="node0">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lnNode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vennNode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tx1"/>
      </a:fontRef>
    </dgm:style>
  </dgm:styleLbl>
  <dgm:styleLbl name="alignNode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node3">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node4">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ImgPlace1">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dgm:scene3d>
    <dgm:sp3d z="-30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dgm:scene3d>
    <dgm:sp3d z="-600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dgm:scene3d>
    <dgm:sp3d z="635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dgm:scene3d>
    <dgm:sp3d z="-1520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asst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asst2">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asst3">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1">
    <dgm:scene3d>
      <a:camera prst="orthographicFront"/>
      <a:lightRig rig="threePt" dir="t"/>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z="60000" prstMaterial="flat">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dgm:scene3d>
    <dgm:sp3d z="60000" prstMaterial="flat">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dgm:style>
  </dgm:styleLbl>
  <dgm:styleLbl name="conFgAcc1">
    <dgm:scene3d>
      <a:camera prst="orthographicFront"/>
      <a:lightRig rig="threePt" dir="t"/>
    </dgm:scene3d>
    <dgm:sp3d z="-152400" extrusionH="63500" prstMaterial="matte">
      <a:bevelT w="44450" h="6350" prst="relaxedInset"/>
      <a:contourClr>
        <a:schemeClr val="bg1"/>
      </a:contourClr>
    </dgm:sp3d>
    <dgm:txPr/>
    <dgm:style>
      <a:lnRef idx="0">
        <a:scrgbClr r="0" g="0" b="0"/>
      </a:lnRef>
      <a:fillRef idx="1">
        <a:scrgbClr r="0" g="0" b="0"/>
      </a:fillRef>
      <a:effectRef idx="0">
        <a:scrgbClr r="0" g="0" b="0"/>
      </a:effectRef>
      <a:fontRef idx="minor"/>
    </dgm:style>
  </dgm:styleLbl>
  <dgm:styleLbl name="alignAcc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dgm:style>
  </dgm:styleLbl>
  <dgm:styleLbl name="trAlignAcc1">
    <dgm:scene3d>
      <a:camera prst="orthographicFront"/>
      <a:lightRig rig="threePt" dir="t"/>
    </dgm:scene3d>
    <dgm:sp3d extrusionH="190500" prstMaterial="matte">
      <a:bevelT w="120650" h="38100"/>
      <a:bevelB w="120650" h="57150" prst="relaxedInset"/>
      <a:contourClr>
        <a:schemeClr val="bg1"/>
      </a:contourClr>
    </dgm:sp3d>
    <dgm:txPr/>
    <dgm:style>
      <a:lnRef idx="0">
        <a:scrgbClr r="0" g="0" b="0"/>
      </a:lnRef>
      <a:fillRef idx="1">
        <a:scrgbClr r="0" g="0" b="0"/>
      </a:fillRef>
      <a:effectRef idx="2">
        <a:scrgbClr r="0" g="0" b="0"/>
      </a:effectRef>
      <a:fontRef idx="minor"/>
    </dgm:style>
  </dgm:styleLbl>
  <dgm:styleLbl name="bgAcc1">
    <dgm:scene3d>
      <a:camera prst="orthographicFront"/>
      <a:lightRig rig="threePt" dir="t"/>
    </dgm:scene3d>
    <dgm:sp3d z="-152400" extrusionH="63500" prstMaterial="matte">
      <a:bevelT w="44450" h="6350" prst="relaxedInset"/>
      <a:contourClr>
        <a:schemeClr val="bg1"/>
      </a:contourClr>
    </dgm:sp3d>
    <dgm:txPr/>
    <dgm:style>
      <a:lnRef idx="0">
        <a:scrgbClr r="0" g="0" b="0"/>
      </a:lnRef>
      <a:fillRef idx="1">
        <a:scrgbClr r="0" g="0" b="0"/>
      </a:fillRef>
      <a:effectRef idx="0">
        <a:scrgbClr r="0" g="0" b="0"/>
      </a:effectRef>
      <a:fontRef idx="minor"/>
    </dgm:style>
  </dgm:styleLbl>
  <dgm:styleLbl name="solidFgAcc1">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dgm:style>
  </dgm:styleLbl>
  <dgm:styleLbl name="solidAlignAcc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dgm:style>
  </dgm:styleLbl>
  <dgm:styleLbl name="solidBgAcc1">
    <dgm:scene3d>
      <a:camera prst="orthographicFront"/>
      <a:lightRig rig="threePt" dir="t"/>
    </dgm:scene3d>
    <dgm:sp3d z="-152400" extrusionH="63500" prstMaterial="matte">
      <a:bevelT w="44450" h="6350" prst="relaxedInset"/>
      <a:contourClr>
        <a:schemeClr val="bg1"/>
      </a:contourClr>
    </dgm:sp3d>
    <dgm:txPr/>
    <dgm:style>
      <a:lnRef idx="0">
        <a:scrgbClr r="0" g="0" b="0"/>
      </a:lnRef>
      <a:fillRef idx="1">
        <a:scrgbClr r="0" g="0" b="0"/>
      </a:fillRef>
      <a:effectRef idx="0">
        <a:scrgbClr r="0" g="0" b="0"/>
      </a:effectRef>
      <a:fontRef idx="minor"/>
    </dgm:style>
  </dgm:styleLbl>
  <dgm:styleLbl name="fgAccFollowNode1">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dgm:style>
  </dgm:styleLbl>
  <dgm:styleLbl name="bgAccFollowNode1">
    <dgm:scene3d>
      <a:camera prst="orthographicFront"/>
      <a:lightRig rig="threePt" dir="t"/>
    </dgm:scene3d>
    <dgm:sp3d z="-152400" extrusionH="63500" prstMaterial="matte">
      <a:bevelT w="44450" h="6350" prst="relaxedInset"/>
      <a:contourClr>
        <a:schemeClr val="bg1"/>
      </a:contourClr>
    </dgm:sp3d>
    <dgm:txPr/>
    <dgm:style>
      <a:lnRef idx="0">
        <a:scrgbClr r="0" g="0" b="0"/>
      </a:lnRef>
      <a:fillRef idx="1">
        <a:scrgbClr r="0" g="0" b="0"/>
      </a:fillRef>
      <a:effectRef idx="2">
        <a:scrgbClr r="0" g="0" b="0"/>
      </a:effectRef>
      <a:fontRef idx="minor"/>
    </dgm:style>
  </dgm:styleLbl>
  <dgm:styleLbl name="fgAcc0">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fgAcc2">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fgAcc3">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fgAcc4">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bgShp">
    <dgm:scene3d>
      <a:camera prst="orthographicFront"/>
      <a:lightRig rig="threePt" dir="t"/>
    </dgm:scene3d>
    <dgm:sp3d z="-152400" extrusionH="63500" prstMaterial="matte">
      <a:bevelT w="44450" h="6350" prst="relaxedInset"/>
      <a:contourClr>
        <a:schemeClr val="bg1"/>
      </a:contourClr>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175" y="685800"/>
            <a:ext cx="60963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317500">
              <a:spcBef>
                <a:spcPts val="0"/>
              </a:spcBef>
              <a:spcAft>
                <a:spcPts val="0"/>
              </a:spcAft>
              <a:buSzPts val="1400"/>
              <a:buChar char="●"/>
              <a:defRPr sz="1100"/>
            </a:lvl1pPr>
            <a:lvl2pPr marL="914400" lvl="1" indent="-317500">
              <a:spcBef>
                <a:spcPts val="0"/>
              </a:spcBef>
              <a:spcAft>
                <a:spcPts val="0"/>
              </a:spcAft>
              <a:buSzPts val="1400"/>
              <a:buChar char="○"/>
              <a:defRPr sz="1100"/>
            </a:lvl2pPr>
            <a:lvl3pPr marL="1371600" lvl="2" indent="-317500">
              <a:spcBef>
                <a:spcPts val="0"/>
              </a:spcBef>
              <a:spcAft>
                <a:spcPts val="0"/>
              </a:spcAft>
              <a:buSzPts val="1400"/>
              <a:buChar char="■"/>
              <a:defRPr sz="1100"/>
            </a:lvl3pPr>
            <a:lvl4pPr marL="1828800" lvl="3" indent="-317500">
              <a:spcBef>
                <a:spcPts val="0"/>
              </a:spcBef>
              <a:spcAft>
                <a:spcPts val="0"/>
              </a:spcAft>
              <a:buSzPts val="1400"/>
              <a:buChar char="●"/>
              <a:defRPr sz="1100"/>
            </a:lvl4pPr>
            <a:lvl5pPr marL="2286000" lvl="4" indent="-317500">
              <a:spcBef>
                <a:spcPts val="0"/>
              </a:spcBef>
              <a:spcAft>
                <a:spcPts val="0"/>
              </a:spcAft>
              <a:buSzPts val="1400"/>
              <a:buChar char="○"/>
              <a:defRPr sz="1100"/>
            </a:lvl5pPr>
            <a:lvl6pPr marL="2743200" lvl="5" indent="-317500">
              <a:spcBef>
                <a:spcPts val="0"/>
              </a:spcBef>
              <a:spcAft>
                <a:spcPts val="0"/>
              </a:spcAft>
              <a:buSzPts val="1400"/>
              <a:buChar char="■"/>
              <a:defRPr sz="1100"/>
            </a:lvl6pPr>
            <a:lvl7pPr marL="3200400" lvl="6" indent="-317500">
              <a:spcBef>
                <a:spcPts val="0"/>
              </a:spcBef>
              <a:spcAft>
                <a:spcPts val="0"/>
              </a:spcAft>
              <a:buSzPts val="1400"/>
              <a:buChar char="●"/>
              <a:defRPr sz="1100"/>
            </a:lvl7pPr>
            <a:lvl8pPr marL="3657600" lvl="7" indent="-317500">
              <a:spcBef>
                <a:spcPts val="0"/>
              </a:spcBef>
              <a:spcAft>
                <a:spcPts val="0"/>
              </a:spcAft>
              <a:buSzPts val="1400"/>
              <a:buChar char="○"/>
              <a:defRPr sz="1100"/>
            </a:lvl8pPr>
            <a:lvl9pPr marL="4114800" lvl="8" indent="-317500">
              <a:spcBef>
                <a:spcPts val="0"/>
              </a:spcBef>
              <a:spcAft>
                <a:spcPts val="0"/>
              </a:spcAft>
              <a:buSzPts val="14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2"/>
        <p:cNvGrpSpPr/>
        <p:nvPr/>
      </p:nvGrpSpPr>
      <p:grpSpPr>
        <a:xfrm>
          <a:off x="0" y="0"/>
          <a:ext cx="0" cy="0"/>
          <a:chOff x="0" y="0"/>
          <a:chExt cx="0" cy="0"/>
        </a:xfrm>
      </p:grpSpPr>
      <p:sp>
        <p:nvSpPr>
          <p:cNvPr id="93" name="Google Shape;93;g35f391192_0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4" name="Google Shape;94;g35f391192_0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1"/>
        <p:cNvGrpSpPr/>
        <p:nvPr/>
      </p:nvGrpSpPr>
      <p:grpSpPr>
        <a:xfrm>
          <a:off x="0" y="0"/>
          <a:ext cx="0" cy="0"/>
          <a:chOff x="0" y="0"/>
          <a:chExt cx="0" cy="0"/>
        </a:xfrm>
      </p:grpSpPr>
      <p:sp>
        <p:nvSpPr>
          <p:cNvPr id="112" name="Google Shape;112;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3" name="Google Shape;113;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1"/>
        <p:cNvGrpSpPr/>
        <p:nvPr/>
      </p:nvGrpSpPr>
      <p:grpSpPr>
        <a:xfrm>
          <a:off x="0" y="0"/>
          <a:ext cx="0" cy="0"/>
          <a:chOff x="0" y="0"/>
          <a:chExt cx="0" cy="0"/>
        </a:xfrm>
      </p:grpSpPr>
      <p:sp>
        <p:nvSpPr>
          <p:cNvPr id="112" name="Google Shape;112;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3" name="Google Shape;113;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3"/>
        <p:cNvGrpSpPr/>
        <p:nvPr/>
      </p:nvGrpSpPr>
      <p:grpSpPr>
        <a:xfrm>
          <a:off x="0" y="0"/>
          <a:ext cx="0" cy="0"/>
          <a:chOff x="0" y="0"/>
          <a:chExt cx="0" cy="0"/>
        </a:xfrm>
      </p:grpSpPr>
      <p:sp>
        <p:nvSpPr>
          <p:cNvPr id="84" name="Google Shape;84;g3606f1c2d_3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5" name="Google Shape;85;g3606f1c2d_3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8"/>
        <p:cNvGrpSpPr/>
        <p:nvPr/>
      </p:nvGrpSpPr>
      <p:grpSpPr>
        <a:xfrm>
          <a:off x="0" y="0"/>
          <a:ext cx="0" cy="0"/>
          <a:chOff x="0" y="0"/>
          <a:chExt cx="0" cy="0"/>
        </a:xfrm>
      </p:grpSpPr>
      <p:sp>
        <p:nvSpPr>
          <p:cNvPr id="79" name="Google Shape;79;g35f391192_0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0" name="Google Shape;80;g35f391192_0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pPr marL="457200" marR="0" indent="-317500" algn="l" defTabSz="914400" rtl="0" eaLnBrk="1" fontAlgn="auto" latinLnBrk="0" hangingPunct="1">
              <a:lnSpc>
                <a:spcPct val="100000"/>
              </a:lnSpc>
              <a:spcBef>
                <a:spcPts val="0"/>
              </a:spcBef>
              <a:spcAft>
                <a:spcPts val="0"/>
              </a:spcAft>
              <a:buClr>
                <a:srgbClr val="000000"/>
              </a:buClr>
              <a:buSzPts val="1400"/>
              <a:buFont typeface="Arial"/>
              <a:buChar char="●"/>
              <a:tabLst/>
              <a:defRPr/>
            </a:pPr>
            <a:r>
              <a:rPr lang="en-US" dirty="0" smtClean="0">
                <a:solidFill>
                  <a:schemeClr val="bg1"/>
                </a:solidFill>
              </a:rPr>
              <a:t>Email security is dealing with issues of unauthorized access and inspection of electronic mail. This unauthorized access can happen while an email is in transit, as well as when it is stored on email servers or on a user computer. • Email has to go through potentially </a:t>
            </a:r>
            <a:r>
              <a:rPr lang="en-US" dirty="0" err="1" smtClean="0">
                <a:solidFill>
                  <a:schemeClr val="bg1"/>
                </a:solidFill>
              </a:rPr>
              <a:t>untrusted</a:t>
            </a:r>
            <a:r>
              <a:rPr lang="en-US" dirty="0" smtClean="0">
                <a:solidFill>
                  <a:schemeClr val="bg1"/>
                </a:solidFill>
              </a:rPr>
              <a:t> intermediate computers (email servers, ISPs) before reaching its destination, and there is no way to tell if it was accessed by an unauthorized entity</a:t>
            </a:r>
          </a:p>
          <a:p>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8"/>
        <p:cNvGrpSpPr/>
        <p:nvPr/>
      </p:nvGrpSpPr>
      <p:grpSpPr>
        <a:xfrm>
          <a:off x="0" y="0"/>
          <a:ext cx="0" cy="0"/>
          <a:chOff x="0" y="0"/>
          <a:chExt cx="0" cy="0"/>
        </a:xfrm>
      </p:grpSpPr>
      <p:sp>
        <p:nvSpPr>
          <p:cNvPr id="119" name="Google Shape;119;g35ed75ccf_01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0" name="Google Shape;120;g35ed75ccf_01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 1 column" type="tx">
  <p:cSld name="TITLE_AND_BODY">
    <p:spTree>
      <p:nvGrpSpPr>
        <p:cNvPr id="1" name="Shape 25"/>
        <p:cNvGrpSpPr/>
        <p:nvPr/>
      </p:nvGrpSpPr>
      <p:grpSpPr>
        <a:xfrm>
          <a:off x="0" y="0"/>
          <a:ext cx="0" cy="0"/>
          <a:chOff x="0" y="0"/>
          <a:chExt cx="0" cy="0"/>
        </a:xfrm>
      </p:grpSpPr>
      <p:sp>
        <p:nvSpPr>
          <p:cNvPr id="26" name="Google Shape;26;p5"/>
          <p:cNvSpPr/>
          <p:nvPr/>
        </p:nvSpPr>
        <p:spPr>
          <a:xfrm>
            <a:off x="0" y="-19"/>
            <a:ext cx="6727695" cy="5147878"/>
          </a:xfrm>
          <a:custGeom>
            <a:avLst/>
            <a:gdLst/>
            <a:ahLst/>
            <a:cxnLst/>
            <a:rect l="l" t="t" r="r" b="b"/>
            <a:pathLst>
              <a:path w="5469671" h="4202349" extrusionOk="0">
                <a:moveTo>
                  <a:pt x="3641261" y="4202349"/>
                </a:moveTo>
                <a:lnTo>
                  <a:pt x="0" y="4202349"/>
                </a:lnTo>
                <a:lnTo>
                  <a:pt x="0" y="0"/>
                </a:lnTo>
                <a:lnTo>
                  <a:pt x="5469672" y="0"/>
                </a:lnTo>
                <a:lnTo>
                  <a:pt x="3641261" y="4202349"/>
                </a:lnTo>
                <a:close/>
              </a:path>
            </a:pathLst>
          </a:custGeom>
          <a:solidFill>
            <a:srgbClr val="18171D">
              <a:alpha val="86030"/>
            </a:srgbClr>
          </a:solidFill>
          <a:ln>
            <a:noFill/>
          </a:ln>
          <a:effectLst>
            <a:outerShdw dist="9525" algn="bl" rotWithShape="0">
              <a:schemeClr val="lt1">
                <a:alpha val="20000"/>
              </a:schemeClr>
            </a:outerShdw>
          </a:effectLst>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27" name="Google Shape;27;p5"/>
          <p:cNvSpPr/>
          <p:nvPr/>
        </p:nvSpPr>
        <p:spPr>
          <a:xfrm>
            <a:off x="5061079" y="1718977"/>
            <a:ext cx="1076623" cy="1739172"/>
          </a:xfrm>
          <a:custGeom>
            <a:avLst/>
            <a:gdLst/>
            <a:ahLst/>
            <a:cxnLst/>
            <a:rect l="l" t="t" r="r" b="b"/>
            <a:pathLst>
              <a:path w="875303" h="1419732" extrusionOk="0">
                <a:moveTo>
                  <a:pt x="617692" y="0"/>
                </a:moveTo>
                <a:lnTo>
                  <a:pt x="0" y="1419733"/>
                </a:lnTo>
                <a:lnTo>
                  <a:pt x="257611" y="1419733"/>
                </a:lnTo>
                <a:lnTo>
                  <a:pt x="875303" y="0"/>
                </a:lnTo>
                <a:lnTo>
                  <a:pt x="617692" y="0"/>
                </a:lnTo>
                <a:close/>
              </a:path>
            </a:pathLst>
          </a:custGeom>
          <a:solidFill>
            <a:schemeClr val="accent1"/>
          </a:solidFill>
          <a:ln>
            <a:noFill/>
          </a:ln>
          <a:effectLst>
            <a:outerShdw blurRad="71438" dist="19050" algn="bl" rotWithShape="0">
              <a:srgbClr val="000000">
                <a:alpha val="30000"/>
              </a:srgbClr>
            </a:outerShdw>
          </a:effectLst>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28" name="Google Shape;28;p5"/>
          <p:cNvSpPr txBox="1">
            <a:spLocks noGrp="1"/>
          </p:cNvSpPr>
          <p:nvPr>
            <p:ph type="title"/>
          </p:nvPr>
        </p:nvSpPr>
        <p:spPr>
          <a:xfrm>
            <a:off x="457200" y="587675"/>
            <a:ext cx="5343900" cy="718800"/>
          </a:xfrm>
          <a:prstGeom prst="rect">
            <a:avLst/>
          </a:prstGeom>
        </p:spPr>
        <p:txBody>
          <a:bodyPr spcFirstLastPara="1" wrap="square" lIns="0" tIns="0" rIns="0" bIns="0" anchor="b" anchorCtr="0">
            <a:noAutofit/>
          </a:bodyPr>
          <a:lstStyle>
            <a:lvl1pPr lvl="0" rtl="0">
              <a:spcBef>
                <a:spcPts val="0"/>
              </a:spcBef>
              <a:spcAft>
                <a:spcPts val="0"/>
              </a:spcAft>
              <a:buSzPts val="3000"/>
              <a:buNone/>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a:endParaRPr/>
          </a:p>
        </p:txBody>
      </p:sp>
      <p:sp>
        <p:nvSpPr>
          <p:cNvPr id="29" name="Google Shape;29;p5"/>
          <p:cNvSpPr txBox="1">
            <a:spLocks noGrp="1"/>
          </p:cNvSpPr>
          <p:nvPr>
            <p:ph type="body" idx="1"/>
          </p:nvPr>
        </p:nvSpPr>
        <p:spPr>
          <a:xfrm>
            <a:off x="457200" y="1421049"/>
            <a:ext cx="4574700" cy="3123000"/>
          </a:xfrm>
          <a:prstGeom prst="rect">
            <a:avLst/>
          </a:prstGeom>
        </p:spPr>
        <p:txBody>
          <a:bodyPr spcFirstLastPara="1" wrap="square" lIns="0" tIns="0" rIns="0" bIns="0" anchor="t" anchorCtr="0">
            <a:noAutofit/>
          </a:bodyPr>
          <a:lstStyle>
            <a:lvl1pPr marL="457200" lvl="0" indent="-381000" rtl="0">
              <a:spcBef>
                <a:spcPts val="600"/>
              </a:spcBef>
              <a:spcAft>
                <a:spcPts val="0"/>
              </a:spcAft>
              <a:buSzPts val="2400"/>
              <a:buChar char="╸"/>
              <a:defRPr/>
            </a:lvl1pPr>
            <a:lvl2pPr marL="914400" lvl="1" indent="-381000" rtl="0">
              <a:spcBef>
                <a:spcPts val="0"/>
              </a:spcBef>
              <a:spcAft>
                <a:spcPts val="0"/>
              </a:spcAft>
              <a:buSzPts val="2400"/>
              <a:buChar char="-"/>
              <a:defRPr/>
            </a:lvl2pPr>
            <a:lvl3pPr marL="1371600" lvl="2" indent="-381000" rtl="0">
              <a:spcBef>
                <a:spcPts val="0"/>
              </a:spcBef>
              <a:spcAft>
                <a:spcPts val="0"/>
              </a:spcAft>
              <a:buSzPts val="2400"/>
              <a:buChar char="-"/>
              <a:defRPr/>
            </a:lvl3pPr>
            <a:lvl4pPr marL="1828800" lvl="3" indent="-381000" rtl="0">
              <a:spcBef>
                <a:spcPts val="0"/>
              </a:spcBef>
              <a:spcAft>
                <a:spcPts val="0"/>
              </a:spcAft>
              <a:buSzPts val="2400"/>
              <a:buChar char="-"/>
              <a:defRPr/>
            </a:lvl4pPr>
            <a:lvl5pPr marL="2286000" lvl="4" indent="-381000" rtl="0">
              <a:spcBef>
                <a:spcPts val="0"/>
              </a:spcBef>
              <a:spcAft>
                <a:spcPts val="0"/>
              </a:spcAft>
              <a:buSzPts val="2400"/>
              <a:buChar char="○"/>
              <a:defRPr/>
            </a:lvl5pPr>
            <a:lvl6pPr marL="2743200" lvl="5" indent="-381000" rtl="0">
              <a:spcBef>
                <a:spcPts val="0"/>
              </a:spcBef>
              <a:spcAft>
                <a:spcPts val="0"/>
              </a:spcAft>
              <a:buSzPts val="2400"/>
              <a:buChar char="■"/>
              <a:defRPr/>
            </a:lvl6pPr>
            <a:lvl7pPr marL="3200400" lvl="6" indent="-381000" rtl="0">
              <a:spcBef>
                <a:spcPts val="0"/>
              </a:spcBef>
              <a:spcAft>
                <a:spcPts val="0"/>
              </a:spcAft>
              <a:buSzPts val="2400"/>
              <a:buChar char="●"/>
              <a:defRPr/>
            </a:lvl7pPr>
            <a:lvl8pPr marL="3657600" lvl="7" indent="-381000" rtl="0">
              <a:spcBef>
                <a:spcPts val="0"/>
              </a:spcBef>
              <a:spcAft>
                <a:spcPts val="0"/>
              </a:spcAft>
              <a:buSzPts val="2400"/>
              <a:buChar char="○"/>
              <a:defRPr/>
            </a:lvl8pPr>
            <a:lvl9pPr marL="4114800" lvl="8" indent="-381000" rtl="0">
              <a:spcBef>
                <a:spcPts val="0"/>
              </a:spcBef>
              <a:spcAft>
                <a:spcPts val="0"/>
              </a:spcAft>
              <a:buSzPts val="2400"/>
              <a:buChar char="■"/>
              <a:defRPr/>
            </a:lvl9pPr>
          </a:lstStyle>
          <a:p>
            <a:endParaRPr/>
          </a:p>
        </p:txBody>
      </p:sp>
      <p:sp>
        <p:nvSpPr>
          <p:cNvPr id="30" name="Google Shape;30;p5"/>
          <p:cNvSpPr txBox="1">
            <a:spLocks noGrp="1"/>
          </p:cNvSpPr>
          <p:nvPr>
            <p:ph type="sldNum" idx="12"/>
          </p:nvPr>
        </p:nvSpPr>
        <p:spPr>
          <a:xfrm>
            <a:off x="8480584" y="4749851"/>
            <a:ext cx="548700" cy="393600"/>
          </a:xfrm>
          <a:prstGeom prst="rect">
            <a:avLst/>
          </a:prstGeom>
        </p:spPr>
        <p:txBody>
          <a:bodyPr spcFirstLastPara="1" wrap="square" lIns="0" tIns="0" rIns="0" bIns="0"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pPr marL="0" lvl="0" indent="0" algn="r" rtl="0">
                <a:spcBef>
                  <a:spcPts val="0"/>
                </a:spcBef>
                <a:spcAft>
                  <a:spcPts val="0"/>
                </a:spcAft>
                <a:buNone/>
              </a:pPr>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 2 columns" type="twoColTx">
  <p:cSld name="TITLE_AND_TWO_COLUMNS">
    <p:spTree>
      <p:nvGrpSpPr>
        <p:cNvPr id="1" name="Shape 37"/>
        <p:cNvGrpSpPr/>
        <p:nvPr/>
      </p:nvGrpSpPr>
      <p:grpSpPr>
        <a:xfrm>
          <a:off x="0" y="0"/>
          <a:ext cx="0" cy="0"/>
          <a:chOff x="0" y="0"/>
          <a:chExt cx="0" cy="0"/>
        </a:xfrm>
      </p:grpSpPr>
      <p:sp>
        <p:nvSpPr>
          <p:cNvPr id="38" name="Google Shape;38;p7"/>
          <p:cNvSpPr/>
          <p:nvPr/>
        </p:nvSpPr>
        <p:spPr>
          <a:xfrm>
            <a:off x="0" y="-19"/>
            <a:ext cx="6727695" cy="5147878"/>
          </a:xfrm>
          <a:custGeom>
            <a:avLst/>
            <a:gdLst/>
            <a:ahLst/>
            <a:cxnLst/>
            <a:rect l="l" t="t" r="r" b="b"/>
            <a:pathLst>
              <a:path w="5469671" h="4202349" extrusionOk="0">
                <a:moveTo>
                  <a:pt x="3641261" y="4202349"/>
                </a:moveTo>
                <a:lnTo>
                  <a:pt x="0" y="4202349"/>
                </a:lnTo>
                <a:lnTo>
                  <a:pt x="0" y="0"/>
                </a:lnTo>
                <a:lnTo>
                  <a:pt x="5469672" y="0"/>
                </a:lnTo>
                <a:lnTo>
                  <a:pt x="3641261" y="4202349"/>
                </a:lnTo>
                <a:close/>
              </a:path>
            </a:pathLst>
          </a:custGeom>
          <a:solidFill>
            <a:srgbClr val="18171D">
              <a:alpha val="86030"/>
            </a:srgbClr>
          </a:solidFill>
          <a:ln>
            <a:noFill/>
          </a:ln>
          <a:effectLst>
            <a:outerShdw dist="9525" algn="bl" rotWithShape="0">
              <a:schemeClr val="lt1">
                <a:alpha val="20000"/>
              </a:schemeClr>
            </a:outerShdw>
          </a:effectLst>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39" name="Google Shape;39;p7"/>
          <p:cNvSpPr/>
          <p:nvPr/>
        </p:nvSpPr>
        <p:spPr>
          <a:xfrm>
            <a:off x="5061079" y="1718977"/>
            <a:ext cx="1076623" cy="1739172"/>
          </a:xfrm>
          <a:custGeom>
            <a:avLst/>
            <a:gdLst/>
            <a:ahLst/>
            <a:cxnLst/>
            <a:rect l="l" t="t" r="r" b="b"/>
            <a:pathLst>
              <a:path w="875303" h="1419732" extrusionOk="0">
                <a:moveTo>
                  <a:pt x="617692" y="0"/>
                </a:moveTo>
                <a:lnTo>
                  <a:pt x="0" y="1419733"/>
                </a:lnTo>
                <a:lnTo>
                  <a:pt x="257611" y="1419733"/>
                </a:lnTo>
                <a:lnTo>
                  <a:pt x="875303" y="0"/>
                </a:lnTo>
                <a:lnTo>
                  <a:pt x="617692" y="0"/>
                </a:lnTo>
                <a:close/>
              </a:path>
            </a:pathLst>
          </a:custGeom>
          <a:solidFill>
            <a:schemeClr val="accent1"/>
          </a:solidFill>
          <a:ln>
            <a:noFill/>
          </a:ln>
          <a:effectLst>
            <a:outerShdw blurRad="57150" dist="19050" algn="bl" rotWithShape="0">
              <a:srgbClr val="000000">
                <a:alpha val="30000"/>
              </a:srgbClr>
            </a:outerShdw>
          </a:effectLst>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40" name="Google Shape;40;p7"/>
          <p:cNvSpPr txBox="1">
            <a:spLocks noGrp="1"/>
          </p:cNvSpPr>
          <p:nvPr>
            <p:ph type="title"/>
          </p:nvPr>
        </p:nvSpPr>
        <p:spPr>
          <a:xfrm>
            <a:off x="457200" y="587675"/>
            <a:ext cx="5343900" cy="718800"/>
          </a:xfrm>
          <a:prstGeom prst="rect">
            <a:avLst/>
          </a:prstGeom>
        </p:spPr>
        <p:txBody>
          <a:bodyPr spcFirstLastPara="1" wrap="square" lIns="0" tIns="0" rIns="0" bIns="0" anchor="b" anchorCtr="0">
            <a:noAutofit/>
          </a:bodyPr>
          <a:lstStyle>
            <a:lvl1pPr lvl="0" rtl="0">
              <a:spcBef>
                <a:spcPts val="0"/>
              </a:spcBef>
              <a:spcAft>
                <a:spcPts val="0"/>
              </a:spcAft>
              <a:buSzPts val="3000"/>
              <a:buNone/>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a:endParaRPr/>
          </a:p>
        </p:txBody>
      </p:sp>
      <p:sp>
        <p:nvSpPr>
          <p:cNvPr id="41" name="Google Shape;41;p7"/>
          <p:cNvSpPr txBox="1">
            <a:spLocks noGrp="1"/>
          </p:cNvSpPr>
          <p:nvPr>
            <p:ph type="body" idx="1"/>
          </p:nvPr>
        </p:nvSpPr>
        <p:spPr>
          <a:xfrm>
            <a:off x="457200" y="1421050"/>
            <a:ext cx="2186100" cy="2885400"/>
          </a:xfrm>
          <a:prstGeom prst="rect">
            <a:avLst/>
          </a:prstGeom>
        </p:spPr>
        <p:txBody>
          <a:bodyPr spcFirstLastPara="1" wrap="square" lIns="0" tIns="0" rIns="0" bIns="0" anchor="t" anchorCtr="0">
            <a:noAutofit/>
          </a:bodyPr>
          <a:lstStyle>
            <a:lvl1pPr marL="457200" lvl="0" indent="-342900" rtl="0">
              <a:spcBef>
                <a:spcPts val="600"/>
              </a:spcBef>
              <a:spcAft>
                <a:spcPts val="0"/>
              </a:spcAft>
              <a:buSzPts val="1800"/>
              <a:buChar char="╸"/>
              <a:defRPr sz="1800"/>
            </a:lvl1pPr>
            <a:lvl2pPr marL="914400" lvl="1" indent="-342900" rtl="0">
              <a:spcBef>
                <a:spcPts val="0"/>
              </a:spcBef>
              <a:spcAft>
                <a:spcPts val="0"/>
              </a:spcAft>
              <a:buSzPts val="1800"/>
              <a:buChar char="-"/>
              <a:defRPr sz="1800"/>
            </a:lvl2pPr>
            <a:lvl3pPr marL="1371600" lvl="2" indent="-342900" rtl="0">
              <a:spcBef>
                <a:spcPts val="0"/>
              </a:spcBef>
              <a:spcAft>
                <a:spcPts val="0"/>
              </a:spcAft>
              <a:buSzPts val="1800"/>
              <a:buChar char="-"/>
              <a:defRPr sz="1800"/>
            </a:lvl3pPr>
            <a:lvl4pPr marL="1828800" lvl="3" indent="-342900" rtl="0">
              <a:spcBef>
                <a:spcPts val="0"/>
              </a:spcBef>
              <a:spcAft>
                <a:spcPts val="0"/>
              </a:spcAft>
              <a:buSzPts val="1800"/>
              <a:buChar char="-"/>
              <a:defRPr sz="1800"/>
            </a:lvl4pPr>
            <a:lvl5pPr marL="2286000" lvl="4" indent="-342900" rtl="0">
              <a:spcBef>
                <a:spcPts val="0"/>
              </a:spcBef>
              <a:spcAft>
                <a:spcPts val="0"/>
              </a:spcAft>
              <a:buSzPts val="1800"/>
              <a:buChar char="○"/>
              <a:defRPr sz="1800"/>
            </a:lvl5pPr>
            <a:lvl6pPr marL="2743200" lvl="5" indent="-342900" rtl="0">
              <a:spcBef>
                <a:spcPts val="0"/>
              </a:spcBef>
              <a:spcAft>
                <a:spcPts val="0"/>
              </a:spcAft>
              <a:buSzPts val="1800"/>
              <a:buChar char="■"/>
              <a:defRPr sz="1800"/>
            </a:lvl6pPr>
            <a:lvl7pPr marL="3200400" lvl="6" indent="-342900" rtl="0">
              <a:spcBef>
                <a:spcPts val="0"/>
              </a:spcBef>
              <a:spcAft>
                <a:spcPts val="0"/>
              </a:spcAft>
              <a:buSzPts val="1800"/>
              <a:buChar char="●"/>
              <a:defRPr sz="1800"/>
            </a:lvl7pPr>
            <a:lvl8pPr marL="3657600" lvl="7" indent="-342900" rtl="0">
              <a:spcBef>
                <a:spcPts val="0"/>
              </a:spcBef>
              <a:spcAft>
                <a:spcPts val="0"/>
              </a:spcAft>
              <a:buSzPts val="1800"/>
              <a:buChar char="○"/>
              <a:defRPr sz="1800"/>
            </a:lvl8pPr>
            <a:lvl9pPr marL="4114800" lvl="8" indent="-342900" rtl="0">
              <a:spcBef>
                <a:spcPts val="0"/>
              </a:spcBef>
              <a:spcAft>
                <a:spcPts val="0"/>
              </a:spcAft>
              <a:buSzPts val="1800"/>
              <a:buChar char="■"/>
              <a:defRPr sz="1800"/>
            </a:lvl9pPr>
          </a:lstStyle>
          <a:p>
            <a:endParaRPr/>
          </a:p>
        </p:txBody>
      </p:sp>
      <p:sp>
        <p:nvSpPr>
          <p:cNvPr id="42" name="Google Shape;42;p7"/>
          <p:cNvSpPr txBox="1">
            <a:spLocks noGrp="1"/>
          </p:cNvSpPr>
          <p:nvPr>
            <p:ph type="body" idx="2"/>
          </p:nvPr>
        </p:nvSpPr>
        <p:spPr>
          <a:xfrm>
            <a:off x="2845796" y="1421050"/>
            <a:ext cx="2186100" cy="2885400"/>
          </a:xfrm>
          <a:prstGeom prst="rect">
            <a:avLst/>
          </a:prstGeom>
        </p:spPr>
        <p:txBody>
          <a:bodyPr spcFirstLastPara="1" wrap="square" lIns="0" tIns="0" rIns="0" bIns="0" anchor="t" anchorCtr="0">
            <a:noAutofit/>
          </a:bodyPr>
          <a:lstStyle>
            <a:lvl1pPr marL="457200" lvl="0" indent="-342900" rtl="0">
              <a:spcBef>
                <a:spcPts val="600"/>
              </a:spcBef>
              <a:spcAft>
                <a:spcPts val="0"/>
              </a:spcAft>
              <a:buSzPts val="1800"/>
              <a:buChar char="╸"/>
              <a:defRPr sz="1800"/>
            </a:lvl1pPr>
            <a:lvl2pPr marL="914400" lvl="1" indent="-342900" rtl="0">
              <a:spcBef>
                <a:spcPts val="0"/>
              </a:spcBef>
              <a:spcAft>
                <a:spcPts val="0"/>
              </a:spcAft>
              <a:buSzPts val="1800"/>
              <a:buChar char="-"/>
              <a:defRPr sz="1800"/>
            </a:lvl2pPr>
            <a:lvl3pPr marL="1371600" lvl="2" indent="-342900" rtl="0">
              <a:spcBef>
                <a:spcPts val="0"/>
              </a:spcBef>
              <a:spcAft>
                <a:spcPts val="0"/>
              </a:spcAft>
              <a:buSzPts val="1800"/>
              <a:buChar char="-"/>
              <a:defRPr sz="1800"/>
            </a:lvl3pPr>
            <a:lvl4pPr marL="1828800" lvl="3" indent="-342900" rtl="0">
              <a:spcBef>
                <a:spcPts val="0"/>
              </a:spcBef>
              <a:spcAft>
                <a:spcPts val="0"/>
              </a:spcAft>
              <a:buSzPts val="1800"/>
              <a:buChar char="-"/>
              <a:defRPr sz="1800"/>
            </a:lvl4pPr>
            <a:lvl5pPr marL="2286000" lvl="4" indent="-342900" rtl="0">
              <a:spcBef>
                <a:spcPts val="0"/>
              </a:spcBef>
              <a:spcAft>
                <a:spcPts val="0"/>
              </a:spcAft>
              <a:buSzPts val="1800"/>
              <a:buChar char="○"/>
              <a:defRPr sz="1800"/>
            </a:lvl5pPr>
            <a:lvl6pPr marL="2743200" lvl="5" indent="-342900" rtl="0">
              <a:spcBef>
                <a:spcPts val="0"/>
              </a:spcBef>
              <a:spcAft>
                <a:spcPts val="0"/>
              </a:spcAft>
              <a:buSzPts val="1800"/>
              <a:buChar char="■"/>
              <a:defRPr sz="1800"/>
            </a:lvl6pPr>
            <a:lvl7pPr marL="3200400" lvl="6" indent="-342900" rtl="0">
              <a:spcBef>
                <a:spcPts val="0"/>
              </a:spcBef>
              <a:spcAft>
                <a:spcPts val="0"/>
              </a:spcAft>
              <a:buSzPts val="1800"/>
              <a:buChar char="●"/>
              <a:defRPr sz="1800"/>
            </a:lvl7pPr>
            <a:lvl8pPr marL="3657600" lvl="7" indent="-342900" rtl="0">
              <a:spcBef>
                <a:spcPts val="0"/>
              </a:spcBef>
              <a:spcAft>
                <a:spcPts val="0"/>
              </a:spcAft>
              <a:buSzPts val="1800"/>
              <a:buChar char="○"/>
              <a:defRPr sz="1800"/>
            </a:lvl8pPr>
            <a:lvl9pPr marL="4114800" lvl="8" indent="-342900" rtl="0">
              <a:spcBef>
                <a:spcPts val="0"/>
              </a:spcBef>
              <a:spcAft>
                <a:spcPts val="0"/>
              </a:spcAft>
              <a:buSzPts val="1800"/>
              <a:buChar char="■"/>
              <a:defRPr sz="1800"/>
            </a:lvl9pPr>
          </a:lstStyle>
          <a:p>
            <a:endParaRPr/>
          </a:p>
        </p:txBody>
      </p:sp>
      <p:sp>
        <p:nvSpPr>
          <p:cNvPr id="43" name="Google Shape;43;p7"/>
          <p:cNvSpPr txBox="1">
            <a:spLocks noGrp="1"/>
          </p:cNvSpPr>
          <p:nvPr>
            <p:ph type="sldNum" idx="12"/>
          </p:nvPr>
        </p:nvSpPr>
        <p:spPr>
          <a:xfrm>
            <a:off x="8480584" y="4749851"/>
            <a:ext cx="548700" cy="393600"/>
          </a:xfrm>
          <a:prstGeom prst="rect">
            <a:avLst/>
          </a:prstGeom>
        </p:spPr>
        <p:txBody>
          <a:bodyPr spcFirstLastPara="1" wrap="square" lIns="0" tIns="0" rIns="0" bIns="0"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pPr marL="0" lvl="0" indent="0" algn="r" rtl="0">
                <a:spcBef>
                  <a:spcPts val="0"/>
                </a:spcBef>
                <a:spcAft>
                  <a:spcPts val="0"/>
                </a:spcAft>
                <a:buNone/>
              </a:pPr>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Blank - Half" type="blank">
  <p:cSld name="BLANK">
    <p:spTree>
      <p:nvGrpSpPr>
        <p:cNvPr id="1" name="Shape 62"/>
        <p:cNvGrpSpPr/>
        <p:nvPr/>
      </p:nvGrpSpPr>
      <p:grpSpPr>
        <a:xfrm>
          <a:off x="0" y="0"/>
          <a:ext cx="0" cy="0"/>
          <a:chOff x="0" y="0"/>
          <a:chExt cx="0" cy="0"/>
        </a:xfrm>
      </p:grpSpPr>
      <p:sp>
        <p:nvSpPr>
          <p:cNvPr id="63" name="Google Shape;63;p11"/>
          <p:cNvSpPr/>
          <p:nvPr/>
        </p:nvSpPr>
        <p:spPr>
          <a:xfrm>
            <a:off x="12" y="-19"/>
            <a:ext cx="5713277" cy="5147878"/>
          </a:xfrm>
          <a:custGeom>
            <a:avLst/>
            <a:gdLst/>
            <a:ahLst/>
            <a:cxnLst/>
            <a:rect l="l" t="t" r="r" b="b"/>
            <a:pathLst>
              <a:path w="4644941" h="4202349" extrusionOk="0">
                <a:moveTo>
                  <a:pt x="2816531" y="4202349"/>
                </a:moveTo>
                <a:lnTo>
                  <a:pt x="0" y="4202349"/>
                </a:lnTo>
                <a:lnTo>
                  <a:pt x="0" y="0"/>
                </a:lnTo>
                <a:lnTo>
                  <a:pt x="4644942" y="0"/>
                </a:lnTo>
                <a:lnTo>
                  <a:pt x="2816531" y="4202349"/>
                </a:lnTo>
                <a:close/>
              </a:path>
            </a:pathLst>
          </a:custGeom>
          <a:solidFill>
            <a:srgbClr val="18171D">
              <a:alpha val="86030"/>
            </a:srgbClr>
          </a:solidFill>
          <a:ln>
            <a:noFill/>
          </a:ln>
          <a:effectLst>
            <a:outerShdw dist="9525" algn="bl" rotWithShape="0">
              <a:schemeClr val="lt1">
                <a:alpha val="15000"/>
              </a:schemeClr>
            </a:outerShdw>
          </a:effectLst>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64" name="Google Shape;64;p11"/>
          <p:cNvSpPr txBox="1">
            <a:spLocks noGrp="1"/>
          </p:cNvSpPr>
          <p:nvPr>
            <p:ph type="sldNum" idx="12"/>
          </p:nvPr>
        </p:nvSpPr>
        <p:spPr>
          <a:xfrm>
            <a:off x="8480584" y="4749851"/>
            <a:ext cx="548700" cy="393600"/>
          </a:xfrm>
          <a:prstGeom prst="rect">
            <a:avLst/>
          </a:prstGeom>
        </p:spPr>
        <p:txBody>
          <a:bodyPr spcFirstLastPara="1" wrap="square" lIns="0" tIns="0" rIns="0" bIns="0"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pPr marL="0" lvl="0" indent="0" algn="r" rtl="0">
                <a:spcBef>
                  <a:spcPts val="0"/>
                </a:spcBef>
                <a:spcAft>
                  <a:spcPts val="0"/>
                </a:spcAft>
                <a:buNone/>
              </a:pPr>
              <a:t>‹#›</a:t>
            </a:fld>
            <a:endParaRPr/>
          </a:p>
        </p:txBody>
      </p:sp>
      <p:sp>
        <p:nvSpPr>
          <p:cNvPr id="65" name="Google Shape;65;p11"/>
          <p:cNvSpPr/>
          <p:nvPr/>
        </p:nvSpPr>
        <p:spPr>
          <a:xfrm>
            <a:off x="4034690" y="1718977"/>
            <a:ext cx="1076623" cy="1739172"/>
          </a:xfrm>
          <a:custGeom>
            <a:avLst/>
            <a:gdLst/>
            <a:ahLst/>
            <a:cxnLst/>
            <a:rect l="l" t="t" r="r" b="b"/>
            <a:pathLst>
              <a:path w="875303" h="1419732" extrusionOk="0">
                <a:moveTo>
                  <a:pt x="617692" y="0"/>
                </a:moveTo>
                <a:lnTo>
                  <a:pt x="0" y="1419733"/>
                </a:lnTo>
                <a:lnTo>
                  <a:pt x="257611" y="1419733"/>
                </a:lnTo>
                <a:lnTo>
                  <a:pt x="875303" y="0"/>
                </a:lnTo>
                <a:lnTo>
                  <a:pt x="617692" y="0"/>
                </a:lnTo>
                <a:close/>
              </a:path>
            </a:pathLst>
          </a:custGeom>
          <a:solidFill>
            <a:schemeClr val="accent1"/>
          </a:solidFill>
          <a:ln>
            <a:noFill/>
          </a:ln>
          <a:effectLst>
            <a:outerShdw blurRad="57150" dist="19050" algn="bl" rotWithShape="0">
              <a:srgbClr val="000000">
                <a:alpha val="30000"/>
              </a:srgbClr>
            </a:outerShdw>
          </a:effectLst>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Blank - 1/3">
  <p:cSld name="BLANK_1">
    <p:spTree>
      <p:nvGrpSpPr>
        <p:cNvPr id="1" name="Shape 66"/>
        <p:cNvGrpSpPr/>
        <p:nvPr/>
      </p:nvGrpSpPr>
      <p:grpSpPr>
        <a:xfrm>
          <a:off x="0" y="0"/>
          <a:ext cx="0" cy="0"/>
          <a:chOff x="0" y="0"/>
          <a:chExt cx="0" cy="0"/>
        </a:xfrm>
      </p:grpSpPr>
      <p:sp>
        <p:nvSpPr>
          <p:cNvPr id="67" name="Google Shape;67;p12"/>
          <p:cNvSpPr/>
          <p:nvPr/>
        </p:nvSpPr>
        <p:spPr>
          <a:xfrm>
            <a:off x="0" y="0"/>
            <a:ext cx="4042035" cy="5171276"/>
          </a:xfrm>
          <a:custGeom>
            <a:avLst/>
            <a:gdLst/>
            <a:ahLst/>
            <a:cxnLst/>
            <a:rect l="l" t="t" r="r" b="b"/>
            <a:pathLst>
              <a:path w="161407" h="206500" extrusionOk="0">
                <a:moveTo>
                  <a:pt x="71935" y="206500"/>
                </a:moveTo>
                <a:lnTo>
                  <a:pt x="161407" y="0"/>
                </a:lnTo>
                <a:lnTo>
                  <a:pt x="0" y="0"/>
                </a:lnTo>
                <a:lnTo>
                  <a:pt x="0" y="206143"/>
                </a:lnTo>
                <a:close/>
              </a:path>
            </a:pathLst>
          </a:custGeom>
          <a:solidFill>
            <a:srgbClr val="18171D">
              <a:alpha val="86030"/>
            </a:srgbClr>
          </a:solidFill>
          <a:ln>
            <a:noFill/>
          </a:ln>
          <a:effectLst>
            <a:outerShdw dist="9525" algn="bl" rotWithShape="0">
              <a:schemeClr val="lt1">
                <a:alpha val="15000"/>
              </a:schemeClr>
            </a:outerShdw>
          </a:effectLst>
        </p:spPr>
      </p:sp>
      <p:sp>
        <p:nvSpPr>
          <p:cNvPr id="68" name="Google Shape;68;p12"/>
          <p:cNvSpPr txBox="1">
            <a:spLocks noGrp="1"/>
          </p:cNvSpPr>
          <p:nvPr>
            <p:ph type="sldNum" idx="12"/>
          </p:nvPr>
        </p:nvSpPr>
        <p:spPr>
          <a:xfrm>
            <a:off x="8480584" y="4749851"/>
            <a:ext cx="548700" cy="393600"/>
          </a:xfrm>
          <a:prstGeom prst="rect">
            <a:avLst/>
          </a:prstGeom>
        </p:spPr>
        <p:txBody>
          <a:bodyPr spcFirstLastPara="1" wrap="square" lIns="0" tIns="0" rIns="0" bIns="0"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pPr marL="0" lvl="0" indent="0" algn="r" rtl="0">
                <a:spcBef>
                  <a:spcPts val="0"/>
                </a:spcBef>
                <a:spcAft>
                  <a:spcPts val="0"/>
                </a:spcAft>
                <a:buNone/>
              </a:pPr>
              <a:t>‹#›</a:t>
            </a:fld>
            <a:endParaRPr/>
          </a:p>
        </p:txBody>
      </p:sp>
      <p:sp>
        <p:nvSpPr>
          <p:cNvPr id="69" name="Google Shape;69;p12"/>
          <p:cNvSpPr/>
          <p:nvPr/>
        </p:nvSpPr>
        <p:spPr>
          <a:xfrm>
            <a:off x="2385870" y="1718977"/>
            <a:ext cx="1076623" cy="1739172"/>
          </a:xfrm>
          <a:custGeom>
            <a:avLst/>
            <a:gdLst/>
            <a:ahLst/>
            <a:cxnLst/>
            <a:rect l="l" t="t" r="r" b="b"/>
            <a:pathLst>
              <a:path w="875303" h="1419732" extrusionOk="0">
                <a:moveTo>
                  <a:pt x="617692" y="0"/>
                </a:moveTo>
                <a:lnTo>
                  <a:pt x="0" y="1419733"/>
                </a:lnTo>
                <a:lnTo>
                  <a:pt x="257611" y="1419733"/>
                </a:lnTo>
                <a:lnTo>
                  <a:pt x="875303" y="0"/>
                </a:lnTo>
                <a:lnTo>
                  <a:pt x="617692" y="0"/>
                </a:lnTo>
                <a:close/>
              </a:path>
            </a:pathLst>
          </a:custGeom>
          <a:solidFill>
            <a:schemeClr val="accent1"/>
          </a:solidFill>
          <a:ln>
            <a:noFill/>
          </a:ln>
          <a:effectLst>
            <a:outerShdw blurRad="57150" dist="19050" algn="bl" rotWithShape="0">
              <a:srgbClr val="000000">
                <a:alpha val="30000"/>
              </a:srgbClr>
            </a:outerShdw>
          </a:effectLst>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Blank - 2/3">
  <p:cSld name="BLANK_1_1">
    <p:spTree>
      <p:nvGrpSpPr>
        <p:cNvPr id="1" name="Shape 70"/>
        <p:cNvGrpSpPr/>
        <p:nvPr/>
      </p:nvGrpSpPr>
      <p:grpSpPr>
        <a:xfrm>
          <a:off x="0" y="0"/>
          <a:ext cx="0" cy="0"/>
          <a:chOff x="0" y="0"/>
          <a:chExt cx="0" cy="0"/>
        </a:xfrm>
      </p:grpSpPr>
      <p:sp>
        <p:nvSpPr>
          <p:cNvPr id="71" name="Google Shape;71;p13"/>
          <p:cNvSpPr txBox="1">
            <a:spLocks noGrp="1"/>
          </p:cNvSpPr>
          <p:nvPr>
            <p:ph type="sldNum" idx="12"/>
          </p:nvPr>
        </p:nvSpPr>
        <p:spPr>
          <a:xfrm>
            <a:off x="8480584" y="4749851"/>
            <a:ext cx="548700" cy="393600"/>
          </a:xfrm>
          <a:prstGeom prst="rect">
            <a:avLst/>
          </a:prstGeom>
        </p:spPr>
        <p:txBody>
          <a:bodyPr spcFirstLastPara="1" wrap="square" lIns="0" tIns="0" rIns="0" bIns="0"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pPr marL="0" lvl="0" indent="0" algn="r" rtl="0">
                <a:spcBef>
                  <a:spcPts val="0"/>
                </a:spcBef>
                <a:spcAft>
                  <a:spcPts val="0"/>
                </a:spcAft>
                <a:buNone/>
              </a:pPr>
              <a:t>‹#›</a:t>
            </a:fld>
            <a:endParaRPr/>
          </a:p>
        </p:txBody>
      </p:sp>
      <p:sp>
        <p:nvSpPr>
          <p:cNvPr id="72" name="Google Shape;72;p13"/>
          <p:cNvSpPr/>
          <p:nvPr/>
        </p:nvSpPr>
        <p:spPr>
          <a:xfrm>
            <a:off x="0" y="-19"/>
            <a:ext cx="6727695" cy="5147878"/>
          </a:xfrm>
          <a:custGeom>
            <a:avLst/>
            <a:gdLst/>
            <a:ahLst/>
            <a:cxnLst/>
            <a:rect l="l" t="t" r="r" b="b"/>
            <a:pathLst>
              <a:path w="5469671" h="4202349" extrusionOk="0">
                <a:moveTo>
                  <a:pt x="3641261" y="4202349"/>
                </a:moveTo>
                <a:lnTo>
                  <a:pt x="0" y="4202349"/>
                </a:lnTo>
                <a:lnTo>
                  <a:pt x="0" y="0"/>
                </a:lnTo>
                <a:lnTo>
                  <a:pt x="5469672" y="0"/>
                </a:lnTo>
                <a:lnTo>
                  <a:pt x="3641261" y="4202349"/>
                </a:lnTo>
                <a:close/>
              </a:path>
            </a:pathLst>
          </a:custGeom>
          <a:solidFill>
            <a:srgbClr val="18171D">
              <a:alpha val="86030"/>
            </a:srgbClr>
          </a:solidFill>
          <a:ln>
            <a:noFill/>
          </a:ln>
          <a:effectLst>
            <a:outerShdw dist="9525" algn="bl" rotWithShape="0">
              <a:schemeClr val="lt1">
                <a:alpha val="20000"/>
              </a:schemeClr>
            </a:outerShdw>
          </a:effectLst>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73" name="Google Shape;73;p13"/>
          <p:cNvSpPr/>
          <p:nvPr/>
        </p:nvSpPr>
        <p:spPr>
          <a:xfrm>
            <a:off x="5061079" y="1718977"/>
            <a:ext cx="1076623" cy="1739172"/>
          </a:xfrm>
          <a:custGeom>
            <a:avLst/>
            <a:gdLst/>
            <a:ahLst/>
            <a:cxnLst/>
            <a:rect l="l" t="t" r="r" b="b"/>
            <a:pathLst>
              <a:path w="875303" h="1419732" extrusionOk="0">
                <a:moveTo>
                  <a:pt x="617692" y="0"/>
                </a:moveTo>
                <a:lnTo>
                  <a:pt x="0" y="1419733"/>
                </a:lnTo>
                <a:lnTo>
                  <a:pt x="257611" y="1419733"/>
                </a:lnTo>
                <a:lnTo>
                  <a:pt x="875303" y="0"/>
                </a:lnTo>
                <a:lnTo>
                  <a:pt x="617692" y="0"/>
                </a:lnTo>
                <a:close/>
              </a:path>
            </a:pathLst>
          </a:custGeom>
          <a:solidFill>
            <a:schemeClr val="accent1"/>
          </a:solidFill>
          <a:ln>
            <a:noFill/>
          </a:ln>
          <a:effectLst>
            <a:outerShdw blurRad="57150" dist="19050" algn="bl" rotWithShape="0">
              <a:srgbClr val="000000">
                <a:alpha val="30000"/>
              </a:srgbClr>
            </a:outerShdw>
          </a:effectLst>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Blank">
  <p:cSld name="BLANK_1_1_1">
    <p:bg>
      <p:bgPr>
        <a:solidFill>
          <a:schemeClr val="dk1"/>
        </a:solidFill>
        <a:effectLst/>
      </p:bgPr>
    </p:bg>
    <p:spTree>
      <p:nvGrpSpPr>
        <p:cNvPr id="1" name="Shape 74"/>
        <p:cNvGrpSpPr/>
        <p:nvPr/>
      </p:nvGrpSpPr>
      <p:grpSpPr>
        <a:xfrm>
          <a:off x="0" y="0"/>
          <a:ext cx="0" cy="0"/>
          <a:chOff x="0" y="0"/>
          <a:chExt cx="0" cy="0"/>
        </a:xfrm>
      </p:grpSpPr>
      <p:sp>
        <p:nvSpPr>
          <p:cNvPr id="75" name="Google Shape;75;p14"/>
          <p:cNvSpPr/>
          <p:nvPr/>
        </p:nvSpPr>
        <p:spPr>
          <a:xfrm>
            <a:off x="6906000" y="0"/>
            <a:ext cx="2238000" cy="5151350"/>
          </a:xfrm>
          <a:custGeom>
            <a:avLst/>
            <a:gdLst/>
            <a:ahLst/>
            <a:cxnLst/>
            <a:rect l="l" t="t" r="r" b="b"/>
            <a:pathLst>
              <a:path w="89520" h="206054" extrusionOk="0">
                <a:moveTo>
                  <a:pt x="0" y="206054"/>
                </a:moveTo>
                <a:lnTo>
                  <a:pt x="89520" y="0"/>
                </a:lnTo>
                <a:lnTo>
                  <a:pt x="89520" y="206054"/>
                </a:lnTo>
                <a:close/>
              </a:path>
            </a:pathLst>
          </a:custGeom>
          <a:solidFill>
            <a:schemeClr val="accent1"/>
          </a:solidFill>
          <a:ln>
            <a:noFill/>
          </a:ln>
        </p:spPr>
      </p:sp>
      <p:sp>
        <p:nvSpPr>
          <p:cNvPr id="76" name="Google Shape;76;p14"/>
          <p:cNvSpPr txBox="1">
            <a:spLocks noGrp="1"/>
          </p:cNvSpPr>
          <p:nvPr>
            <p:ph type="sldNum" idx="12"/>
          </p:nvPr>
        </p:nvSpPr>
        <p:spPr>
          <a:xfrm>
            <a:off x="8480584" y="4749851"/>
            <a:ext cx="548700" cy="393600"/>
          </a:xfrm>
          <a:prstGeom prst="rect">
            <a:avLst/>
          </a:prstGeom>
        </p:spPr>
        <p:txBody>
          <a:bodyPr spcFirstLastPara="1" wrap="square" lIns="0" tIns="0" rIns="0" bIns="0" anchor="ctr" anchorCtr="0">
            <a:noAutofit/>
          </a:bodyPr>
          <a:lstStyle>
            <a:lvl1pPr lvl="0" rtl="0">
              <a:buNone/>
              <a:defRPr>
                <a:solidFill>
                  <a:schemeClr val="dk1"/>
                </a:solidFill>
              </a:defRPr>
            </a:lvl1pPr>
            <a:lvl2pPr lvl="1" rtl="0">
              <a:buNone/>
              <a:defRPr>
                <a:solidFill>
                  <a:schemeClr val="dk1"/>
                </a:solidFill>
              </a:defRPr>
            </a:lvl2pPr>
            <a:lvl3pPr lvl="2" rtl="0">
              <a:buNone/>
              <a:defRPr>
                <a:solidFill>
                  <a:schemeClr val="dk1"/>
                </a:solidFill>
              </a:defRPr>
            </a:lvl3pPr>
            <a:lvl4pPr lvl="3" rtl="0">
              <a:buNone/>
              <a:defRPr>
                <a:solidFill>
                  <a:schemeClr val="dk1"/>
                </a:solidFill>
              </a:defRPr>
            </a:lvl4pPr>
            <a:lvl5pPr lvl="4" rtl="0">
              <a:buNone/>
              <a:defRPr>
                <a:solidFill>
                  <a:schemeClr val="dk1"/>
                </a:solidFill>
              </a:defRPr>
            </a:lvl5pPr>
            <a:lvl6pPr lvl="5" rtl="0">
              <a:buNone/>
              <a:defRPr>
                <a:solidFill>
                  <a:schemeClr val="dk1"/>
                </a:solidFill>
              </a:defRPr>
            </a:lvl6pPr>
            <a:lvl7pPr lvl="6" rtl="0">
              <a:buNone/>
              <a:defRPr>
                <a:solidFill>
                  <a:schemeClr val="dk1"/>
                </a:solidFill>
              </a:defRPr>
            </a:lvl7pPr>
            <a:lvl8pPr lvl="7" rtl="0">
              <a:buNone/>
              <a:defRPr>
                <a:solidFill>
                  <a:schemeClr val="dk1"/>
                </a:solidFill>
              </a:defRPr>
            </a:lvl8pPr>
            <a:lvl9pPr lvl="8" rtl="0">
              <a:buNone/>
              <a:defRPr>
                <a:solidFill>
                  <a:schemeClr val="dk1"/>
                </a:solidFill>
              </a:defRPr>
            </a:lvl9pPr>
          </a:lstStyle>
          <a:p>
            <a:pPr marL="0" lvl="0" indent="0" algn="r" rtl="0">
              <a:spcBef>
                <a:spcPts val="0"/>
              </a:spcBef>
              <a:spcAft>
                <a:spcPts val="0"/>
              </a:spcAft>
              <a:buNone/>
            </a:pPr>
            <a:fld id="{00000000-1234-1234-1234-123412341234}" type="slidenum">
              <a:rPr lang="en"/>
              <a:pPr marL="0" lvl="0" indent="0" algn="r" rtl="0">
                <a:spcBef>
                  <a:spcPts val="0"/>
                </a:spcBef>
                <a:spcAft>
                  <a:spcPts val="0"/>
                </a:spcAft>
                <a:buNone/>
              </a:pPr>
              <a:t>‹#›</a:t>
            </a:fld>
            <a:endParaRPr/>
          </a:p>
        </p:txBody>
      </p:sp>
      <p:sp>
        <p:nvSpPr>
          <p:cNvPr id="77" name="Google Shape;77;p14"/>
          <p:cNvSpPr/>
          <p:nvPr/>
        </p:nvSpPr>
        <p:spPr>
          <a:xfrm>
            <a:off x="7486691" y="1718977"/>
            <a:ext cx="1076623" cy="1739172"/>
          </a:xfrm>
          <a:custGeom>
            <a:avLst/>
            <a:gdLst/>
            <a:ahLst/>
            <a:cxnLst/>
            <a:rect l="l" t="t" r="r" b="b"/>
            <a:pathLst>
              <a:path w="875303" h="1419732" extrusionOk="0">
                <a:moveTo>
                  <a:pt x="617692" y="0"/>
                </a:moveTo>
                <a:lnTo>
                  <a:pt x="0" y="1419733"/>
                </a:lnTo>
                <a:lnTo>
                  <a:pt x="257611" y="1419733"/>
                </a:lnTo>
                <a:lnTo>
                  <a:pt x="875303" y="0"/>
                </a:lnTo>
                <a:lnTo>
                  <a:pt x="617692" y="0"/>
                </a:lnTo>
                <a:close/>
              </a:path>
            </a:pathLst>
          </a:custGeom>
          <a:solidFill>
            <a:schemeClr val="lt1"/>
          </a:solidFill>
          <a:ln>
            <a:noFill/>
          </a:ln>
          <a:effectLst>
            <a:outerShdw blurRad="57150" dist="19050" algn="bl" rotWithShape="0">
              <a:srgbClr val="000000">
                <a:alpha val="30000"/>
              </a:srgbClr>
            </a:outerShdw>
          </a:effectLst>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
    <p:bg>
      <p:bgPr>
        <a:blipFill>
          <a:blip r:embed="rId8">
            <a:alphaModFix/>
          </a:blip>
          <a:stretch>
            <a:fillRect/>
          </a:stretch>
        </a:blip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457200" y="587675"/>
            <a:ext cx="5343900" cy="718800"/>
          </a:xfrm>
          <a:prstGeom prst="rect">
            <a:avLst/>
          </a:prstGeom>
          <a:noFill/>
          <a:ln>
            <a:noFill/>
          </a:ln>
        </p:spPr>
        <p:txBody>
          <a:bodyPr spcFirstLastPara="1" wrap="square" lIns="0" tIns="0" rIns="0" bIns="0" anchor="b" anchorCtr="0">
            <a:noAutofit/>
          </a:bodyPr>
          <a:lstStyle>
            <a:lvl1pPr lvl="0" rtl="0">
              <a:lnSpc>
                <a:spcPct val="90000"/>
              </a:lnSpc>
              <a:spcBef>
                <a:spcPts val="0"/>
              </a:spcBef>
              <a:spcAft>
                <a:spcPts val="0"/>
              </a:spcAft>
              <a:buClr>
                <a:schemeClr val="accent1"/>
              </a:buClr>
              <a:buSzPts val="3000"/>
              <a:buFont typeface="News Cycle"/>
              <a:buNone/>
              <a:defRPr sz="3000">
                <a:solidFill>
                  <a:schemeClr val="accent1"/>
                </a:solidFill>
                <a:latin typeface="News Cycle"/>
                <a:ea typeface="News Cycle"/>
                <a:cs typeface="News Cycle"/>
                <a:sym typeface="News Cycle"/>
              </a:defRPr>
            </a:lvl1pPr>
            <a:lvl2pPr lvl="1" rtl="0">
              <a:lnSpc>
                <a:spcPct val="90000"/>
              </a:lnSpc>
              <a:spcBef>
                <a:spcPts val="0"/>
              </a:spcBef>
              <a:spcAft>
                <a:spcPts val="0"/>
              </a:spcAft>
              <a:buClr>
                <a:schemeClr val="accent1"/>
              </a:buClr>
              <a:buSzPts val="3000"/>
              <a:buFont typeface="News Cycle"/>
              <a:buNone/>
              <a:defRPr sz="3000">
                <a:solidFill>
                  <a:schemeClr val="accent1"/>
                </a:solidFill>
                <a:latin typeface="News Cycle"/>
                <a:ea typeface="News Cycle"/>
                <a:cs typeface="News Cycle"/>
                <a:sym typeface="News Cycle"/>
              </a:defRPr>
            </a:lvl2pPr>
            <a:lvl3pPr lvl="2" rtl="0">
              <a:lnSpc>
                <a:spcPct val="90000"/>
              </a:lnSpc>
              <a:spcBef>
                <a:spcPts val="0"/>
              </a:spcBef>
              <a:spcAft>
                <a:spcPts val="0"/>
              </a:spcAft>
              <a:buClr>
                <a:schemeClr val="accent1"/>
              </a:buClr>
              <a:buSzPts val="3000"/>
              <a:buFont typeface="News Cycle"/>
              <a:buNone/>
              <a:defRPr sz="3000">
                <a:solidFill>
                  <a:schemeClr val="accent1"/>
                </a:solidFill>
                <a:latin typeface="News Cycle"/>
                <a:ea typeface="News Cycle"/>
                <a:cs typeface="News Cycle"/>
                <a:sym typeface="News Cycle"/>
              </a:defRPr>
            </a:lvl3pPr>
            <a:lvl4pPr lvl="3" rtl="0">
              <a:lnSpc>
                <a:spcPct val="90000"/>
              </a:lnSpc>
              <a:spcBef>
                <a:spcPts val="0"/>
              </a:spcBef>
              <a:spcAft>
                <a:spcPts val="0"/>
              </a:spcAft>
              <a:buClr>
                <a:schemeClr val="accent1"/>
              </a:buClr>
              <a:buSzPts val="3000"/>
              <a:buFont typeface="News Cycle"/>
              <a:buNone/>
              <a:defRPr sz="3000">
                <a:solidFill>
                  <a:schemeClr val="accent1"/>
                </a:solidFill>
                <a:latin typeface="News Cycle"/>
                <a:ea typeface="News Cycle"/>
                <a:cs typeface="News Cycle"/>
                <a:sym typeface="News Cycle"/>
              </a:defRPr>
            </a:lvl4pPr>
            <a:lvl5pPr lvl="4" rtl="0">
              <a:lnSpc>
                <a:spcPct val="90000"/>
              </a:lnSpc>
              <a:spcBef>
                <a:spcPts val="0"/>
              </a:spcBef>
              <a:spcAft>
                <a:spcPts val="0"/>
              </a:spcAft>
              <a:buClr>
                <a:schemeClr val="accent1"/>
              </a:buClr>
              <a:buSzPts val="3000"/>
              <a:buFont typeface="News Cycle"/>
              <a:buNone/>
              <a:defRPr sz="3000">
                <a:solidFill>
                  <a:schemeClr val="accent1"/>
                </a:solidFill>
                <a:latin typeface="News Cycle"/>
                <a:ea typeface="News Cycle"/>
                <a:cs typeface="News Cycle"/>
                <a:sym typeface="News Cycle"/>
              </a:defRPr>
            </a:lvl5pPr>
            <a:lvl6pPr lvl="5" rtl="0">
              <a:lnSpc>
                <a:spcPct val="90000"/>
              </a:lnSpc>
              <a:spcBef>
                <a:spcPts val="0"/>
              </a:spcBef>
              <a:spcAft>
                <a:spcPts val="0"/>
              </a:spcAft>
              <a:buClr>
                <a:schemeClr val="accent1"/>
              </a:buClr>
              <a:buSzPts val="3000"/>
              <a:buFont typeface="News Cycle"/>
              <a:buNone/>
              <a:defRPr sz="3000">
                <a:solidFill>
                  <a:schemeClr val="accent1"/>
                </a:solidFill>
                <a:latin typeface="News Cycle"/>
                <a:ea typeface="News Cycle"/>
                <a:cs typeface="News Cycle"/>
                <a:sym typeface="News Cycle"/>
              </a:defRPr>
            </a:lvl6pPr>
            <a:lvl7pPr lvl="6" rtl="0">
              <a:lnSpc>
                <a:spcPct val="90000"/>
              </a:lnSpc>
              <a:spcBef>
                <a:spcPts val="0"/>
              </a:spcBef>
              <a:spcAft>
                <a:spcPts val="0"/>
              </a:spcAft>
              <a:buClr>
                <a:schemeClr val="accent1"/>
              </a:buClr>
              <a:buSzPts val="3000"/>
              <a:buFont typeface="News Cycle"/>
              <a:buNone/>
              <a:defRPr sz="3000">
                <a:solidFill>
                  <a:schemeClr val="accent1"/>
                </a:solidFill>
                <a:latin typeface="News Cycle"/>
                <a:ea typeface="News Cycle"/>
                <a:cs typeface="News Cycle"/>
                <a:sym typeface="News Cycle"/>
              </a:defRPr>
            </a:lvl7pPr>
            <a:lvl8pPr lvl="7" rtl="0">
              <a:lnSpc>
                <a:spcPct val="90000"/>
              </a:lnSpc>
              <a:spcBef>
                <a:spcPts val="0"/>
              </a:spcBef>
              <a:spcAft>
                <a:spcPts val="0"/>
              </a:spcAft>
              <a:buClr>
                <a:schemeClr val="accent1"/>
              </a:buClr>
              <a:buSzPts val="3000"/>
              <a:buFont typeface="News Cycle"/>
              <a:buNone/>
              <a:defRPr sz="3000">
                <a:solidFill>
                  <a:schemeClr val="accent1"/>
                </a:solidFill>
                <a:latin typeface="News Cycle"/>
                <a:ea typeface="News Cycle"/>
                <a:cs typeface="News Cycle"/>
                <a:sym typeface="News Cycle"/>
              </a:defRPr>
            </a:lvl8pPr>
            <a:lvl9pPr lvl="8" rtl="0">
              <a:lnSpc>
                <a:spcPct val="90000"/>
              </a:lnSpc>
              <a:spcBef>
                <a:spcPts val="0"/>
              </a:spcBef>
              <a:spcAft>
                <a:spcPts val="0"/>
              </a:spcAft>
              <a:buClr>
                <a:schemeClr val="accent1"/>
              </a:buClr>
              <a:buSzPts val="3000"/>
              <a:buFont typeface="News Cycle"/>
              <a:buNone/>
              <a:defRPr sz="3000">
                <a:solidFill>
                  <a:schemeClr val="accent1"/>
                </a:solidFill>
                <a:latin typeface="News Cycle"/>
                <a:ea typeface="News Cycle"/>
                <a:cs typeface="News Cycle"/>
                <a:sym typeface="News Cycle"/>
              </a:defRPr>
            </a:lvl9pPr>
          </a:lstStyle>
          <a:p>
            <a:endParaRPr/>
          </a:p>
        </p:txBody>
      </p:sp>
      <p:sp>
        <p:nvSpPr>
          <p:cNvPr id="7" name="Google Shape;7;p1"/>
          <p:cNvSpPr txBox="1">
            <a:spLocks noGrp="1"/>
          </p:cNvSpPr>
          <p:nvPr>
            <p:ph type="body" idx="1"/>
          </p:nvPr>
        </p:nvSpPr>
        <p:spPr>
          <a:xfrm>
            <a:off x="457200" y="1421049"/>
            <a:ext cx="4574700" cy="3123000"/>
          </a:xfrm>
          <a:prstGeom prst="rect">
            <a:avLst/>
          </a:prstGeom>
          <a:noFill/>
          <a:ln>
            <a:noFill/>
          </a:ln>
        </p:spPr>
        <p:txBody>
          <a:bodyPr spcFirstLastPara="1" wrap="square" lIns="0" tIns="0" rIns="0" bIns="0" anchor="t" anchorCtr="0">
            <a:noAutofit/>
          </a:bodyPr>
          <a:lstStyle>
            <a:lvl1pPr marL="457200" lvl="0" indent="-381000" rtl="0">
              <a:spcBef>
                <a:spcPts val="600"/>
              </a:spcBef>
              <a:spcAft>
                <a:spcPts val="0"/>
              </a:spcAft>
              <a:buClr>
                <a:schemeClr val="accent1"/>
              </a:buClr>
              <a:buSzPts val="2400"/>
              <a:buFont typeface="News Cycle"/>
              <a:buChar char="╸"/>
              <a:defRPr sz="2400">
                <a:solidFill>
                  <a:schemeClr val="lt1"/>
                </a:solidFill>
                <a:latin typeface="News Cycle"/>
                <a:ea typeface="News Cycle"/>
                <a:cs typeface="News Cycle"/>
                <a:sym typeface="News Cycle"/>
              </a:defRPr>
            </a:lvl1pPr>
            <a:lvl2pPr marL="914400" lvl="1" indent="-381000" rtl="0">
              <a:spcBef>
                <a:spcPts val="0"/>
              </a:spcBef>
              <a:spcAft>
                <a:spcPts val="0"/>
              </a:spcAft>
              <a:buClr>
                <a:schemeClr val="dk2"/>
              </a:buClr>
              <a:buSzPts val="2400"/>
              <a:buFont typeface="News Cycle"/>
              <a:buChar char="-"/>
              <a:defRPr sz="2400">
                <a:solidFill>
                  <a:schemeClr val="lt1"/>
                </a:solidFill>
                <a:latin typeface="News Cycle"/>
                <a:ea typeface="News Cycle"/>
                <a:cs typeface="News Cycle"/>
                <a:sym typeface="News Cycle"/>
              </a:defRPr>
            </a:lvl2pPr>
            <a:lvl3pPr marL="1371600" lvl="2" indent="-381000" rtl="0">
              <a:spcBef>
                <a:spcPts val="0"/>
              </a:spcBef>
              <a:spcAft>
                <a:spcPts val="0"/>
              </a:spcAft>
              <a:buClr>
                <a:schemeClr val="dk2"/>
              </a:buClr>
              <a:buSzPts val="2400"/>
              <a:buFont typeface="News Cycle"/>
              <a:buChar char="-"/>
              <a:defRPr sz="2400">
                <a:solidFill>
                  <a:schemeClr val="lt1"/>
                </a:solidFill>
                <a:latin typeface="News Cycle"/>
                <a:ea typeface="News Cycle"/>
                <a:cs typeface="News Cycle"/>
                <a:sym typeface="News Cycle"/>
              </a:defRPr>
            </a:lvl3pPr>
            <a:lvl4pPr marL="1828800" lvl="3" indent="-381000" rtl="0">
              <a:spcBef>
                <a:spcPts val="0"/>
              </a:spcBef>
              <a:spcAft>
                <a:spcPts val="0"/>
              </a:spcAft>
              <a:buClr>
                <a:schemeClr val="dk2"/>
              </a:buClr>
              <a:buSzPts val="2400"/>
              <a:buFont typeface="News Cycle"/>
              <a:buChar char="-"/>
              <a:defRPr sz="2400">
                <a:solidFill>
                  <a:schemeClr val="lt1"/>
                </a:solidFill>
                <a:latin typeface="News Cycle"/>
                <a:ea typeface="News Cycle"/>
                <a:cs typeface="News Cycle"/>
                <a:sym typeface="News Cycle"/>
              </a:defRPr>
            </a:lvl4pPr>
            <a:lvl5pPr marL="2286000" lvl="4" indent="-381000" rtl="0">
              <a:spcBef>
                <a:spcPts val="0"/>
              </a:spcBef>
              <a:spcAft>
                <a:spcPts val="0"/>
              </a:spcAft>
              <a:buClr>
                <a:schemeClr val="lt1"/>
              </a:buClr>
              <a:buSzPts val="2400"/>
              <a:buFont typeface="News Cycle"/>
              <a:buChar char="○"/>
              <a:defRPr sz="2400">
                <a:solidFill>
                  <a:schemeClr val="lt1"/>
                </a:solidFill>
                <a:latin typeface="News Cycle"/>
                <a:ea typeface="News Cycle"/>
                <a:cs typeface="News Cycle"/>
                <a:sym typeface="News Cycle"/>
              </a:defRPr>
            </a:lvl5pPr>
            <a:lvl6pPr marL="2743200" lvl="5" indent="-381000" rtl="0">
              <a:spcBef>
                <a:spcPts val="0"/>
              </a:spcBef>
              <a:spcAft>
                <a:spcPts val="0"/>
              </a:spcAft>
              <a:buClr>
                <a:schemeClr val="lt1"/>
              </a:buClr>
              <a:buSzPts val="2400"/>
              <a:buFont typeface="News Cycle"/>
              <a:buChar char="■"/>
              <a:defRPr sz="2400">
                <a:solidFill>
                  <a:schemeClr val="lt1"/>
                </a:solidFill>
                <a:latin typeface="News Cycle"/>
                <a:ea typeface="News Cycle"/>
                <a:cs typeface="News Cycle"/>
                <a:sym typeface="News Cycle"/>
              </a:defRPr>
            </a:lvl6pPr>
            <a:lvl7pPr marL="3200400" lvl="6" indent="-381000" rtl="0">
              <a:spcBef>
                <a:spcPts val="0"/>
              </a:spcBef>
              <a:spcAft>
                <a:spcPts val="0"/>
              </a:spcAft>
              <a:buClr>
                <a:schemeClr val="lt1"/>
              </a:buClr>
              <a:buSzPts val="2400"/>
              <a:buFont typeface="News Cycle"/>
              <a:buChar char="●"/>
              <a:defRPr sz="2400">
                <a:solidFill>
                  <a:schemeClr val="lt1"/>
                </a:solidFill>
                <a:latin typeface="News Cycle"/>
                <a:ea typeface="News Cycle"/>
                <a:cs typeface="News Cycle"/>
                <a:sym typeface="News Cycle"/>
              </a:defRPr>
            </a:lvl7pPr>
            <a:lvl8pPr marL="3657600" lvl="7" indent="-381000" rtl="0">
              <a:spcBef>
                <a:spcPts val="0"/>
              </a:spcBef>
              <a:spcAft>
                <a:spcPts val="0"/>
              </a:spcAft>
              <a:buClr>
                <a:schemeClr val="lt1"/>
              </a:buClr>
              <a:buSzPts val="2400"/>
              <a:buFont typeface="News Cycle"/>
              <a:buChar char="○"/>
              <a:defRPr sz="2400">
                <a:solidFill>
                  <a:schemeClr val="lt1"/>
                </a:solidFill>
                <a:latin typeface="News Cycle"/>
                <a:ea typeface="News Cycle"/>
                <a:cs typeface="News Cycle"/>
                <a:sym typeface="News Cycle"/>
              </a:defRPr>
            </a:lvl8pPr>
            <a:lvl9pPr marL="4114800" lvl="8" indent="-381000" rtl="0">
              <a:spcBef>
                <a:spcPts val="0"/>
              </a:spcBef>
              <a:spcAft>
                <a:spcPts val="0"/>
              </a:spcAft>
              <a:buClr>
                <a:schemeClr val="lt1"/>
              </a:buClr>
              <a:buSzPts val="2400"/>
              <a:buFont typeface="News Cycle"/>
              <a:buChar char="■"/>
              <a:defRPr sz="2400">
                <a:solidFill>
                  <a:schemeClr val="lt1"/>
                </a:solidFill>
                <a:latin typeface="News Cycle"/>
                <a:ea typeface="News Cycle"/>
                <a:cs typeface="News Cycle"/>
                <a:sym typeface="News Cycle"/>
              </a:defRPr>
            </a:lvl9pPr>
          </a:lstStyle>
          <a:p>
            <a:endParaRPr/>
          </a:p>
        </p:txBody>
      </p:sp>
      <p:sp>
        <p:nvSpPr>
          <p:cNvPr id="8" name="Google Shape;8;p1"/>
          <p:cNvSpPr txBox="1">
            <a:spLocks noGrp="1"/>
          </p:cNvSpPr>
          <p:nvPr>
            <p:ph type="sldNum" idx="12"/>
          </p:nvPr>
        </p:nvSpPr>
        <p:spPr>
          <a:xfrm>
            <a:off x="8480584" y="4749851"/>
            <a:ext cx="548700" cy="393600"/>
          </a:xfrm>
          <a:prstGeom prst="rect">
            <a:avLst/>
          </a:prstGeom>
          <a:noFill/>
          <a:ln>
            <a:noFill/>
          </a:ln>
          <a:effectLst>
            <a:outerShdw blurRad="57150" dist="19050" dir="5400000" algn="bl" rotWithShape="0">
              <a:schemeClr val="dk1">
                <a:alpha val="50000"/>
              </a:schemeClr>
            </a:outerShdw>
          </a:effectLst>
        </p:spPr>
        <p:txBody>
          <a:bodyPr spcFirstLastPara="1" wrap="square" lIns="0" tIns="0" rIns="0" bIns="0" anchor="ctr" anchorCtr="0">
            <a:noAutofit/>
          </a:bodyPr>
          <a:lstStyle>
            <a:lvl1pPr lvl="0" algn="r" rtl="0">
              <a:buNone/>
              <a:defRPr sz="1300" b="1">
                <a:solidFill>
                  <a:schemeClr val="lt1"/>
                </a:solidFill>
                <a:latin typeface="News Cycle"/>
                <a:ea typeface="News Cycle"/>
                <a:cs typeface="News Cycle"/>
                <a:sym typeface="News Cycle"/>
              </a:defRPr>
            </a:lvl1pPr>
            <a:lvl2pPr lvl="1" algn="r" rtl="0">
              <a:buNone/>
              <a:defRPr sz="1300" b="1">
                <a:solidFill>
                  <a:schemeClr val="lt1"/>
                </a:solidFill>
                <a:latin typeface="News Cycle"/>
                <a:ea typeface="News Cycle"/>
                <a:cs typeface="News Cycle"/>
                <a:sym typeface="News Cycle"/>
              </a:defRPr>
            </a:lvl2pPr>
            <a:lvl3pPr lvl="2" algn="r" rtl="0">
              <a:buNone/>
              <a:defRPr sz="1300" b="1">
                <a:solidFill>
                  <a:schemeClr val="lt1"/>
                </a:solidFill>
                <a:latin typeface="News Cycle"/>
                <a:ea typeface="News Cycle"/>
                <a:cs typeface="News Cycle"/>
                <a:sym typeface="News Cycle"/>
              </a:defRPr>
            </a:lvl3pPr>
            <a:lvl4pPr lvl="3" algn="r" rtl="0">
              <a:buNone/>
              <a:defRPr sz="1300" b="1">
                <a:solidFill>
                  <a:schemeClr val="lt1"/>
                </a:solidFill>
                <a:latin typeface="News Cycle"/>
                <a:ea typeface="News Cycle"/>
                <a:cs typeface="News Cycle"/>
                <a:sym typeface="News Cycle"/>
              </a:defRPr>
            </a:lvl4pPr>
            <a:lvl5pPr lvl="4" algn="r" rtl="0">
              <a:buNone/>
              <a:defRPr sz="1300" b="1">
                <a:solidFill>
                  <a:schemeClr val="lt1"/>
                </a:solidFill>
                <a:latin typeface="News Cycle"/>
                <a:ea typeface="News Cycle"/>
                <a:cs typeface="News Cycle"/>
                <a:sym typeface="News Cycle"/>
              </a:defRPr>
            </a:lvl5pPr>
            <a:lvl6pPr lvl="5" algn="r" rtl="0">
              <a:buNone/>
              <a:defRPr sz="1300" b="1">
                <a:solidFill>
                  <a:schemeClr val="lt1"/>
                </a:solidFill>
                <a:latin typeface="News Cycle"/>
                <a:ea typeface="News Cycle"/>
                <a:cs typeface="News Cycle"/>
                <a:sym typeface="News Cycle"/>
              </a:defRPr>
            </a:lvl6pPr>
            <a:lvl7pPr lvl="6" algn="r" rtl="0">
              <a:buNone/>
              <a:defRPr sz="1300" b="1">
                <a:solidFill>
                  <a:schemeClr val="lt1"/>
                </a:solidFill>
                <a:latin typeface="News Cycle"/>
                <a:ea typeface="News Cycle"/>
                <a:cs typeface="News Cycle"/>
                <a:sym typeface="News Cycle"/>
              </a:defRPr>
            </a:lvl7pPr>
            <a:lvl8pPr lvl="7" algn="r" rtl="0">
              <a:buNone/>
              <a:defRPr sz="1300" b="1">
                <a:solidFill>
                  <a:schemeClr val="lt1"/>
                </a:solidFill>
                <a:latin typeface="News Cycle"/>
                <a:ea typeface="News Cycle"/>
                <a:cs typeface="News Cycle"/>
                <a:sym typeface="News Cycle"/>
              </a:defRPr>
            </a:lvl8pPr>
            <a:lvl9pPr lvl="8" algn="r" rtl="0">
              <a:buNone/>
              <a:defRPr sz="1300" b="1">
                <a:solidFill>
                  <a:schemeClr val="lt1"/>
                </a:solidFill>
                <a:latin typeface="News Cycle"/>
                <a:ea typeface="News Cycle"/>
                <a:cs typeface="News Cycle"/>
                <a:sym typeface="News Cycle"/>
              </a:defRPr>
            </a:lvl9pPr>
          </a:lstStyle>
          <a:p>
            <a:pPr marL="0" lvl="0" indent="0" algn="r" rtl="0">
              <a:spcBef>
                <a:spcPts val="0"/>
              </a:spcBef>
              <a:spcAft>
                <a:spcPts val="0"/>
              </a:spcAft>
              <a:buNone/>
            </a:pPr>
            <a:fld id="{00000000-1234-1234-1234-123412341234}" type="slidenum">
              <a:rPr lang="en"/>
              <a:pPr marL="0" lvl="0" indent="0" algn="r" rtl="0">
                <a:spcBef>
                  <a:spcPts val="0"/>
                </a:spcBef>
                <a:spcAft>
                  <a:spcPts val="0"/>
                </a:spcAft>
                <a:buNone/>
              </a:pPr>
              <a:t>‹#›</a:t>
            </a:fld>
            <a:endParaRPr/>
          </a:p>
        </p:txBody>
      </p:sp>
      <p:cxnSp>
        <p:nvCxnSpPr>
          <p:cNvPr id="9" name="Google Shape;9;p1"/>
          <p:cNvCxnSpPr>
            <a:stCxn id="7" idx="1"/>
          </p:cNvCxnSpPr>
          <p:nvPr/>
        </p:nvCxnSpPr>
        <p:spPr>
          <a:xfrm>
            <a:off x="457200" y="2982549"/>
            <a:ext cx="0" cy="0"/>
          </a:xfrm>
          <a:prstGeom prst="straightConnector1">
            <a:avLst/>
          </a:prstGeom>
          <a:noFill/>
          <a:ln w="9525" cap="flat" cmpd="sng">
            <a:solidFill>
              <a:schemeClr val="dk2"/>
            </a:solidFill>
            <a:prstDash val="solid"/>
            <a:round/>
            <a:headEnd type="none" w="med" len="med"/>
            <a:tailEnd type="none" w="med" len="med"/>
          </a:ln>
        </p:spPr>
      </p:cxnSp>
    </p:spTree>
  </p:cSld>
  <p:clrMap bg1="lt1" tx1="dk1" bg2="dk2" tx2="lt2" accent1="accent1" accent2="accent2" accent3="accent3" accent4="accent4" accent5="accent5" accent6="accent6" hlink="hlink" folHlink="folHlink"/>
  <p:sldLayoutIdLst>
    <p:sldLayoutId id="2147483651" r:id="rId1"/>
    <p:sldLayoutId id="2147483653" r:id="rId2"/>
    <p:sldLayoutId id="2147483657" r:id="rId3"/>
    <p:sldLayoutId id="2147483658" r:id="rId4"/>
    <p:sldLayoutId id="2147483659" r:id="rId5"/>
    <p:sldLayoutId id="2147483660" r:id="rId6"/>
  </p:sldLayoutIdLst>
  <p:transition>
    <p:fade thruBlk="1"/>
  </p:transition>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4.xml"/><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20.png"/><Relationship Id="rId1" Type="http://schemas.openxmlformats.org/officeDocument/2006/relationships/slideLayout" Target="../slideLayouts/slideLayout6.xml"/><Relationship Id="rId4" Type="http://schemas.openxmlformats.org/officeDocument/2006/relationships/image" Target="../media/image18.jpeg"/></Relationships>
</file>

<file path=ppt/slides/_rels/slide11.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png"/><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png"/><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22.png"/><Relationship Id="rId1" Type="http://schemas.openxmlformats.org/officeDocument/2006/relationships/slideLayout" Target="../slideLayouts/slideLayout6.xml"/><Relationship Id="rId4" Type="http://schemas.openxmlformats.org/officeDocument/2006/relationships/image" Target="../media/image18.jpeg"/></Relationships>
</file>

<file path=ppt/slides/_rels/slide15.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23.png"/><Relationship Id="rId1" Type="http://schemas.openxmlformats.org/officeDocument/2006/relationships/slideLayout" Target="../slideLayouts/slideLayout6.xml"/><Relationship Id="rId4" Type="http://schemas.openxmlformats.org/officeDocument/2006/relationships/image" Target="../media/image18.jpeg"/></Relationships>
</file>

<file path=ppt/slides/_rels/slide16.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png"/><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png"/><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hyperlink" Target="https://www.iplocation.net/" TargetMode="External"/><Relationship Id="rId1" Type="http://schemas.openxmlformats.org/officeDocument/2006/relationships/slideLayout" Target="../slideLayouts/slideLayout6.xml"/><Relationship Id="rId4" Type="http://schemas.openxmlformats.org/officeDocument/2006/relationships/image" Target="../media/image18.jpeg"/></Relationships>
</file>

<file path=ppt/slides/_rels/slide19.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pn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xml"/><Relationship Id="rId1" Type="http://schemas.openxmlformats.org/officeDocument/2006/relationships/slideLayout" Target="../slideLayouts/slideLayout1.xml"/><Relationship Id="rId5" Type="http://schemas.openxmlformats.org/officeDocument/2006/relationships/image" Target="../media/image7.png"/><Relationship Id="rId4" Type="http://schemas.openxmlformats.org/officeDocument/2006/relationships/image" Target="../media/image6.png"/></Relationships>
</file>

<file path=ppt/slides/_rels/slide20.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png"/><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7.xml"/><Relationship Id="rId1" Type="http://schemas.openxmlformats.org/officeDocument/2006/relationships/slideLayout" Target="../slideLayouts/slideLayout3.xml"/><Relationship Id="rId4" Type="http://schemas.openxmlformats.org/officeDocument/2006/relationships/hyperlink" Target="mailto:Dr.pandeysurabhi@gmail.com" TargetMode="External"/></Relationships>
</file>

<file path=ppt/slides/_rels/slide3.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image" Target="../media/image8.png"/><Relationship Id="rId7" Type="http://schemas.openxmlformats.org/officeDocument/2006/relationships/image" Target="../media/image12.png"/><Relationship Id="rId2" Type="http://schemas.openxmlformats.org/officeDocument/2006/relationships/notesSlide" Target="../notesSlides/notesSlide3.xml"/><Relationship Id="rId1" Type="http://schemas.openxmlformats.org/officeDocument/2006/relationships/slideLayout" Target="../slideLayouts/slideLayout1.xml"/><Relationship Id="rId6" Type="http://schemas.openxmlformats.org/officeDocument/2006/relationships/image" Target="../media/image11.png"/><Relationship Id="rId5" Type="http://schemas.openxmlformats.org/officeDocument/2006/relationships/image" Target="../media/image10.png"/><Relationship Id="rId10" Type="http://schemas.openxmlformats.org/officeDocument/2006/relationships/image" Target="../media/image15.png"/><Relationship Id="rId4" Type="http://schemas.openxmlformats.org/officeDocument/2006/relationships/image" Target="../media/image9.png"/><Relationship Id="rId9" Type="http://schemas.openxmlformats.org/officeDocument/2006/relationships/image" Target="../media/image14.png"/></Relationships>
</file>

<file path=ppt/slides/_rels/slide4.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8" Type="http://schemas.openxmlformats.org/officeDocument/2006/relationships/image" Target="../media/image17.pn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5.xml"/><Relationship Id="rId1" Type="http://schemas.openxmlformats.org/officeDocument/2006/relationships/slideLayout" Target="../slideLayouts/slideLayout6.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 Id="rId9" Type="http://schemas.openxmlformats.org/officeDocument/2006/relationships/image" Target="../media/image18.jpeg"/></Relationships>
</file>

<file path=ppt/slides/_rels/slide6.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png"/><Relationship Id="rId1" Type="http://schemas.openxmlformats.org/officeDocument/2006/relationships/slideLayout" Target="../slideLayouts/slideLayout6.xml"/><Relationship Id="rId4" Type="http://schemas.openxmlformats.org/officeDocument/2006/relationships/image" Target="../media/image19.png"/></Relationships>
</file>

<file path=ppt/slides/_rels/slide7.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png"/><Relationship Id="rId1" Type="http://schemas.openxmlformats.org/officeDocument/2006/relationships/slideLayout" Target="../slideLayouts/slideLayout6.xml"/><Relationship Id="rId4" Type="http://schemas.openxmlformats.org/officeDocument/2006/relationships/image" Target="../media/image19.png"/></Relationships>
</file>

<file path=ppt/slides/_rels/slide8.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png"/><Relationship Id="rId1" Type="http://schemas.openxmlformats.org/officeDocument/2006/relationships/slideLayout" Target="../slideLayouts/slideLayout6.xml"/><Relationship Id="rId4" Type="http://schemas.openxmlformats.org/officeDocument/2006/relationships/image" Target="../media/image19.png"/></Relationships>
</file>

<file path=ppt/slides/_rels/slide9.xml.rels><?xml version="1.0" encoding="UTF-8" standalone="yes"?>
<Relationships xmlns="http://schemas.openxmlformats.org/package/2006/relationships"><Relationship Id="rId8" Type="http://schemas.microsoft.com/office/2007/relationships/diagramDrawing" Target="../diagrams/drawing2.xml"/><Relationship Id="rId3" Type="http://schemas.openxmlformats.org/officeDocument/2006/relationships/image" Target="../media/image18.jpeg"/><Relationship Id="rId7" Type="http://schemas.openxmlformats.org/officeDocument/2006/relationships/diagramColors" Target="../diagrams/colors2.xml"/><Relationship Id="rId2" Type="http://schemas.openxmlformats.org/officeDocument/2006/relationships/image" Target="../media/image17.png"/><Relationship Id="rId1" Type="http://schemas.openxmlformats.org/officeDocument/2006/relationships/slideLayout" Target="../slideLayouts/slideLayout6.xml"/><Relationship Id="rId6" Type="http://schemas.openxmlformats.org/officeDocument/2006/relationships/diagramQuickStyle" Target="../diagrams/quickStyle2.xml"/><Relationship Id="rId5" Type="http://schemas.openxmlformats.org/officeDocument/2006/relationships/diagramLayout" Target="../diagrams/layout2.xml"/><Relationship Id="rId4" Type="http://schemas.openxmlformats.org/officeDocument/2006/relationships/diagramData" Target="../diagrams/data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95"/>
        <p:cNvGrpSpPr/>
        <p:nvPr/>
      </p:nvGrpSpPr>
      <p:grpSpPr>
        <a:xfrm>
          <a:off x="0" y="0"/>
          <a:ext cx="0" cy="0"/>
          <a:chOff x="0" y="0"/>
          <a:chExt cx="0" cy="0"/>
        </a:xfrm>
      </p:grpSpPr>
      <p:sp>
        <p:nvSpPr>
          <p:cNvPr id="98" name="Google Shape;98;p17"/>
          <p:cNvSpPr txBox="1">
            <a:spLocks noGrp="1"/>
          </p:cNvSpPr>
          <p:nvPr>
            <p:ph type="sldNum" idx="12"/>
          </p:nvPr>
        </p:nvSpPr>
        <p:spPr>
          <a:prstGeom prst="rect">
            <a:avLst/>
          </a:prstGeom>
        </p:spPr>
        <p:txBody>
          <a:bodyPr spcFirstLastPara="1" wrap="square" lIns="0" tIns="0" rIns="0" bIns="0" anchor="ctr" anchorCtr="0">
            <a:noAutofit/>
          </a:bodyPr>
          <a:lstStyle/>
          <a:p>
            <a:pPr marL="0" lvl="0" indent="0" algn="r" rtl="0">
              <a:spcBef>
                <a:spcPts val="0"/>
              </a:spcBef>
              <a:spcAft>
                <a:spcPts val="0"/>
              </a:spcAft>
              <a:buNone/>
            </a:pPr>
            <a:fld id="{00000000-1234-1234-1234-123412341234}" type="slidenum">
              <a:rPr lang="en"/>
              <a:pPr marL="0" lvl="0" indent="0" algn="r" rtl="0">
                <a:spcBef>
                  <a:spcPts val="0"/>
                </a:spcBef>
                <a:spcAft>
                  <a:spcPts val="0"/>
                </a:spcAft>
                <a:buNone/>
              </a:pPr>
              <a:t>1</a:t>
            </a:fld>
            <a:endParaRPr/>
          </a:p>
        </p:txBody>
      </p:sp>
      <p:sp>
        <p:nvSpPr>
          <p:cNvPr id="96" name="Google Shape;96;p17"/>
          <p:cNvSpPr txBox="1">
            <a:spLocks noGrp="1"/>
          </p:cNvSpPr>
          <p:nvPr>
            <p:ph type="ctrTitle" idx="4294967295"/>
          </p:nvPr>
        </p:nvSpPr>
        <p:spPr>
          <a:xfrm>
            <a:off x="142844" y="1285866"/>
            <a:ext cx="2714644" cy="995362"/>
          </a:xfrm>
          <a:prstGeom prst="rect">
            <a:avLst/>
          </a:prstGeom>
        </p:spPr>
        <p:txBody>
          <a:bodyPr spcFirstLastPara="1" wrap="square" lIns="0" tIns="0" rIns="0" bIns="0" anchor="b" anchorCtr="0">
            <a:noAutofit/>
          </a:bodyPr>
          <a:lstStyle/>
          <a:p>
            <a:pPr marL="0" lvl="0" indent="0" algn="ctr" rtl="0">
              <a:spcBef>
                <a:spcPts val="0"/>
              </a:spcBef>
              <a:spcAft>
                <a:spcPts val="0"/>
              </a:spcAft>
              <a:buNone/>
            </a:pPr>
            <a:r>
              <a:rPr lang="en" sz="2400" dirty="0" smtClean="0"/>
              <a:t/>
            </a:r>
            <a:br>
              <a:rPr lang="en" sz="2400" dirty="0" smtClean="0"/>
            </a:br>
            <a:r>
              <a:rPr lang="en" sz="2400" dirty="0" smtClean="0"/>
              <a:t/>
            </a:r>
            <a:br>
              <a:rPr lang="en" sz="2400" dirty="0" smtClean="0"/>
            </a:br>
            <a:r>
              <a:rPr lang="en" sz="2400" dirty="0" smtClean="0"/>
              <a:t/>
            </a:r>
            <a:br>
              <a:rPr lang="en" sz="2400" dirty="0" smtClean="0"/>
            </a:br>
            <a:r>
              <a:rPr lang="en" sz="2400" dirty="0" smtClean="0"/>
              <a:t/>
            </a:r>
            <a:br>
              <a:rPr lang="en" sz="2400" dirty="0" smtClean="0"/>
            </a:br>
            <a:r>
              <a:rPr lang="en" sz="2400" dirty="0" smtClean="0"/>
              <a:t/>
            </a:r>
            <a:br>
              <a:rPr lang="en" sz="2400" dirty="0" smtClean="0"/>
            </a:br>
            <a:r>
              <a:rPr lang="en" sz="2400" dirty="0" smtClean="0">
                <a:latin typeface="Calibri" pitchFamily="34" charset="0"/>
                <a:cs typeface="Calibri" pitchFamily="34" charset="0"/>
              </a:rPr>
              <a:t>Welcome !</a:t>
            </a:r>
            <a:br>
              <a:rPr lang="en" sz="2400" dirty="0" smtClean="0">
                <a:latin typeface="Calibri" pitchFamily="34" charset="0"/>
                <a:cs typeface="Calibri" pitchFamily="34" charset="0"/>
              </a:rPr>
            </a:br>
            <a:r>
              <a:rPr lang="en" sz="2400" dirty="0" smtClean="0">
                <a:latin typeface="Calibri" pitchFamily="34" charset="0"/>
                <a:cs typeface="Calibri" pitchFamily="34" charset="0"/>
              </a:rPr>
              <a:t>Indian Institute of Public Administration , New Delhi (IIPA)</a:t>
            </a:r>
            <a:endParaRPr sz="2400" dirty="0">
              <a:latin typeface="Calibri" pitchFamily="34" charset="0"/>
              <a:cs typeface="Calibri" pitchFamily="34" charset="0"/>
            </a:endParaRPr>
          </a:p>
        </p:txBody>
      </p:sp>
      <p:sp>
        <p:nvSpPr>
          <p:cNvPr id="97" name="Google Shape;97;p17"/>
          <p:cNvSpPr txBox="1">
            <a:spLocks noGrp="1"/>
          </p:cNvSpPr>
          <p:nvPr>
            <p:ph type="subTitle" idx="4294967295"/>
          </p:nvPr>
        </p:nvSpPr>
        <p:spPr>
          <a:xfrm>
            <a:off x="142844" y="2643188"/>
            <a:ext cx="2214578" cy="1500187"/>
          </a:xfrm>
          <a:prstGeom prst="rect">
            <a:avLst/>
          </a:prstGeom>
        </p:spPr>
        <p:txBody>
          <a:bodyPr spcFirstLastPara="1" wrap="square" lIns="0" tIns="0" rIns="0" bIns="0" anchor="t" anchorCtr="0">
            <a:noAutofit/>
          </a:bodyPr>
          <a:lstStyle/>
          <a:p>
            <a:pPr marL="0" lvl="0" indent="0" algn="ctr" rtl="0">
              <a:spcBef>
                <a:spcPts val="600"/>
              </a:spcBef>
              <a:spcAft>
                <a:spcPts val="0"/>
              </a:spcAft>
              <a:buNone/>
            </a:pPr>
            <a:r>
              <a:rPr lang="en-IN" sz="2000" b="1" dirty="0" smtClean="0">
                <a:solidFill>
                  <a:schemeClr val="accent1">
                    <a:lumMod val="75000"/>
                  </a:schemeClr>
                </a:solidFill>
                <a:latin typeface="Calibri" pitchFamily="34" charset="0"/>
                <a:cs typeface="Calibri" pitchFamily="34" charset="0"/>
              </a:rPr>
              <a:t>Cyber Security Strategy </a:t>
            </a:r>
          </a:p>
          <a:p>
            <a:pPr marL="0" lvl="0" indent="0" algn="ctr" rtl="0">
              <a:spcBef>
                <a:spcPts val="600"/>
              </a:spcBef>
              <a:spcAft>
                <a:spcPts val="0"/>
              </a:spcAft>
              <a:buNone/>
            </a:pPr>
            <a:r>
              <a:rPr lang="en-IN" sz="2000" b="1" dirty="0" smtClean="0">
                <a:solidFill>
                  <a:schemeClr val="accent1">
                    <a:lumMod val="75000"/>
                  </a:schemeClr>
                </a:solidFill>
                <a:latin typeface="Calibri" pitchFamily="34" charset="0"/>
                <a:cs typeface="Calibri" pitchFamily="34" charset="0"/>
              </a:rPr>
              <a:t>Dr. </a:t>
            </a:r>
            <a:r>
              <a:rPr lang="en-IN" sz="2000" b="1" dirty="0" err="1" smtClean="0">
                <a:solidFill>
                  <a:schemeClr val="accent1">
                    <a:lumMod val="75000"/>
                  </a:schemeClr>
                </a:solidFill>
                <a:latin typeface="Calibri" pitchFamily="34" charset="0"/>
                <a:cs typeface="Calibri" pitchFamily="34" charset="0"/>
              </a:rPr>
              <a:t>Surabhi</a:t>
            </a:r>
            <a:r>
              <a:rPr lang="en-IN" sz="2000" b="1" dirty="0" smtClean="0">
                <a:solidFill>
                  <a:schemeClr val="accent1">
                    <a:lumMod val="75000"/>
                  </a:schemeClr>
                </a:solidFill>
                <a:latin typeface="Calibri" pitchFamily="34" charset="0"/>
                <a:cs typeface="Calibri" pitchFamily="34" charset="0"/>
              </a:rPr>
              <a:t> </a:t>
            </a:r>
            <a:r>
              <a:rPr lang="en-IN" sz="2000" b="1" dirty="0" err="1" smtClean="0">
                <a:solidFill>
                  <a:schemeClr val="accent1">
                    <a:lumMod val="75000"/>
                  </a:schemeClr>
                </a:solidFill>
                <a:latin typeface="Calibri" pitchFamily="34" charset="0"/>
                <a:cs typeface="Calibri" pitchFamily="34" charset="0"/>
              </a:rPr>
              <a:t>Pandey</a:t>
            </a:r>
            <a:r>
              <a:rPr lang="en-IN" sz="2000" b="1" dirty="0" smtClean="0">
                <a:solidFill>
                  <a:schemeClr val="accent1">
                    <a:lumMod val="75000"/>
                  </a:schemeClr>
                </a:solidFill>
                <a:latin typeface="Calibri" pitchFamily="34" charset="0"/>
                <a:cs typeface="Calibri" pitchFamily="34" charset="0"/>
              </a:rPr>
              <a:t> </a:t>
            </a:r>
          </a:p>
          <a:p>
            <a:pPr marL="0" lvl="0" indent="0" algn="ctr" rtl="0">
              <a:spcBef>
                <a:spcPts val="600"/>
              </a:spcBef>
              <a:spcAft>
                <a:spcPts val="0"/>
              </a:spcAft>
              <a:buNone/>
            </a:pPr>
            <a:r>
              <a:rPr lang="en-IN" sz="2000" b="1" dirty="0" smtClean="0">
                <a:solidFill>
                  <a:schemeClr val="accent1">
                    <a:lumMod val="75000"/>
                  </a:schemeClr>
                </a:solidFill>
                <a:latin typeface="Calibri" pitchFamily="34" charset="0"/>
                <a:cs typeface="Calibri" pitchFamily="34" charset="0"/>
              </a:rPr>
              <a:t>Subject Expert </a:t>
            </a:r>
          </a:p>
          <a:p>
            <a:pPr marL="0" lvl="0" indent="0" algn="l" rtl="0">
              <a:spcBef>
                <a:spcPts val="600"/>
              </a:spcBef>
              <a:spcAft>
                <a:spcPts val="0"/>
              </a:spcAft>
              <a:buNone/>
            </a:pPr>
            <a:endParaRPr sz="1400" b="1" dirty="0"/>
          </a:p>
        </p:txBody>
      </p:sp>
      <p:pic>
        <p:nvPicPr>
          <p:cNvPr id="55300" name="Picture 4" descr="Home"/>
          <p:cNvPicPr>
            <a:picLocks noChangeAspect="1" noChangeArrowheads="1"/>
          </p:cNvPicPr>
          <p:nvPr/>
        </p:nvPicPr>
        <p:blipFill>
          <a:blip r:embed="rId4"/>
          <a:srcRect/>
          <a:stretch>
            <a:fillRect/>
          </a:stretch>
        </p:blipFill>
        <p:spPr bwMode="auto">
          <a:xfrm>
            <a:off x="500034" y="0"/>
            <a:ext cx="785818" cy="801693"/>
          </a:xfrm>
          <a:prstGeom prst="ellipse">
            <a:avLst/>
          </a:prstGeom>
          <a:ln w="63500" cap="rnd">
            <a:solidFill>
              <a:srgbClr val="5E8517"/>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pic>
        <p:nvPicPr>
          <p:cNvPr id="9" name="Picture 2"/>
          <p:cNvPicPr>
            <a:picLocks noChangeAspect="1" noChangeArrowheads="1"/>
          </p:cNvPicPr>
          <p:nvPr/>
        </p:nvPicPr>
        <p:blipFill>
          <a:blip r:embed="rId5"/>
          <a:srcRect/>
          <a:stretch>
            <a:fillRect/>
          </a:stretch>
        </p:blipFill>
        <p:spPr bwMode="auto">
          <a:xfrm>
            <a:off x="3929058" y="1285866"/>
            <a:ext cx="3214710" cy="3857634"/>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pPr marL="0" lvl="0" indent="0" algn="r" rtl="0">
                <a:spcBef>
                  <a:spcPts val="0"/>
                </a:spcBef>
                <a:spcAft>
                  <a:spcPts val="0"/>
                </a:spcAft>
                <a:buNone/>
              </a:pPr>
              <a:t>10</a:t>
            </a:fld>
            <a:endParaRPr lang="en"/>
          </a:p>
        </p:txBody>
      </p:sp>
      <p:sp>
        <p:nvSpPr>
          <p:cNvPr id="3" name="TextBox 2"/>
          <p:cNvSpPr txBox="1"/>
          <p:nvPr/>
        </p:nvSpPr>
        <p:spPr>
          <a:xfrm>
            <a:off x="428596" y="142858"/>
            <a:ext cx="5429288" cy="461665"/>
          </a:xfrm>
          <a:prstGeom prst="rect">
            <a:avLst/>
          </a:prstGeom>
          <a:noFill/>
        </p:spPr>
        <p:txBody>
          <a:bodyPr wrap="square" rtlCol="0">
            <a:spAutoFit/>
          </a:bodyPr>
          <a:lstStyle/>
          <a:p>
            <a:r>
              <a:rPr lang="en-IN" sz="2400" dirty="0" smtClean="0">
                <a:solidFill>
                  <a:schemeClr val="accent1">
                    <a:lumMod val="60000"/>
                    <a:lumOff val="40000"/>
                  </a:schemeClr>
                </a:solidFill>
              </a:rPr>
              <a:t>Configure  Privacy Setting of Browser </a:t>
            </a:r>
            <a:endParaRPr lang="en-US" sz="2400" dirty="0">
              <a:solidFill>
                <a:schemeClr val="accent1">
                  <a:lumMod val="60000"/>
                  <a:lumOff val="40000"/>
                </a:schemeClr>
              </a:solidFill>
            </a:endParaRPr>
          </a:p>
        </p:txBody>
      </p:sp>
      <p:pic>
        <p:nvPicPr>
          <p:cNvPr id="4098" name="Picture 2"/>
          <p:cNvPicPr>
            <a:picLocks noChangeAspect="1" noChangeArrowheads="1"/>
          </p:cNvPicPr>
          <p:nvPr/>
        </p:nvPicPr>
        <p:blipFill>
          <a:blip r:embed="rId2"/>
          <a:srcRect t="3867" r="1087" b="5267"/>
          <a:stretch>
            <a:fillRect/>
          </a:stretch>
        </p:blipFill>
        <p:spPr bwMode="auto">
          <a:xfrm>
            <a:off x="142844" y="695158"/>
            <a:ext cx="6786610" cy="4305484"/>
          </a:xfrm>
          <a:prstGeom prst="rect">
            <a:avLst/>
          </a:prstGeom>
          <a:noFill/>
          <a:ln w="9525">
            <a:noFill/>
            <a:miter lim="800000"/>
            <a:headEnd/>
            <a:tailEnd/>
          </a:ln>
          <a:effectLst/>
        </p:spPr>
      </p:pic>
      <p:grpSp>
        <p:nvGrpSpPr>
          <p:cNvPr id="5" name="Group 4"/>
          <p:cNvGrpSpPr/>
          <p:nvPr/>
        </p:nvGrpSpPr>
        <p:grpSpPr>
          <a:xfrm>
            <a:off x="7143768" y="0"/>
            <a:ext cx="2000232" cy="5143500"/>
            <a:chOff x="7143768" y="0"/>
            <a:chExt cx="2000232" cy="5143500"/>
          </a:xfrm>
        </p:grpSpPr>
        <p:pic>
          <p:nvPicPr>
            <p:cNvPr id="6" name="Picture 5"/>
            <p:cNvPicPr>
              <a:picLocks noChangeAspect="1" noChangeArrowheads="1"/>
            </p:cNvPicPr>
            <p:nvPr/>
          </p:nvPicPr>
          <p:blipFill>
            <a:blip r:embed="rId3"/>
            <a:srcRect/>
            <a:stretch>
              <a:fillRect/>
            </a:stretch>
          </p:blipFill>
          <p:spPr bwMode="auto">
            <a:xfrm>
              <a:off x="7143768" y="3350422"/>
              <a:ext cx="2000232" cy="1793078"/>
            </a:xfrm>
            <a:prstGeom prst="rect">
              <a:avLst/>
            </a:prstGeom>
            <a:noFill/>
            <a:ln w="9525">
              <a:noFill/>
              <a:miter lim="800000"/>
              <a:headEnd/>
              <a:tailEnd/>
            </a:ln>
          </p:spPr>
        </p:pic>
        <p:pic>
          <p:nvPicPr>
            <p:cNvPr id="7" name="Picture 3"/>
            <p:cNvPicPr>
              <a:picLocks noChangeAspect="1" noChangeArrowheads="1"/>
            </p:cNvPicPr>
            <p:nvPr/>
          </p:nvPicPr>
          <p:blipFill>
            <a:blip r:embed="rId4"/>
            <a:srcRect/>
            <a:stretch>
              <a:fillRect/>
            </a:stretch>
          </p:blipFill>
          <p:spPr bwMode="auto">
            <a:xfrm>
              <a:off x="7215206" y="0"/>
              <a:ext cx="1928794" cy="3357568"/>
            </a:xfrm>
            <a:prstGeom prst="rect">
              <a:avLst/>
            </a:prstGeom>
            <a:noFill/>
            <a:ln w="12700">
              <a:noFill/>
              <a:miter lim="800000"/>
              <a:headEnd/>
              <a:tailEnd/>
            </a:ln>
          </p:spPr>
        </p:pic>
      </p:gr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pPr marL="0" lvl="0" indent="0" algn="r" rtl="0">
                <a:spcBef>
                  <a:spcPts val="0"/>
                </a:spcBef>
                <a:spcAft>
                  <a:spcPts val="0"/>
                </a:spcAft>
                <a:buNone/>
              </a:pPr>
              <a:t>11</a:t>
            </a:fld>
            <a:endParaRPr lang="en"/>
          </a:p>
        </p:txBody>
      </p:sp>
      <p:pic>
        <p:nvPicPr>
          <p:cNvPr id="1027" name="Picture 3"/>
          <p:cNvPicPr>
            <a:picLocks noChangeAspect="1" noChangeArrowheads="1"/>
          </p:cNvPicPr>
          <p:nvPr/>
        </p:nvPicPr>
        <p:blipFill>
          <a:blip r:embed="rId3"/>
          <a:srcRect/>
          <a:stretch>
            <a:fillRect/>
          </a:stretch>
        </p:blipFill>
        <p:spPr bwMode="auto">
          <a:xfrm>
            <a:off x="0" y="0"/>
            <a:ext cx="9144000" cy="5143500"/>
          </a:xfrm>
          <a:prstGeom prst="rect">
            <a:avLst/>
          </a:prstGeom>
          <a:noFill/>
          <a:ln w="9525">
            <a:noFill/>
            <a:miter lim="800000"/>
            <a:headEnd/>
            <a:tailEnd/>
          </a:ln>
          <a:effectLst/>
        </p:spPr>
      </p:pic>
      <p:sp>
        <p:nvSpPr>
          <p:cNvPr id="5" name="Rectangle 4"/>
          <p:cNvSpPr/>
          <p:nvPr/>
        </p:nvSpPr>
        <p:spPr>
          <a:xfrm>
            <a:off x="214282" y="3429006"/>
            <a:ext cx="6072230" cy="1538883"/>
          </a:xfrm>
          <a:prstGeom prst="rect">
            <a:avLst/>
          </a:prstGeom>
        </p:spPr>
        <p:txBody>
          <a:bodyPr wrap="square">
            <a:spAutoFit/>
          </a:bodyPr>
          <a:lstStyle/>
          <a:p>
            <a:endParaRPr lang="en-US" dirty="0" smtClean="0"/>
          </a:p>
          <a:p>
            <a:pPr>
              <a:buFont typeface="Arial" pitchFamily="34" charset="0"/>
              <a:buChar char="•"/>
            </a:pPr>
            <a:r>
              <a:rPr lang="en-US" sz="1600" dirty="0" smtClean="0">
                <a:solidFill>
                  <a:schemeClr val="accent6">
                    <a:lumMod val="75000"/>
                  </a:schemeClr>
                </a:solidFill>
              </a:rPr>
              <a:t>Always use strong password for your email </a:t>
            </a:r>
            <a:r>
              <a:rPr lang="en-US" sz="1600" dirty="0" smtClean="0">
                <a:solidFill>
                  <a:schemeClr val="accent6">
                    <a:lumMod val="75000"/>
                  </a:schemeClr>
                </a:solidFill>
              </a:rPr>
              <a:t>account</a:t>
            </a:r>
          </a:p>
          <a:p>
            <a:pPr>
              <a:buFont typeface="Wingdings" pitchFamily="2" charset="2"/>
              <a:buChar char="§"/>
            </a:pPr>
            <a:r>
              <a:rPr lang="en-US" sz="1600" dirty="0" smtClean="0">
                <a:solidFill>
                  <a:schemeClr val="accent6">
                    <a:lumMod val="75000"/>
                  </a:schemeClr>
                </a:solidFill>
              </a:rPr>
              <a:t>Always </a:t>
            </a:r>
            <a:r>
              <a:rPr lang="en-US" sz="1600" dirty="0" smtClean="0">
                <a:solidFill>
                  <a:schemeClr val="accent6">
                    <a:lumMod val="75000"/>
                  </a:schemeClr>
                </a:solidFill>
              </a:rPr>
              <a:t>use Anti-Spyware Software to scan the </a:t>
            </a:r>
            <a:r>
              <a:rPr lang="en-US" sz="1600" dirty="0" smtClean="0">
                <a:solidFill>
                  <a:schemeClr val="accent6">
                    <a:lumMod val="75000"/>
                  </a:schemeClr>
                </a:solidFill>
              </a:rPr>
              <a:t>emails </a:t>
            </a:r>
            <a:r>
              <a:rPr lang="en-US" sz="1600" dirty="0" smtClean="0">
                <a:solidFill>
                  <a:schemeClr val="accent6">
                    <a:lumMod val="75000"/>
                  </a:schemeClr>
                </a:solidFill>
              </a:rPr>
              <a:t>for Spam. </a:t>
            </a:r>
            <a:endParaRPr lang="en-US" sz="1600" dirty="0" smtClean="0">
              <a:solidFill>
                <a:schemeClr val="accent6">
                  <a:lumMod val="75000"/>
                </a:schemeClr>
              </a:solidFill>
            </a:endParaRPr>
          </a:p>
          <a:p>
            <a:pPr>
              <a:buFont typeface="Wingdings" pitchFamily="2" charset="2"/>
              <a:buChar char="§"/>
            </a:pPr>
            <a:r>
              <a:rPr lang="en-US" sz="1600" dirty="0" smtClean="0">
                <a:solidFill>
                  <a:schemeClr val="accent6">
                    <a:lumMod val="75000"/>
                  </a:schemeClr>
                </a:solidFill>
              </a:rPr>
              <a:t>Always </a:t>
            </a:r>
            <a:r>
              <a:rPr lang="en-US" sz="1600" dirty="0" smtClean="0">
                <a:solidFill>
                  <a:schemeClr val="accent6">
                    <a:lumMod val="75000"/>
                  </a:schemeClr>
                </a:solidFill>
              </a:rPr>
              <a:t>scan the e-Mail attachments with latest updated Anti-Virus and Anti-Spy ware before opening</a:t>
            </a:r>
            <a:r>
              <a:rPr lang="en-US" sz="1600" dirty="0" smtClean="0">
                <a:solidFill>
                  <a:schemeClr val="accent6">
                    <a:lumMod val="75000"/>
                  </a:schemeClr>
                </a:solidFill>
              </a:rPr>
              <a:t>.</a:t>
            </a:r>
          </a:p>
          <a:p>
            <a:pPr>
              <a:buFont typeface="Wingdings" pitchFamily="2" charset="2"/>
              <a:buChar char="§"/>
            </a:pPr>
            <a:r>
              <a:rPr lang="en-US" sz="1600" dirty="0" smtClean="0">
                <a:solidFill>
                  <a:schemeClr val="accent6">
                    <a:lumMod val="75000"/>
                  </a:schemeClr>
                </a:solidFill>
              </a:rPr>
              <a:t> </a:t>
            </a:r>
            <a:r>
              <a:rPr lang="en-US" sz="1600" dirty="0" smtClean="0">
                <a:solidFill>
                  <a:schemeClr val="accent6">
                    <a:lumMod val="75000"/>
                  </a:schemeClr>
                </a:solidFill>
              </a:rPr>
              <a:t>Always remember to empty the Spam folder.</a:t>
            </a:r>
            <a:endParaRPr lang="en-US" sz="1600" dirty="0">
              <a:solidFill>
                <a:schemeClr val="accent6">
                  <a:lumMod val="75000"/>
                </a:schemeClr>
              </a:solidFill>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pPr marL="0" lvl="0" indent="0" algn="r" rtl="0">
                <a:spcBef>
                  <a:spcPts val="0"/>
                </a:spcBef>
                <a:spcAft>
                  <a:spcPts val="0"/>
                </a:spcAft>
                <a:buNone/>
              </a:pPr>
              <a:t>12</a:t>
            </a:fld>
            <a:endParaRPr lang="en"/>
          </a:p>
        </p:txBody>
      </p:sp>
      <p:sp>
        <p:nvSpPr>
          <p:cNvPr id="3" name="Rectangle 2"/>
          <p:cNvSpPr/>
          <p:nvPr/>
        </p:nvSpPr>
        <p:spPr>
          <a:xfrm>
            <a:off x="571472" y="285734"/>
            <a:ext cx="7072362" cy="2462213"/>
          </a:xfrm>
          <a:prstGeom prst="rect">
            <a:avLst/>
          </a:prstGeom>
        </p:spPr>
        <p:txBody>
          <a:bodyPr wrap="square">
            <a:spAutoFit/>
          </a:bodyPr>
          <a:lstStyle/>
          <a:p>
            <a:r>
              <a:rPr lang="en-US" sz="2000" dirty="0" smtClean="0">
                <a:solidFill>
                  <a:schemeClr val="bg1"/>
                </a:solidFill>
              </a:rPr>
              <a:t>WHAT DOES EMAIL SECURITY INVOLVE? </a:t>
            </a:r>
            <a:endParaRPr lang="en-US" sz="2000" dirty="0" smtClean="0">
              <a:solidFill>
                <a:schemeClr val="bg1"/>
              </a:solidFill>
            </a:endParaRPr>
          </a:p>
          <a:p>
            <a:endParaRPr lang="en-IN" sz="2000" dirty="0" smtClean="0">
              <a:solidFill>
                <a:schemeClr val="bg1"/>
              </a:solidFill>
            </a:endParaRPr>
          </a:p>
          <a:p>
            <a:endParaRPr lang="en-US" sz="2000" dirty="0" smtClean="0">
              <a:solidFill>
                <a:schemeClr val="bg1"/>
              </a:solidFill>
            </a:endParaRPr>
          </a:p>
          <a:p>
            <a:r>
              <a:rPr lang="en-US" sz="2000" dirty="0" smtClean="0">
                <a:solidFill>
                  <a:schemeClr val="bg1"/>
                </a:solidFill>
              </a:rPr>
              <a:t>• The three main principles of Information Security involve</a:t>
            </a:r>
          </a:p>
          <a:p>
            <a:r>
              <a:rPr lang="en-US" sz="2000" dirty="0" smtClean="0">
                <a:solidFill>
                  <a:schemeClr val="bg1"/>
                </a:solidFill>
              </a:rPr>
              <a:t> </a:t>
            </a:r>
            <a:r>
              <a:rPr lang="en-US" sz="2000" dirty="0" smtClean="0">
                <a:solidFill>
                  <a:schemeClr val="bg1"/>
                </a:solidFill>
              </a:rPr>
              <a:t>• Maintaining the confidentiality</a:t>
            </a:r>
            <a:r>
              <a:rPr lang="en-US" sz="2000" dirty="0" smtClean="0">
                <a:solidFill>
                  <a:schemeClr val="bg1"/>
                </a:solidFill>
              </a:rPr>
              <a:t>,</a:t>
            </a:r>
          </a:p>
          <a:p>
            <a:r>
              <a:rPr lang="en-US" sz="2000" dirty="0" smtClean="0">
                <a:solidFill>
                  <a:schemeClr val="bg1"/>
                </a:solidFill>
              </a:rPr>
              <a:t> </a:t>
            </a:r>
            <a:r>
              <a:rPr lang="en-US" sz="2000" dirty="0" smtClean="0">
                <a:solidFill>
                  <a:schemeClr val="bg1"/>
                </a:solidFill>
              </a:rPr>
              <a:t>• Integrity, and </a:t>
            </a:r>
            <a:endParaRPr lang="en-US" sz="2000" dirty="0" smtClean="0">
              <a:solidFill>
                <a:schemeClr val="bg1"/>
              </a:solidFill>
            </a:endParaRPr>
          </a:p>
          <a:p>
            <a:r>
              <a:rPr lang="en-US" sz="2000" dirty="0" smtClean="0">
                <a:solidFill>
                  <a:schemeClr val="bg1"/>
                </a:solidFill>
              </a:rPr>
              <a:t>• </a:t>
            </a:r>
            <a:r>
              <a:rPr lang="en-US" sz="2000" dirty="0" smtClean="0">
                <a:solidFill>
                  <a:schemeClr val="bg1"/>
                </a:solidFill>
              </a:rPr>
              <a:t>Availability of information resources. </a:t>
            </a:r>
            <a:endParaRPr lang="en-US" sz="2000" dirty="0" smtClean="0">
              <a:solidFill>
                <a:schemeClr val="bg1"/>
              </a:solidFill>
            </a:endParaRPr>
          </a:p>
          <a:p>
            <a:endParaRPr lang="en-US" dirty="0">
              <a:solidFill>
                <a:schemeClr val="bg1"/>
              </a:solidFill>
            </a:endParaRPr>
          </a:p>
        </p:txBody>
      </p:sp>
      <p:sp>
        <p:nvSpPr>
          <p:cNvPr id="4" name="Rectangle 3"/>
          <p:cNvSpPr/>
          <p:nvPr/>
        </p:nvSpPr>
        <p:spPr>
          <a:xfrm>
            <a:off x="428596" y="3286130"/>
            <a:ext cx="6357982" cy="523220"/>
          </a:xfrm>
          <a:prstGeom prst="rect">
            <a:avLst/>
          </a:prstGeom>
        </p:spPr>
        <p:txBody>
          <a:bodyPr wrap="square">
            <a:spAutoFit/>
          </a:bodyPr>
          <a:lstStyle/>
          <a:p>
            <a:r>
              <a:rPr lang="en-US" dirty="0" smtClean="0">
                <a:solidFill>
                  <a:schemeClr val="bg1"/>
                </a:solidFill>
              </a:rPr>
              <a:t>• A weakness in any one of these three key areas will undermine the security posture of an email system and open the door to exploitation </a:t>
            </a:r>
            <a:endParaRPr lang="en-US" dirty="0"/>
          </a:p>
        </p:txBody>
      </p:sp>
      <p:grpSp>
        <p:nvGrpSpPr>
          <p:cNvPr id="5" name="Group 4"/>
          <p:cNvGrpSpPr/>
          <p:nvPr/>
        </p:nvGrpSpPr>
        <p:grpSpPr>
          <a:xfrm>
            <a:off x="7143768" y="0"/>
            <a:ext cx="2000232" cy="5143500"/>
            <a:chOff x="7143768" y="0"/>
            <a:chExt cx="2000232" cy="5143500"/>
          </a:xfrm>
        </p:grpSpPr>
        <p:pic>
          <p:nvPicPr>
            <p:cNvPr id="6" name="Picture 5"/>
            <p:cNvPicPr>
              <a:picLocks noChangeAspect="1" noChangeArrowheads="1"/>
            </p:cNvPicPr>
            <p:nvPr/>
          </p:nvPicPr>
          <p:blipFill>
            <a:blip r:embed="rId2"/>
            <a:srcRect/>
            <a:stretch>
              <a:fillRect/>
            </a:stretch>
          </p:blipFill>
          <p:spPr bwMode="auto">
            <a:xfrm>
              <a:off x="7143768" y="3350422"/>
              <a:ext cx="2000232" cy="1793078"/>
            </a:xfrm>
            <a:prstGeom prst="rect">
              <a:avLst/>
            </a:prstGeom>
            <a:noFill/>
            <a:ln w="9525">
              <a:noFill/>
              <a:miter lim="800000"/>
              <a:headEnd/>
              <a:tailEnd/>
            </a:ln>
          </p:spPr>
        </p:pic>
        <p:pic>
          <p:nvPicPr>
            <p:cNvPr id="7" name="Picture 3"/>
            <p:cNvPicPr>
              <a:picLocks noChangeAspect="1" noChangeArrowheads="1"/>
            </p:cNvPicPr>
            <p:nvPr/>
          </p:nvPicPr>
          <p:blipFill>
            <a:blip r:embed="rId3"/>
            <a:srcRect/>
            <a:stretch>
              <a:fillRect/>
            </a:stretch>
          </p:blipFill>
          <p:spPr bwMode="auto">
            <a:xfrm>
              <a:off x="7215206" y="0"/>
              <a:ext cx="1928794" cy="3357568"/>
            </a:xfrm>
            <a:prstGeom prst="rect">
              <a:avLst/>
            </a:prstGeom>
            <a:noFill/>
            <a:ln w="12700">
              <a:noFill/>
              <a:miter lim="800000"/>
              <a:headEnd/>
              <a:tailEnd/>
            </a:ln>
          </p:spPr>
        </p:pic>
      </p:gr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pPr marL="0" lvl="0" indent="0" algn="r" rtl="0">
                <a:spcBef>
                  <a:spcPts val="0"/>
                </a:spcBef>
                <a:spcAft>
                  <a:spcPts val="0"/>
                </a:spcAft>
                <a:buNone/>
              </a:pPr>
              <a:t>13</a:t>
            </a:fld>
            <a:endParaRPr lang="en"/>
          </a:p>
        </p:txBody>
      </p:sp>
      <p:sp>
        <p:nvSpPr>
          <p:cNvPr id="3" name="Rectangle 2"/>
          <p:cNvSpPr/>
          <p:nvPr/>
        </p:nvSpPr>
        <p:spPr>
          <a:xfrm>
            <a:off x="285720" y="785800"/>
            <a:ext cx="5500726" cy="3539430"/>
          </a:xfrm>
          <a:prstGeom prst="rect">
            <a:avLst/>
          </a:prstGeom>
        </p:spPr>
        <p:txBody>
          <a:bodyPr wrap="square">
            <a:spAutoFit/>
          </a:bodyPr>
          <a:lstStyle/>
          <a:p>
            <a:r>
              <a:rPr lang="en-US" sz="1600" dirty="0" smtClean="0">
                <a:solidFill>
                  <a:schemeClr val="bg1"/>
                </a:solidFill>
              </a:rPr>
              <a:t>Web browsers maintain a history of visited sites, and a cache of browser data that help them load frequently visited pages more quickly. </a:t>
            </a:r>
            <a:endParaRPr lang="en-US" sz="1600" dirty="0" smtClean="0">
              <a:solidFill>
                <a:schemeClr val="bg1"/>
              </a:solidFill>
            </a:endParaRPr>
          </a:p>
          <a:p>
            <a:r>
              <a:rPr lang="en-US" sz="1600" dirty="0" smtClean="0">
                <a:solidFill>
                  <a:schemeClr val="bg1"/>
                </a:solidFill>
              </a:rPr>
              <a:t>The </a:t>
            </a:r>
            <a:r>
              <a:rPr lang="en-US" sz="1600" dirty="0" smtClean="0">
                <a:solidFill>
                  <a:schemeClr val="bg1"/>
                </a:solidFill>
              </a:rPr>
              <a:t>history and cache may also inadvertently expose your e-mail messages. When you are done using your Web mail, you can go into the settings for the browser and clear out the cache. </a:t>
            </a:r>
            <a:endParaRPr lang="en-US" sz="1600" dirty="0" smtClean="0">
              <a:solidFill>
                <a:schemeClr val="bg1"/>
              </a:solidFill>
            </a:endParaRPr>
          </a:p>
          <a:p>
            <a:r>
              <a:rPr lang="en-US" sz="1600" dirty="0" smtClean="0">
                <a:solidFill>
                  <a:schemeClr val="bg1"/>
                </a:solidFill>
              </a:rPr>
              <a:t>• </a:t>
            </a:r>
            <a:r>
              <a:rPr lang="en-US" sz="1600" dirty="0" smtClean="0">
                <a:solidFill>
                  <a:schemeClr val="bg1"/>
                </a:solidFill>
              </a:rPr>
              <a:t>Better yet, use private browsing. </a:t>
            </a:r>
          </a:p>
          <a:p>
            <a:r>
              <a:rPr lang="en-US" sz="1600" dirty="0" smtClean="0">
                <a:solidFill>
                  <a:schemeClr val="bg1"/>
                </a:solidFill>
              </a:rPr>
              <a:t>The </a:t>
            </a:r>
            <a:r>
              <a:rPr lang="en-US" sz="1600" dirty="0" smtClean="0">
                <a:solidFill>
                  <a:schemeClr val="bg1"/>
                </a:solidFill>
              </a:rPr>
              <a:t>most popular Web browsers--such as Internet Explorer, Firefox, and Chrome-- have an option to surf the Web using a private or anonymous mode. When you use the private browsing mode, your entire Web session is more secure, since no data is retained in the history or cache</a:t>
            </a:r>
            <a:endParaRPr lang="en-US" dirty="0">
              <a:solidFill>
                <a:schemeClr val="bg1"/>
              </a:solidFill>
            </a:endParaRPr>
          </a:p>
        </p:txBody>
      </p:sp>
      <p:sp>
        <p:nvSpPr>
          <p:cNvPr id="4" name="TextBox 3"/>
          <p:cNvSpPr txBox="1"/>
          <p:nvPr/>
        </p:nvSpPr>
        <p:spPr>
          <a:xfrm>
            <a:off x="285720" y="214296"/>
            <a:ext cx="4000528" cy="461665"/>
          </a:xfrm>
          <a:prstGeom prst="rect">
            <a:avLst/>
          </a:prstGeom>
          <a:noFill/>
        </p:spPr>
        <p:txBody>
          <a:bodyPr wrap="square" rtlCol="0">
            <a:spAutoFit/>
          </a:bodyPr>
          <a:lstStyle/>
          <a:p>
            <a:r>
              <a:rPr lang="en-IN" sz="2400" dirty="0" smtClean="0">
                <a:solidFill>
                  <a:schemeClr val="accent1">
                    <a:lumMod val="60000"/>
                    <a:lumOff val="40000"/>
                  </a:schemeClr>
                </a:solidFill>
              </a:rPr>
              <a:t>How to secure Email </a:t>
            </a:r>
            <a:endParaRPr lang="en-US" sz="2400" dirty="0">
              <a:solidFill>
                <a:schemeClr val="accent1">
                  <a:lumMod val="60000"/>
                  <a:lumOff val="40000"/>
                </a:schemeClr>
              </a:solidFill>
            </a:endParaRPr>
          </a:p>
        </p:txBody>
      </p:sp>
      <p:grpSp>
        <p:nvGrpSpPr>
          <p:cNvPr id="5" name="Group 4"/>
          <p:cNvGrpSpPr/>
          <p:nvPr/>
        </p:nvGrpSpPr>
        <p:grpSpPr>
          <a:xfrm>
            <a:off x="7143768" y="0"/>
            <a:ext cx="2000232" cy="5143500"/>
            <a:chOff x="7143768" y="0"/>
            <a:chExt cx="2000232" cy="5143500"/>
          </a:xfrm>
        </p:grpSpPr>
        <p:pic>
          <p:nvPicPr>
            <p:cNvPr id="6" name="Picture 5"/>
            <p:cNvPicPr>
              <a:picLocks noChangeAspect="1" noChangeArrowheads="1"/>
            </p:cNvPicPr>
            <p:nvPr/>
          </p:nvPicPr>
          <p:blipFill>
            <a:blip r:embed="rId2"/>
            <a:srcRect/>
            <a:stretch>
              <a:fillRect/>
            </a:stretch>
          </p:blipFill>
          <p:spPr bwMode="auto">
            <a:xfrm>
              <a:off x="7143768" y="3350422"/>
              <a:ext cx="2000232" cy="1793078"/>
            </a:xfrm>
            <a:prstGeom prst="rect">
              <a:avLst/>
            </a:prstGeom>
            <a:noFill/>
            <a:ln w="9525">
              <a:noFill/>
              <a:miter lim="800000"/>
              <a:headEnd/>
              <a:tailEnd/>
            </a:ln>
          </p:spPr>
        </p:pic>
        <p:pic>
          <p:nvPicPr>
            <p:cNvPr id="7" name="Picture 3"/>
            <p:cNvPicPr>
              <a:picLocks noChangeAspect="1" noChangeArrowheads="1"/>
            </p:cNvPicPr>
            <p:nvPr/>
          </p:nvPicPr>
          <p:blipFill>
            <a:blip r:embed="rId3"/>
            <a:srcRect/>
            <a:stretch>
              <a:fillRect/>
            </a:stretch>
          </p:blipFill>
          <p:spPr bwMode="auto">
            <a:xfrm>
              <a:off x="7215206" y="0"/>
              <a:ext cx="1928794" cy="3357568"/>
            </a:xfrm>
            <a:prstGeom prst="rect">
              <a:avLst/>
            </a:prstGeom>
            <a:noFill/>
            <a:ln w="12700">
              <a:noFill/>
              <a:miter lim="800000"/>
              <a:headEnd/>
              <a:tailEnd/>
            </a:ln>
          </p:spPr>
        </p:pic>
      </p:gr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pPr marL="0" lvl="0" indent="0" algn="r" rtl="0">
                <a:spcBef>
                  <a:spcPts val="0"/>
                </a:spcBef>
                <a:spcAft>
                  <a:spcPts val="0"/>
                </a:spcAft>
                <a:buNone/>
              </a:pPr>
              <a:t>14</a:t>
            </a:fld>
            <a:endParaRPr lang="en"/>
          </a:p>
        </p:txBody>
      </p:sp>
      <p:sp>
        <p:nvSpPr>
          <p:cNvPr id="4" name="Rectangle 3"/>
          <p:cNvSpPr/>
          <p:nvPr/>
        </p:nvSpPr>
        <p:spPr>
          <a:xfrm>
            <a:off x="785786" y="1428742"/>
            <a:ext cx="4572000" cy="523220"/>
          </a:xfrm>
          <a:prstGeom prst="rect">
            <a:avLst/>
          </a:prstGeom>
        </p:spPr>
        <p:txBody>
          <a:bodyPr>
            <a:spAutoFit/>
          </a:bodyPr>
          <a:lstStyle/>
          <a:p>
            <a:pPr eaLnBrk="1" hangingPunct="1"/>
            <a:r>
              <a:rPr lang="en-US" dirty="0" err="1" smtClean="0">
                <a:solidFill>
                  <a:schemeClr val="bg1"/>
                </a:solidFill>
              </a:rPr>
              <a:t>MK.Cz</a:t>
            </a:r>
            <a:r>
              <a:rPr lang="en-US" dirty="0" smtClean="0">
                <a:solidFill>
                  <a:schemeClr val="bg1"/>
                </a:solidFill>
              </a:rPr>
              <a:t> – to send spoofed email </a:t>
            </a:r>
          </a:p>
          <a:p>
            <a:pPr eaLnBrk="1" hangingPunct="1"/>
            <a:r>
              <a:rPr lang="en-US" dirty="0" err="1" smtClean="0">
                <a:solidFill>
                  <a:schemeClr val="bg1"/>
                </a:solidFill>
              </a:rPr>
              <a:t>SMSGang</a:t>
            </a:r>
            <a:r>
              <a:rPr lang="en-US" dirty="0" smtClean="0">
                <a:solidFill>
                  <a:schemeClr val="bg1"/>
                </a:solidFill>
              </a:rPr>
              <a:t> .com  - to send fake </a:t>
            </a:r>
            <a:r>
              <a:rPr lang="en-US" dirty="0" err="1" smtClean="0">
                <a:solidFill>
                  <a:schemeClr val="bg1"/>
                </a:solidFill>
              </a:rPr>
              <a:t>sms</a:t>
            </a:r>
            <a:endParaRPr lang="en-US" dirty="0">
              <a:solidFill>
                <a:schemeClr val="bg1"/>
              </a:solidFill>
            </a:endParaRPr>
          </a:p>
        </p:txBody>
      </p:sp>
      <p:pic>
        <p:nvPicPr>
          <p:cNvPr id="2050" name="Picture 2"/>
          <p:cNvPicPr>
            <a:picLocks noChangeAspect="1" noChangeArrowheads="1"/>
          </p:cNvPicPr>
          <p:nvPr/>
        </p:nvPicPr>
        <p:blipFill>
          <a:blip r:embed="rId2"/>
          <a:srcRect/>
          <a:stretch>
            <a:fillRect/>
          </a:stretch>
        </p:blipFill>
        <p:spPr bwMode="auto">
          <a:xfrm>
            <a:off x="642910" y="2357436"/>
            <a:ext cx="4688281" cy="2214578"/>
          </a:xfrm>
          <a:prstGeom prst="rect">
            <a:avLst/>
          </a:prstGeom>
          <a:noFill/>
          <a:ln w="9525">
            <a:noFill/>
            <a:miter lim="800000"/>
            <a:headEnd/>
            <a:tailEnd/>
          </a:ln>
          <a:effectLst/>
        </p:spPr>
      </p:pic>
      <p:sp>
        <p:nvSpPr>
          <p:cNvPr id="6" name="TextBox 5"/>
          <p:cNvSpPr txBox="1"/>
          <p:nvPr/>
        </p:nvSpPr>
        <p:spPr>
          <a:xfrm>
            <a:off x="500034" y="285734"/>
            <a:ext cx="6715172" cy="461665"/>
          </a:xfrm>
          <a:prstGeom prst="rect">
            <a:avLst/>
          </a:prstGeom>
          <a:noFill/>
        </p:spPr>
        <p:txBody>
          <a:bodyPr wrap="square" rtlCol="0">
            <a:spAutoFit/>
          </a:bodyPr>
          <a:lstStyle/>
          <a:p>
            <a:r>
              <a:rPr lang="en-IN" sz="2400" dirty="0" smtClean="0">
                <a:solidFill>
                  <a:schemeClr val="accent1">
                    <a:lumMod val="60000"/>
                    <a:lumOff val="40000"/>
                  </a:schemeClr>
                </a:solidFill>
              </a:rPr>
              <a:t>Beware of Fake SMS  </a:t>
            </a:r>
            <a:r>
              <a:rPr lang="en-IN" sz="2400" dirty="0" smtClean="0">
                <a:solidFill>
                  <a:schemeClr val="accent1">
                    <a:lumMod val="60000"/>
                    <a:lumOff val="40000"/>
                  </a:schemeClr>
                </a:solidFill>
              </a:rPr>
              <a:t>T</a:t>
            </a:r>
            <a:r>
              <a:rPr lang="en-IN" sz="2400" dirty="0" smtClean="0">
                <a:solidFill>
                  <a:schemeClr val="accent1">
                    <a:lumMod val="60000"/>
                    <a:lumOff val="40000"/>
                  </a:schemeClr>
                </a:solidFill>
              </a:rPr>
              <a:t>echniques </a:t>
            </a:r>
            <a:endParaRPr lang="en-US" sz="2400" dirty="0">
              <a:solidFill>
                <a:schemeClr val="accent1">
                  <a:lumMod val="60000"/>
                  <a:lumOff val="40000"/>
                </a:schemeClr>
              </a:solidFill>
            </a:endParaRPr>
          </a:p>
        </p:txBody>
      </p:sp>
      <p:grpSp>
        <p:nvGrpSpPr>
          <p:cNvPr id="7" name="Group 6"/>
          <p:cNvGrpSpPr/>
          <p:nvPr/>
        </p:nvGrpSpPr>
        <p:grpSpPr>
          <a:xfrm>
            <a:off x="7143768" y="0"/>
            <a:ext cx="2000232" cy="5143500"/>
            <a:chOff x="7143768" y="0"/>
            <a:chExt cx="2000232" cy="5143500"/>
          </a:xfrm>
        </p:grpSpPr>
        <p:pic>
          <p:nvPicPr>
            <p:cNvPr id="8" name="Picture 5"/>
            <p:cNvPicPr>
              <a:picLocks noChangeAspect="1" noChangeArrowheads="1"/>
            </p:cNvPicPr>
            <p:nvPr/>
          </p:nvPicPr>
          <p:blipFill>
            <a:blip r:embed="rId3"/>
            <a:srcRect/>
            <a:stretch>
              <a:fillRect/>
            </a:stretch>
          </p:blipFill>
          <p:spPr bwMode="auto">
            <a:xfrm>
              <a:off x="7143768" y="3350422"/>
              <a:ext cx="2000232" cy="1793078"/>
            </a:xfrm>
            <a:prstGeom prst="rect">
              <a:avLst/>
            </a:prstGeom>
            <a:noFill/>
            <a:ln w="9525">
              <a:noFill/>
              <a:miter lim="800000"/>
              <a:headEnd/>
              <a:tailEnd/>
            </a:ln>
          </p:spPr>
        </p:pic>
        <p:pic>
          <p:nvPicPr>
            <p:cNvPr id="9" name="Picture 3"/>
            <p:cNvPicPr>
              <a:picLocks noChangeAspect="1" noChangeArrowheads="1"/>
            </p:cNvPicPr>
            <p:nvPr/>
          </p:nvPicPr>
          <p:blipFill>
            <a:blip r:embed="rId4"/>
            <a:srcRect/>
            <a:stretch>
              <a:fillRect/>
            </a:stretch>
          </p:blipFill>
          <p:spPr bwMode="auto">
            <a:xfrm>
              <a:off x="7215206" y="0"/>
              <a:ext cx="1928794" cy="3357568"/>
            </a:xfrm>
            <a:prstGeom prst="rect">
              <a:avLst/>
            </a:prstGeom>
            <a:noFill/>
            <a:ln w="12700">
              <a:noFill/>
              <a:miter lim="800000"/>
              <a:headEnd/>
              <a:tailEnd/>
            </a:ln>
          </p:spPr>
        </p:pic>
      </p:gr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pPr marL="0" lvl="0" indent="0" algn="r" rtl="0">
                <a:spcBef>
                  <a:spcPts val="0"/>
                </a:spcBef>
                <a:spcAft>
                  <a:spcPts val="0"/>
                </a:spcAft>
                <a:buNone/>
              </a:pPr>
              <a:t>15</a:t>
            </a:fld>
            <a:endParaRPr lang="en"/>
          </a:p>
        </p:txBody>
      </p:sp>
      <p:pic>
        <p:nvPicPr>
          <p:cNvPr id="5122" name="Picture 2"/>
          <p:cNvPicPr>
            <a:picLocks noChangeAspect="1" noChangeArrowheads="1"/>
          </p:cNvPicPr>
          <p:nvPr/>
        </p:nvPicPr>
        <p:blipFill>
          <a:blip r:embed="rId2"/>
          <a:srcRect/>
          <a:stretch>
            <a:fillRect/>
          </a:stretch>
        </p:blipFill>
        <p:spPr bwMode="auto">
          <a:xfrm>
            <a:off x="0" y="0"/>
            <a:ext cx="7286644" cy="5143500"/>
          </a:xfrm>
          <a:prstGeom prst="rect">
            <a:avLst/>
          </a:prstGeom>
          <a:noFill/>
          <a:ln w="9525">
            <a:noFill/>
            <a:miter lim="800000"/>
            <a:headEnd/>
            <a:tailEnd/>
          </a:ln>
          <a:effectLst/>
        </p:spPr>
      </p:pic>
      <p:grpSp>
        <p:nvGrpSpPr>
          <p:cNvPr id="4" name="Group 3"/>
          <p:cNvGrpSpPr/>
          <p:nvPr/>
        </p:nvGrpSpPr>
        <p:grpSpPr>
          <a:xfrm>
            <a:off x="7143768" y="0"/>
            <a:ext cx="2000232" cy="5143500"/>
            <a:chOff x="7143768" y="0"/>
            <a:chExt cx="2000232" cy="5143500"/>
          </a:xfrm>
        </p:grpSpPr>
        <p:pic>
          <p:nvPicPr>
            <p:cNvPr id="5" name="Picture 4"/>
            <p:cNvPicPr>
              <a:picLocks noChangeAspect="1" noChangeArrowheads="1"/>
            </p:cNvPicPr>
            <p:nvPr/>
          </p:nvPicPr>
          <p:blipFill>
            <a:blip r:embed="rId3"/>
            <a:srcRect/>
            <a:stretch>
              <a:fillRect/>
            </a:stretch>
          </p:blipFill>
          <p:spPr bwMode="auto">
            <a:xfrm>
              <a:off x="7143768" y="3350422"/>
              <a:ext cx="2000232" cy="1793078"/>
            </a:xfrm>
            <a:prstGeom prst="rect">
              <a:avLst/>
            </a:prstGeom>
            <a:noFill/>
            <a:ln w="9525">
              <a:noFill/>
              <a:miter lim="800000"/>
              <a:headEnd/>
              <a:tailEnd/>
            </a:ln>
          </p:spPr>
        </p:pic>
        <p:pic>
          <p:nvPicPr>
            <p:cNvPr id="6" name="Picture 3"/>
            <p:cNvPicPr>
              <a:picLocks noChangeAspect="1" noChangeArrowheads="1"/>
            </p:cNvPicPr>
            <p:nvPr/>
          </p:nvPicPr>
          <p:blipFill>
            <a:blip r:embed="rId4"/>
            <a:srcRect/>
            <a:stretch>
              <a:fillRect/>
            </a:stretch>
          </p:blipFill>
          <p:spPr bwMode="auto">
            <a:xfrm>
              <a:off x="7215206" y="0"/>
              <a:ext cx="1928794" cy="3357568"/>
            </a:xfrm>
            <a:prstGeom prst="rect">
              <a:avLst/>
            </a:prstGeom>
            <a:noFill/>
            <a:ln w="12700">
              <a:noFill/>
              <a:miter lim="800000"/>
              <a:headEnd/>
              <a:tailEnd/>
            </a:ln>
          </p:spPr>
        </p:pic>
      </p:grpSp>
      <p:sp>
        <p:nvSpPr>
          <p:cNvPr id="7" name="TextBox 6"/>
          <p:cNvSpPr txBox="1"/>
          <p:nvPr/>
        </p:nvSpPr>
        <p:spPr>
          <a:xfrm>
            <a:off x="4429124" y="357172"/>
            <a:ext cx="2500330" cy="461665"/>
          </a:xfrm>
          <a:prstGeom prst="rect">
            <a:avLst/>
          </a:prstGeom>
          <a:noFill/>
        </p:spPr>
        <p:txBody>
          <a:bodyPr wrap="square" rtlCol="0">
            <a:spAutoFit/>
          </a:bodyPr>
          <a:lstStyle/>
          <a:p>
            <a:r>
              <a:rPr lang="en-IN" sz="2400" dirty="0" smtClean="0"/>
              <a:t>Mobile Security </a:t>
            </a:r>
            <a:endParaRPr lang="en-US" sz="2400"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pPr marL="0" lvl="0" indent="0" algn="r" rtl="0">
                <a:spcBef>
                  <a:spcPts val="0"/>
                </a:spcBef>
                <a:spcAft>
                  <a:spcPts val="0"/>
                </a:spcAft>
                <a:buNone/>
              </a:pPr>
              <a:t>16</a:t>
            </a:fld>
            <a:endParaRPr lang="en"/>
          </a:p>
        </p:txBody>
      </p:sp>
      <p:sp>
        <p:nvSpPr>
          <p:cNvPr id="3" name="Rectangle 2"/>
          <p:cNvSpPr/>
          <p:nvPr/>
        </p:nvSpPr>
        <p:spPr>
          <a:xfrm>
            <a:off x="428596" y="263426"/>
            <a:ext cx="6429404" cy="4185761"/>
          </a:xfrm>
          <a:prstGeom prst="rect">
            <a:avLst/>
          </a:prstGeom>
        </p:spPr>
        <p:txBody>
          <a:bodyPr wrap="square">
            <a:spAutoFit/>
          </a:bodyPr>
          <a:lstStyle/>
          <a:p>
            <a:r>
              <a:rPr lang="en-US" dirty="0" smtClean="0">
                <a:solidFill>
                  <a:schemeClr val="bg1"/>
                </a:solidFill>
              </a:rPr>
              <a:t>There are a number of threats to mobile devices, including annoyance, stealing money, invading privacy, propagation, and malicious tools</a:t>
            </a:r>
            <a:r>
              <a:rPr lang="en-US" dirty="0" smtClean="0">
                <a:solidFill>
                  <a:schemeClr val="bg1"/>
                </a:solidFill>
              </a:rPr>
              <a:t>.</a:t>
            </a:r>
            <a:endParaRPr lang="en-US" baseline="30000" dirty="0" smtClean="0">
              <a:solidFill>
                <a:schemeClr val="bg1"/>
              </a:solidFill>
            </a:endParaRPr>
          </a:p>
          <a:p>
            <a:endParaRPr lang="en-US" dirty="0" smtClean="0">
              <a:solidFill>
                <a:schemeClr val="bg1"/>
              </a:solidFill>
            </a:endParaRPr>
          </a:p>
          <a:p>
            <a:r>
              <a:rPr lang="en-US" dirty="0" smtClean="0">
                <a:solidFill>
                  <a:schemeClr val="bg1"/>
                </a:solidFill>
              </a:rPr>
              <a:t>-Bonnets: </a:t>
            </a:r>
            <a:r>
              <a:rPr lang="en-US" dirty="0" smtClean="0">
                <a:solidFill>
                  <a:schemeClr val="bg1"/>
                </a:solidFill>
              </a:rPr>
              <a:t>attackers infect multiple machines with malware that victims generally acquire via e-mail attachments or from compromised applications or websites. The malware then gives hackers remote control of "zombie" devices, which can then be instructed to perform harmful acts</a:t>
            </a:r>
            <a:r>
              <a:rPr lang="en-US" dirty="0" smtClean="0">
                <a:solidFill>
                  <a:schemeClr val="bg1"/>
                </a:solidFill>
              </a:rPr>
              <a:t>.</a:t>
            </a:r>
            <a:r>
              <a:rPr lang="en-US" baseline="30000" dirty="0" smtClean="0">
                <a:solidFill>
                  <a:schemeClr val="bg1"/>
                </a:solidFill>
              </a:rPr>
              <a:t>[</a:t>
            </a:r>
            <a:endParaRPr lang="en-US" baseline="30000" dirty="0" smtClean="0">
              <a:solidFill>
                <a:schemeClr val="bg1"/>
              </a:solidFill>
            </a:endParaRPr>
          </a:p>
          <a:p>
            <a:endParaRPr lang="en-US" dirty="0" smtClean="0">
              <a:solidFill>
                <a:schemeClr val="bg1"/>
              </a:solidFill>
            </a:endParaRPr>
          </a:p>
          <a:p>
            <a:r>
              <a:rPr lang="en-US" dirty="0" smtClean="0">
                <a:solidFill>
                  <a:schemeClr val="bg1"/>
                </a:solidFill>
              </a:rPr>
              <a:t>-Malicious </a:t>
            </a:r>
            <a:r>
              <a:rPr lang="en-US" dirty="0" smtClean="0">
                <a:solidFill>
                  <a:schemeClr val="bg1"/>
                </a:solidFill>
              </a:rPr>
              <a:t>applications: hackers upload malicious programs or games to third-party </a:t>
            </a:r>
            <a:r>
              <a:rPr lang="en-US" dirty="0" smtClean="0">
                <a:solidFill>
                  <a:schemeClr val="bg1"/>
                </a:solidFill>
              </a:rPr>
              <a:t>Smartphone </a:t>
            </a:r>
            <a:r>
              <a:rPr lang="en-US" dirty="0" smtClean="0">
                <a:solidFill>
                  <a:schemeClr val="bg1"/>
                </a:solidFill>
              </a:rPr>
              <a:t>application marketplaces. The programs steal personal information and open backdoor communication channels to install additional applications and cause other problems</a:t>
            </a:r>
            <a:r>
              <a:rPr lang="en-US" dirty="0" smtClean="0">
                <a:solidFill>
                  <a:schemeClr val="bg1"/>
                </a:solidFill>
              </a:rPr>
              <a:t>.</a:t>
            </a:r>
            <a:endParaRPr lang="en-US" baseline="30000" dirty="0" smtClean="0">
              <a:solidFill>
                <a:schemeClr val="bg1"/>
              </a:solidFill>
            </a:endParaRPr>
          </a:p>
          <a:p>
            <a:endParaRPr lang="en-US" dirty="0" smtClean="0">
              <a:solidFill>
                <a:schemeClr val="bg1"/>
              </a:solidFill>
            </a:endParaRPr>
          </a:p>
          <a:p>
            <a:r>
              <a:rPr lang="en-US" dirty="0" smtClean="0">
                <a:solidFill>
                  <a:schemeClr val="bg1"/>
                </a:solidFill>
              </a:rPr>
              <a:t>-Malicious </a:t>
            </a:r>
            <a:r>
              <a:rPr lang="en-US" dirty="0" smtClean="0">
                <a:solidFill>
                  <a:schemeClr val="bg1"/>
                </a:solidFill>
              </a:rPr>
              <a:t>links on social networks: an effective way to spread malware where hackers can place Trojans, spyware, and backdoors</a:t>
            </a:r>
            <a:r>
              <a:rPr lang="en-US" dirty="0" smtClean="0">
                <a:solidFill>
                  <a:schemeClr val="bg1"/>
                </a:solidFill>
              </a:rPr>
              <a:t>.</a:t>
            </a:r>
            <a:endParaRPr lang="en-US" baseline="30000" dirty="0" smtClean="0">
              <a:solidFill>
                <a:schemeClr val="bg1"/>
              </a:solidFill>
            </a:endParaRPr>
          </a:p>
          <a:p>
            <a:endParaRPr lang="en-US" dirty="0" smtClean="0">
              <a:solidFill>
                <a:schemeClr val="bg1"/>
              </a:solidFill>
            </a:endParaRPr>
          </a:p>
          <a:p>
            <a:r>
              <a:rPr lang="en-US" dirty="0" smtClean="0">
                <a:solidFill>
                  <a:schemeClr val="bg1"/>
                </a:solidFill>
              </a:rPr>
              <a:t>-Spyware</a:t>
            </a:r>
            <a:r>
              <a:rPr lang="en-US" dirty="0" smtClean="0">
                <a:solidFill>
                  <a:schemeClr val="bg1"/>
                </a:solidFill>
              </a:rPr>
              <a:t>: hackers use this to hijack phones, allowing them to hear calls, see text messages and e-mails as well as track someone's location through GPS updates</a:t>
            </a:r>
            <a:endParaRPr lang="en-US" dirty="0">
              <a:solidFill>
                <a:schemeClr val="bg1"/>
              </a:solidFill>
            </a:endParaRPr>
          </a:p>
        </p:txBody>
      </p:sp>
      <p:grpSp>
        <p:nvGrpSpPr>
          <p:cNvPr id="4" name="Group 3"/>
          <p:cNvGrpSpPr/>
          <p:nvPr/>
        </p:nvGrpSpPr>
        <p:grpSpPr>
          <a:xfrm>
            <a:off x="7143768" y="0"/>
            <a:ext cx="2000232" cy="5143500"/>
            <a:chOff x="7143768" y="0"/>
            <a:chExt cx="2000232" cy="5143500"/>
          </a:xfrm>
        </p:grpSpPr>
        <p:pic>
          <p:nvPicPr>
            <p:cNvPr id="5" name="Picture 4"/>
            <p:cNvPicPr>
              <a:picLocks noChangeAspect="1" noChangeArrowheads="1"/>
            </p:cNvPicPr>
            <p:nvPr/>
          </p:nvPicPr>
          <p:blipFill>
            <a:blip r:embed="rId2"/>
            <a:srcRect/>
            <a:stretch>
              <a:fillRect/>
            </a:stretch>
          </p:blipFill>
          <p:spPr bwMode="auto">
            <a:xfrm>
              <a:off x="7143768" y="3350422"/>
              <a:ext cx="2000232" cy="1793078"/>
            </a:xfrm>
            <a:prstGeom prst="rect">
              <a:avLst/>
            </a:prstGeom>
            <a:noFill/>
            <a:ln w="9525">
              <a:noFill/>
              <a:miter lim="800000"/>
              <a:headEnd/>
              <a:tailEnd/>
            </a:ln>
          </p:spPr>
        </p:pic>
        <p:pic>
          <p:nvPicPr>
            <p:cNvPr id="6" name="Picture 3"/>
            <p:cNvPicPr>
              <a:picLocks noChangeAspect="1" noChangeArrowheads="1"/>
            </p:cNvPicPr>
            <p:nvPr/>
          </p:nvPicPr>
          <p:blipFill>
            <a:blip r:embed="rId3"/>
            <a:srcRect/>
            <a:stretch>
              <a:fillRect/>
            </a:stretch>
          </p:blipFill>
          <p:spPr bwMode="auto">
            <a:xfrm>
              <a:off x="7215206" y="0"/>
              <a:ext cx="1928794" cy="3357568"/>
            </a:xfrm>
            <a:prstGeom prst="rect">
              <a:avLst/>
            </a:prstGeom>
            <a:noFill/>
            <a:ln w="12700">
              <a:noFill/>
              <a:miter lim="800000"/>
              <a:headEnd/>
              <a:tailEnd/>
            </a:ln>
          </p:spPr>
        </p:pic>
      </p:grpSp>
      <p:sp>
        <p:nvSpPr>
          <p:cNvPr id="7" name="TextBox 6"/>
          <p:cNvSpPr txBox="1"/>
          <p:nvPr/>
        </p:nvSpPr>
        <p:spPr>
          <a:xfrm>
            <a:off x="857224" y="4572014"/>
            <a:ext cx="5286412" cy="400110"/>
          </a:xfrm>
          <a:prstGeom prst="rect">
            <a:avLst/>
          </a:prstGeom>
          <a:noFill/>
        </p:spPr>
        <p:txBody>
          <a:bodyPr wrap="square" rtlCol="0">
            <a:spAutoFit/>
          </a:bodyPr>
          <a:lstStyle/>
          <a:p>
            <a:r>
              <a:rPr lang="en-IN" sz="1000" dirty="0" smtClean="0">
                <a:solidFill>
                  <a:schemeClr val="bg1"/>
                </a:solidFill>
              </a:rPr>
              <a:t>Source : </a:t>
            </a:r>
            <a:r>
              <a:rPr lang="en-US" sz="1000" dirty="0" smtClean="0">
                <a:solidFill>
                  <a:schemeClr val="bg1"/>
                </a:solidFill>
              </a:rPr>
              <a:t> </a:t>
            </a:r>
            <a:r>
              <a:rPr lang="en-US" sz="1000" i="1" dirty="0" smtClean="0">
                <a:solidFill>
                  <a:schemeClr val="bg1"/>
                </a:solidFill>
              </a:rPr>
              <a:t>Leavitt, Neal (2011). "Mobile Security: Finally a Serious Problem?". Computer. </a:t>
            </a:r>
            <a:r>
              <a:rPr lang="en-US" sz="1000" b="1" i="1" dirty="0" smtClean="0">
                <a:solidFill>
                  <a:schemeClr val="bg1"/>
                </a:solidFill>
              </a:rPr>
              <a:t>44</a:t>
            </a:r>
            <a:r>
              <a:rPr lang="en-US" sz="1000" i="1" dirty="0" smtClean="0">
                <a:solidFill>
                  <a:schemeClr val="bg1"/>
                </a:solidFill>
              </a:rPr>
              <a:t> (6): 11–14. </a:t>
            </a:r>
            <a:endParaRPr lang="en-US" sz="1000" dirty="0">
              <a:solidFill>
                <a:schemeClr val="bg1"/>
              </a:solidFill>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pPr marL="0" lvl="0" indent="0" algn="r" rtl="0">
                <a:spcBef>
                  <a:spcPts val="0"/>
                </a:spcBef>
                <a:spcAft>
                  <a:spcPts val="0"/>
                </a:spcAft>
                <a:buNone/>
              </a:pPr>
              <a:t>17</a:t>
            </a:fld>
            <a:endParaRPr lang="en"/>
          </a:p>
        </p:txBody>
      </p:sp>
      <p:sp>
        <p:nvSpPr>
          <p:cNvPr id="3" name="Rectangle 2"/>
          <p:cNvSpPr/>
          <p:nvPr/>
        </p:nvSpPr>
        <p:spPr>
          <a:xfrm>
            <a:off x="142844" y="1214428"/>
            <a:ext cx="6929486" cy="2862322"/>
          </a:xfrm>
          <a:prstGeom prst="rect">
            <a:avLst/>
          </a:prstGeom>
        </p:spPr>
        <p:txBody>
          <a:bodyPr wrap="square">
            <a:spAutoFit/>
          </a:bodyPr>
          <a:lstStyle/>
          <a:p>
            <a:r>
              <a:rPr lang="en-US" sz="2000" dirty="0" smtClean="0">
                <a:solidFill>
                  <a:schemeClr val="bg1"/>
                </a:solidFill>
              </a:rPr>
              <a:t>*#06#  --- for IMEI ( international mobile equipment identity ) </a:t>
            </a:r>
          </a:p>
          <a:p>
            <a:r>
              <a:rPr lang="en-US" sz="2000" dirty="0" smtClean="0">
                <a:solidFill>
                  <a:schemeClr val="bg1"/>
                </a:solidFill>
              </a:rPr>
              <a:t>*#21# --- find out whether your calls, messages and other data are being diverted . </a:t>
            </a:r>
          </a:p>
          <a:p>
            <a:r>
              <a:rPr lang="en-US" sz="2000" dirty="0" smtClean="0">
                <a:solidFill>
                  <a:schemeClr val="bg1"/>
                </a:solidFill>
              </a:rPr>
              <a:t>##002# --- universal code to block all redirected calls. </a:t>
            </a:r>
          </a:p>
          <a:p>
            <a:r>
              <a:rPr lang="en-US" sz="2000" dirty="0" smtClean="0">
                <a:solidFill>
                  <a:schemeClr val="bg1"/>
                </a:solidFill>
              </a:rPr>
              <a:t>*#30# --- hide your identity .</a:t>
            </a:r>
          </a:p>
          <a:p>
            <a:r>
              <a:rPr lang="en-IN" sz="2000" dirty="0" smtClean="0">
                <a:solidFill>
                  <a:schemeClr val="bg1"/>
                </a:solidFill>
              </a:rPr>
              <a:t>*#62# --- Data being directed </a:t>
            </a:r>
          </a:p>
          <a:p>
            <a:r>
              <a:rPr lang="en-IN" sz="2000" dirty="0" smtClean="0">
                <a:solidFill>
                  <a:schemeClr val="bg1"/>
                </a:solidFill>
              </a:rPr>
              <a:t>14422 Toll Free number to block IMEI of lost </a:t>
            </a:r>
            <a:r>
              <a:rPr lang="en-IN" sz="2000" dirty="0" smtClean="0">
                <a:solidFill>
                  <a:schemeClr val="bg1"/>
                </a:solidFill>
              </a:rPr>
              <a:t>device</a:t>
            </a:r>
          </a:p>
          <a:p>
            <a:r>
              <a:rPr lang="en-IN" sz="2000" dirty="0" smtClean="0">
                <a:solidFill>
                  <a:schemeClr val="bg1"/>
                </a:solidFill>
              </a:rPr>
              <a:t> </a:t>
            </a:r>
            <a:r>
              <a:rPr lang="en-IN" sz="2000" dirty="0" smtClean="0">
                <a:solidFill>
                  <a:schemeClr val="bg1"/>
                </a:solidFill>
              </a:rPr>
              <a:t>( DoT CEIR .</a:t>
            </a:r>
            <a:r>
              <a:rPr lang="en-IN" sz="2000" dirty="0" err="1" smtClean="0">
                <a:solidFill>
                  <a:schemeClr val="bg1"/>
                </a:solidFill>
              </a:rPr>
              <a:t>gov.in</a:t>
            </a:r>
            <a:r>
              <a:rPr lang="en-IN" sz="2000" dirty="0" smtClean="0">
                <a:solidFill>
                  <a:schemeClr val="bg1"/>
                </a:solidFill>
              </a:rPr>
              <a:t> </a:t>
            </a:r>
            <a:r>
              <a:rPr lang="en-IN" sz="2000" dirty="0" smtClean="0">
                <a:solidFill>
                  <a:schemeClr val="bg1"/>
                </a:solidFill>
              </a:rPr>
              <a:t>active in Delhi and Maharashtra as of now )</a:t>
            </a:r>
            <a:endParaRPr lang="en-IN" sz="2000" dirty="0" smtClean="0">
              <a:solidFill>
                <a:schemeClr val="bg1"/>
              </a:solidFill>
            </a:endParaRPr>
          </a:p>
        </p:txBody>
      </p:sp>
      <p:sp>
        <p:nvSpPr>
          <p:cNvPr id="4" name="Rectangle 3"/>
          <p:cNvSpPr/>
          <p:nvPr/>
        </p:nvSpPr>
        <p:spPr>
          <a:xfrm>
            <a:off x="642910" y="428610"/>
            <a:ext cx="5286412" cy="461665"/>
          </a:xfrm>
          <a:prstGeom prst="rect">
            <a:avLst/>
          </a:prstGeom>
        </p:spPr>
        <p:txBody>
          <a:bodyPr wrap="square">
            <a:spAutoFit/>
          </a:bodyPr>
          <a:lstStyle/>
          <a:p>
            <a:r>
              <a:rPr lang="en-US" sz="2400" dirty="0" smtClean="0">
                <a:solidFill>
                  <a:schemeClr val="accent1">
                    <a:lumMod val="60000"/>
                    <a:lumOff val="40000"/>
                  </a:schemeClr>
                </a:solidFill>
              </a:rPr>
              <a:t>Few </a:t>
            </a:r>
            <a:r>
              <a:rPr lang="en-US" sz="2400" dirty="0" smtClean="0">
                <a:solidFill>
                  <a:schemeClr val="accent1">
                    <a:lumMod val="60000"/>
                    <a:lumOff val="40000"/>
                  </a:schemeClr>
                </a:solidFill>
              </a:rPr>
              <a:t>Mobile Codes for safety  </a:t>
            </a:r>
            <a:endParaRPr lang="en-US" sz="2400" dirty="0">
              <a:solidFill>
                <a:schemeClr val="accent1">
                  <a:lumMod val="60000"/>
                  <a:lumOff val="40000"/>
                </a:schemeClr>
              </a:solidFill>
            </a:endParaRPr>
          </a:p>
        </p:txBody>
      </p:sp>
      <p:grpSp>
        <p:nvGrpSpPr>
          <p:cNvPr id="5" name="Group 4"/>
          <p:cNvGrpSpPr/>
          <p:nvPr/>
        </p:nvGrpSpPr>
        <p:grpSpPr>
          <a:xfrm>
            <a:off x="7143768" y="0"/>
            <a:ext cx="2000232" cy="5143500"/>
            <a:chOff x="7143768" y="0"/>
            <a:chExt cx="2000232" cy="5143500"/>
          </a:xfrm>
        </p:grpSpPr>
        <p:pic>
          <p:nvPicPr>
            <p:cNvPr id="6" name="Picture 5"/>
            <p:cNvPicPr>
              <a:picLocks noChangeAspect="1" noChangeArrowheads="1"/>
            </p:cNvPicPr>
            <p:nvPr/>
          </p:nvPicPr>
          <p:blipFill>
            <a:blip r:embed="rId2"/>
            <a:srcRect/>
            <a:stretch>
              <a:fillRect/>
            </a:stretch>
          </p:blipFill>
          <p:spPr bwMode="auto">
            <a:xfrm>
              <a:off x="7143768" y="3350422"/>
              <a:ext cx="2000232" cy="1793078"/>
            </a:xfrm>
            <a:prstGeom prst="rect">
              <a:avLst/>
            </a:prstGeom>
            <a:noFill/>
            <a:ln w="9525">
              <a:noFill/>
              <a:miter lim="800000"/>
              <a:headEnd/>
              <a:tailEnd/>
            </a:ln>
          </p:spPr>
        </p:pic>
        <p:pic>
          <p:nvPicPr>
            <p:cNvPr id="7" name="Picture 3"/>
            <p:cNvPicPr>
              <a:picLocks noChangeAspect="1" noChangeArrowheads="1"/>
            </p:cNvPicPr>
            <p:nvPr/>
          </p:nvPicPr>
          <p:blipFill>
            <a:blip r:embed="rId3"/>
            <a:srcRect/>
            <a:stretch>
              <a:fillRect/>
            </a:stretch>
          </p:blipFill>
          <p:spPr bwMode="auto">
            <a:xfrm>
              <a:off x="7215206" y="0"/>
              <a:ext cx="1928794" cy="3357568"/>
            </a:xfrm>
            <a:prstGeom prst="rect">
              <a:avLst/>
            </a:prstGeom>
            <a:noFill/>
            <a:ln w="12700">
              <a:noFill/>
              <a:miter lim="800000"/>
              <a:headEnd/>
              <a:tailEnd/>
            </a:ln>
          </p:spPr>
        </p:pic>
      </p:gr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pPr marL="0" lvl="0" indent="0" algn="r" rtl="0">
                <a:spcBef>
                  <a:spcPts val="0"/>
                </a:spcBef>
                <a:spcAft>
                  <a:spcPts val="0"/>
                </a:spcAft>
                <a:buNone/>
              </a:pPr>
              <a:t>18</a:t>
            </a:fld>
            <a:endParaRPr lang="en"/>
          </a:p>
        </p:txBody>
      </p:sp>
      <p:sp>
        <p:nvSpPr>
          <p:cNvPr id="3" name="Rectangle 2"/>
          <p:cNvSpPr/>
          <p:nvPr/>
        </p:nvSpPr>
        <p:spPr>
          <a:xfrm>
            <a:off x="571472" y="1643056"/>
            <a:ext cx="6215090" cy="1846659"/>
          </a:xfrm>
          <a:prstGeom prst="rect">
            <a:avLst/>
          </a:prstGeom>
        </p:spPr>
        <p:txBody>
          <a:bodyPr wrap="square">
            <a:spAutoFit/>
          </a:bodyPr>
          <a:lstStyle/>
          <a:p>
            <a:r>
              <a:rPr lang="en-US" sz="2000" dirty="0" err="1" smtClean="0">
                <a:solidFill>
                  <a:schemeClr val="bg1"/>
                </a:solidFill>
              </a:rPr>
              <a:t>netsh</a:t>
            </a:r>
            <a:r>
              <a:rPr lang="en-US" sz="2000" dirty="0" smtClean="0">
                <a:solidFill>
                  <a:schemeClr val="bg1"/>
                </a:solidFill>
              </a:rPr>
              <a:t> </a:t>
            </a:r>
            <a:r>
              <a:rPr lang="en-US" sz="2000" dirty="0" err="1" smtClean="0">
                <a:solidFill>
                  <a:schemeClr val="bg1"/>
                </a:solidFill>
              </a:rPr>
              <a:t>wlan</a:t>
            </a:r>
            <a:r>
              <a:rPr lang="en-US" sz="2000" dirty="0" smtClean="0">
                <a:solidFill>
                  <a:schemeClr val="bg1"/>
                </a:solidFill>
              </a:rPr>
              <a:t> show profile </a:t>
            </a:r>
            <a:r>
              <a:rPr lang="en-US" sz="2000" dirty="0" err="1" smtClean="0">
                <a:solidFill>
                  <a:schemeClr val="bg1"/>
                </a:solidFill>
              </a:rPr>
              <a:t>wifiname</a:t>
            </a:r>
            <a:r>
              <a:rPr lang="en-US" sz="2000" dirty="0" smtClean="0">
                <a:solidFill>
                  <a:schemeClr val="bg1"/>
                </a:solidFill>
              </a:rPr>
              <a:t>  key = clear</a:t>
            </a:r>
          </a:p>
          <a:p>
            <a:r>
              <a:rPr lang="en-US" sz="2000" dirty="0" err="1" smtClean="0">
                <a:solidFill>
                  <a:schemeClr val="bg1"/>
                </a:solidFill>
              </a:rPr>
              <a:t>netsh</a:t>
            </a:r>
            <a:r>
              <a:rPr lang="en-US" sz="2000" dirty="0" smtClean="0">
                <a:solidFill>
                  <a:schemeClr val="bg1"/>
                </a:solidFill>
              </a:rPr>
              <a:t> </a:t>
            </a:r>
            <a:r>
              <a:rPr lang="en-US" sz="2000" dirty="0" err="1" smtClean="0">
                <a:solidFill>
                  <a:schemeClr val="bg1"/>
                </a:solidFill>
              </a:rPr>
              <a:t>wlan</a:t>
            </a:r>
            <a:r>
              <a:rPr lang="en-US" sz="2000" dirty="0" smtClean="0">
                <a:solidFill>
                  <a:schemeClr val="bg1"/>
                </a:solidFill>
              </a:rPr>
              <a:t> show profile </a:t>
            </a:r>
            <a:r>
              <a:rPr lang="en-US" sz="2000" dirty="0" err="1" smtClean="0">
                <a:solidFill>
                  <a:schemeClr val="bg1"/>
                </a:solidFill>
              </a:rPr>
              <a:t>wifiname</a:t>
            </a:r>
            <a:r>
              <a:rPr lang="en-US" sz="2000" dirty="0" smtClean="0">
                <a:solidFill>
                  <a:schemeClr val="bg1"/>
                </a:solidFill>
              </a:rPr>
              <a:t>  key = clear</a:t>
            </a:r>
          </a:p>
          <a:p>
            <a:r>
              <a:rPr lang="en-US" sz="2000" dirty="0" smtClean="0">
                <a:solidFill>
                  <a:schemeClr val="bg1"/>
                </a:solidFill>
              </a:rPr>
              <a:t>What is my DNS </a:t>
            </a:r>
          </a:p>
          <a:p>
            <a:r>
              <a:rPr lang="en-US" sz="2000" dirty="0" smtClean="0">
                <a:solidFill>
                  <a:schemeClr val="bg1"/>
                </a:solidFill>
                <a:hlinkClick r:id="rId2"/>
              </a:rPr>
              <a:t>https://www.iplocation.net/</a:t>
            </a:r>
            <a:endParaRPr lang="en-US" sz="2000" dirty="0" smtClean="0">
              <a:solidFill>
                <a:schemeClr val="bg1"/>
              </a:solidFill>
            </a:endParaRPr>
          </a:p>
          <a:p>
            <a:r>
              <a:rPr lang="en-US" sz="2000" dirty="0" err="1" smtClean="0">
                <a:solidFill>
                  <a:schemeClr val="bg1"/>
                </a:solidFill>
              </a:rPr>
              <a:t>Gpedit</a:t>
            </a:r>
            <a:r>
              <a:rPr lang="en-US" sz="2000" dirty="0" smtClean="0">
                <a:solidFill>
                  <a:schemeClr val="bg1"/>
                </a:solidFill>
              </a:rPr>
              <a:t> .</a:t>
            </a:r>
            <a:r>
              <a:rPr lang="en-US" sz="2000" dirty="0" err="1" smtClean="0">
                <a:solidFill>
                  <a:schemeClr val="bg1"/>
                </a:solidFill>
              </a:rPr>
              <a:t>msc</a:t>
            </a:r>
            <a:r>
              <a:rPr lang="en-US" sz="2000" dirty="0" smtClean="0">
                <a:solidFill>
                  <a:schemeClr val="bg1"/>
                </a:solidFill>
              </a:rPr>
              <a:t> typed in run </a:t>
            </a:r>
            <a:endParaRPr lang="en-US" dirty="0" smtClean="0">
              <a:solidFill>
                <a:schemeClr val="bg1"/>
              </a:solidFill>
            </a:endParaRPr>
          </a:p>
          <a:p>
            <a:endParaRPr lang="en-US" dirty="0" smtClean="0"/>
          </a:p>
        </p:txBody>
      </p:sp>
      <p:sp>
        <p:nvSpPr>
          <p:cNvPr id="4" name="TextBox 3"/>
          <p:cNvSpPr txBox="1"/>
          <p:nvPr/>
        </p:nvSpPr>
        <p:spPr>
          <a:xfrm>
            <a:off x="1142976" y="428610"/>
            <a:ext cx="4500594" cy="461665"/>
          </a:xfrm>
          <a:prstGeom prst="rect">
            <a:avLst/>
          </a:prstGeom>
          <a:noFill/>
        </p:spPr>
        <p:txBody>
          <a:bodyPr wrap="square" rtlCol="0">
            <a:spAutoFit/>
          </a:bodyPr>
          <a:lstStyle/>
          <a:p>
            <a:r>
              <a:rPr lang="en-US" sz="2400" dirty="0" smtClean="0">
                <a:solidFill>
                  <a:schemeClr val="accent1">
                    <a:lumMod val="75000"/>
                  </a:schemeClr>
                </a:solidFill>
              </a:rPr>
              <a:t>Know about </a:t>
            </a:r>
            <a:r>
              <a:rPr lang="en-US" sz="2400" dirty="0" err="1" smtClean="0">
                <a:solidFill>
                  <a:schemeClr val="accent1">
                    <a:lumMod val="75000"/>
                  </a:schemeClr>
                </a:solidFill>
              </a:rPr>
              <a:t>wifi</a:t>
            </a:r>
            <a:r>
              <a:rPr lang="en-US" sz="2400" dirty="0" smtClean="0">
                <a:solidFill>
                  <a:schemeClr val="accent1">
                    <a:lumMod val="75000"/>
                  </a:schemeClr>
                </a:solidFill>
              </a:rPr>
              <a:t> /IP /DNS </a:t>
            </a:r>
            <a:endParaRPr lang="en-US" sz="2400" dirty="0">
              <a:solidFill>
                <a:schemeClr val="accent1">
                  <a:lumMod val="75000"/>
                </a:schemeClr>
              </a:solidFill>
            </a:endParaRPr>
          </a:p>
        </p:txBody>
      </p:sp>
      <p:grpSp>
        <p:nvGrpSpPr>
          <p:cNvPr id="5" name="Group 4"/>
          <p:cNvGrpSpPr/>
          <p:nvPr/>
        </p:nvGrpSpPr>
        <p:grpSpPr>
          <a:xfrm>
            <a:off x="7143768" y="0"/>
            <a:ext cx="2000232" cy="5143500"/>
            <a:chOff x="7143768" y="0"/>
            <a:chExt cx="2000232" cy="5143500"/>
          </a:xfrm>
        </p:grpSpPr>
        <p:pic>
          <p:nvPicPr>
            <p:cNvPr id="6" name="Picture 5"/>
            <p:cNvPicPr>
              <a:picLocks noChangeAspect="1" noChangeArrowheads="1"/>
            </p:cNvPicPr>
            <p:nvPr/>
          </p:nvPicPr>
          <p:blipFill>
            <a:blip r:embed="rId3"/>
            <a:srcRect/>
            <a:stretch>
              <a:fillRect/>
            </a:stretch>
          </p:blipFill>
          <p:spPr bwMode="auto">
            <a:xfrm>
              <a:off x="7143768" y="3350422"/>
              <a:ext cx="2000232" cy="1793078"/>
            </a:xfrm>
            <a:prstGeom prst="rect">
              <a:avLst/>
            </a:prstGeom>
            <a:noFill/>
            <a:ln w="9525">
              <a:noFill/>
              <a:miter lim="800000"/>
              <a:headEnd/>
              <a:tailEnd/>
            </a:ln>
          </p:spPr>
        </p:pic>
        <p:pic>
          <p:nvPicPr>
            <p:cNvPr id="7" name="Picture 3"/>
            <p:cNvPicPr>
              <a:picLocks noChangeAspect="1" noChangeArrowheads="1"/>
            </p:cNvPicPr>
            <p:nvPr/>
          </p:nvPicPr>
          <p:blipFill>
            <a:blip r:embed="rId4"/>
            <a:srcRect/>
            <a:stretch>
              <a:fillRect/>
            </a:stretch>
          </p:blipFill>
          <p:spPr bwMode="auto">
            <a:xfrm>
              <a:off x="7215206" y="0"/>
              <a:ext cx="1928794" cy="3357568"/>
            </a:xfrm>
            <a:prstGeom prst="rect">
              <a:avLst/>
            </a:prstGeom>
            <a:noFill/>
            <a:ln w="12700">
              <a:noFill/>
              <a:miter lim="800000"/>
              <a:headEnd/>
              <a:tailEnd/>
            </a:ln>
          </p:spPr>
        </p:pic>
      </p:gr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pPr marL="0" lvl="0" indent="0" algn="r" rtl="0">
                <a:spcBef>
                  <a:spcPts val="0"/>
                </a:spcBef>
                <a:spcAft>
                  <a:spcPts val="0"/>
                </a:spcAft>
                <a:buNone/>
              </a:pPr>
              <a:t>19</a:t>
            </a:fld>
            <a:endParaRPr lang="en"/>
          </a:p>
        </p:txBody>
      </p:sp>
      <p:sp>
        <p:nvSpPr>
          <p:cNvPr id="3" name="TextBox 2"/>
          <p:cNvSpPr txBox="1"/>
          <p:nvPr/>
        </p:nvSpPr>
        <p:spPr>
          <a:xfrm>
            <a:off x="642910" y="214296"/>
            <a:ext cx="6357982" cy="584775"/>
          </a:xfrm>
          <a:prstGeom prst="rect">
            <a:avLst/>
          </a:prstGeom>
          <a:noFill/>
        </p:spPr>
        <p:txBody>
          <a:bodyPr wrap="square" rtlCol="0">
            <a:spAutoFit/>
          </a:bodyPr>
          <a:lstStyle/>
          <a:p>
            <a:r>
              <a:rPr lang="en-US" sz="3200" dirty="0" smtClean="0">
                <a:solidFill>
                  <a:schemeClr val="accent1">
                    <a:lumMod val="60000"/>
                    <a:lumOff val="40000"/>
                  </a:schemeClr>
                </a:solidFill>
              </a:rPr>
              <a:t>Quiz time ? </a:t>
            </a:r>
            <a:endParaRPr lang="en-US" sz="3200" dirty="0">
              <a:solidFill>
                <a:schemeClr val="accent1">
                  <a:lumMod val="60000"/>
                  <a:lumOff val="40000"/>
                </a:schemeClr>
              </a:solidFill>
            </a:endParaRPr>
          </a:p>
        </p:txBody>
      </p:sp>
      <p:sp>
        <p:nvSpPr>
          <p:cNvPr id="4" name="TextBox 3"/>
          <p:cNvSpPr txBox="1"/>
          <p:nvPr/>
        </p:nvSpPr>
        <p:spPr>
          <a:xfrm>
            <a:off x="428596" y="1071552"/>
            <a:ext cx="5286412" cy="1384995"/>
          </a:xfrm>
          <a:prstGeom prst="rect">
            <a:avLst/>
          </a:prstGeom>
          <a:noFill/>
        </p:spPr>
        <p:txBody>
          <a:bodyPr wrap="square" rtlCol="0">
            <a:spAutoFit/>
          </a:bodyPr>
          <a:lstStyle/>
          <a:p>
            <a:r>
              <a:rPr lang="en-US" dirty="0" smtClean="0">
                <a:solidFill>
                  <a:schemeClr val="accent1"/>
                </a:solidFill>
              </a:rPr>
              <a:t>VPN stands for </a:t>
            </a:r>
            <a:endParaRPr lang="en-US" dirty="0" smtClean="0">
              <a:solidFill>
                <a:schemeClr val="accent1"/>
              </a:solidFill>
            </a:endParaRPr>
          </a:p>
          <a:p>
            <a:endParaRPr lang="en-US" dirty="0" smtClean="0">
              <a:solidFill>
                <a:schemeClr val="accent1"/>
              </a:solidFill>
            </a:endParaRPr>
          </a:p>
          <a:p>
            <a:r>
              <a:rPr lang="en-IN" dirty="0" smtClean="0">
                <a:solidFill>
                  <a:schemeClr val="bg1"/>
                </a:solidFill>
              </a:rPr>
              <a:t>1. Virtual </a:t>
            </a:r>
            <a:r>
              <a:rPr lang="en-IN" dirty="0" smtClean="0">
                <a:solidFill>
                  <a:schemeClr val="bg1"/>
                </a:solidFill>
              </a:rPr>
              <a:t>Private Network </a:t>
            </a:r>
          </a:p>
          <a:p>
            <a:r>
              <a:rPr lang="en-IN" dirty="0" smtClean="0">
                <a:solidFill>
                  <a:schemeClr val="bg1"/>
                </a:solidFill>
              </a:rPr>
              <a:t>2. Virtual </a:t>
            </a:r>
            <a:r>
              <a:rPr lang="en-IN" dirty="0" smtClean="0">
                <a:solidFill>
                  <a:schemeClr val="bg1"/>
                </a:solidFill>
              </a:rPr>
              <a:t>Public Network </a:t>
            </a:r>
          </a:p>
          <a:p>
            <a:r>
              <a:rPr lang="en-IN" dirty="0" smtClean="0">
                <a:solidFill>
                  <a:schemeClr val="bg1"/>
                </a:solidFill>
              </a:rPr>
              <a:t>3. Visual </a:t>
            </a:r>
            <a:r>
              <a:rPr lang="en-IN" dirty="0" smtClean="0">
                <a:solidFill>
                  <a:schemeClr val="bg1"/>
                </a:solidFill>
              </a:rPr>
              <a:t>Public Net </a:t>
            </a:r>
          </a:p>
          <a:p>
            <a:r>
              <a:rPr lang="en-IN" dirty="0" smtClean="0">
                <a:solidFill>
                  <a:schemeClr val="bg1"/>
                </a:solidFill>
              </a:rPr>
              <a:t>4. None </a:t>
            </a:r>
            <a:r>
              <a:rPr lang="en-IN" dirty="0" smtClean="0">
                <a:solidFill>
                  <a:schemeClr val="bg1"/>
                </a:solidFill>
              </a:rPr>
              <a:t>of these </a:t>
            </a:r>
            <a:endParaRPr lang="en-US" dirty="0" smtClean="0">
              <a:solidFill>
                <a:schemeClr val="bg1"/>
              </a:solidFill>
            </a:endParaRPr>
          </a:p>
        </p:txBody>
      </p:sp>
      <p:grpSp>
        <p:nvGrpSpPr>
          <p:cNvPr id="5" name="Group 4"/>
          <p:cNvGrpSpPr/>
          <p:nvPr/>
        </p:nvGrpSpPr>
        <p:grpSpPr>
          <a:xfrm>
            <a:off x="7143768" y="0"/>
            <a:ext cx="2000232" cy="5143500"/>
            <a:chOff x="7143768" y="0"/>
            <a:chExt cx="2000232" cy="5143500"/>
          </a:xfrm>
        </p:grpSpPr>
        <p:pic>
          <p:nvPicPr>
            <p:cNvPr id="6" name="Picture 5"/>
            <p:cNvPicPr>
              <a:picLocks noChangeAspect="1" noChangeArrowheads="1"/>
            </p:cNvPicPr>
            <p:nvPr/>
          </p:nvPicPr>
          <p:blipFill>
            <a:blip r:embed="rId2"/>
            <a:srcRect/>
            <a:stretch>
              <a:fillRect/>
            </a:stretch>
          </p:blipFill>
          <p:spPr bwMode="auto">
            <a:xfrm>
              <a:off x="7143768" y="3350422"/>
              <a:ext cx="2000232" cy="1793078"/>
            </a:xfrm>
            <a:prstGeom prst="rect">
              <a:avLst/>
            </a:prstGeom>
            <a:noFill/>
            <a:ln w="9525">
              <a:noFill/>
              <a:miter lim="800000"/>
              <a:headEnd/>
              <a:tailEnd/>
            </a:ln>
          </p:spPr>
        </p:pic>
        <p:pic>
          <p:nvPicPr>
            <p:cNvPr id="7" name="Picture 3"/>
            <p:cNvPicPr>
              <a:picLocks noChangeAspect="1" noChangeArrowheads="1"/>
            </p:cNvPicPr>
            <p:nvPr/>
          </p:nvPicPr>
          <p:blipFill>
            <a:blip r:embed="rId3"/>
            <a:srcRect/>
            <a:stretch>
              <a:fillRect/>
            </a:stretch>
          </p:blipFill>
          <p:spPr bwMode="auto">
            <a:xfrm>
              <a:off x="7215206" y="0"/>
              <a:ext cx="1928794" cy="3357568"/>
            </a:xfrm>
            <a:prstGeom prst="rect">
              <a:avLst/>
            </a:prstGeom>
            <a:noFill/>
            <a:ln w="12700">
              <a:noFill/>
              <a:miter lim="800000"/>
              <a:headEnd/>
              <a:tailEnd/>
            </a:ln>
          </p:spPr>
        </p:pic>
      </p:gr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114"/>
        <p:cNvGrpSpPr/>
        <p:nvPr/>
      </p:nvGrpSpPr>
      <p:grpSpPr>
        <a:xfrm>
          <a:off x="0" y="0"/>
          <a:ext cx="0" cy="0"/>
          <a:chOff x="0" y="0"/>
          <a:chExt cx="0" cy="0"/>
        </a:xfrm>
      </p:grpSpPr>
      <p:sp>
        <p:nvSpPr>
          <p:cNvPr id="115" name="Google Shape;115;p20"/>
          <p:cNvSpPr txBox="1">
            <a:spLocks noGrp="1"/>
          </p:cNvSpPr>
          <p:nvPr>
            <p:ph type="title"/>
          </p:nvPr>
        </p:nvSpPr>
        <p:spPr>
          <a:xfrm>
            <a:off x="142844" y="0"/>
            <a:ext cx="6286544" cy="1004534"/>
          </a:xfrm>
          <a:prstGeom prst="rect">
            <a:avLst/>
          </a:prstGeom>
        </p:spPr>
        <p:txBody>
          <a:bodyPr spcFirstLastPara="1" wrap="square" lIns="0" tIns="0" rIns="0" bIns="0" anchor="b" anchorCtr="0">
            <a:noAutofit/>
          </a:bodyPr>
          <a:lstStyle/>
          <a:p>
            <a:r>
              <a:rPr lang="en-US" sz="2400" b="1" dirty="0" smtClean="0">
                <a:latin typeface="+mn-lt"/>
                <a:cs typeface="Calibri" pitchFamily="34" charset="0"/>
              </a:rPr>
              <a:t>Session </a:t>
            </a:r>
            <a:r>
              <a:rPr lang="en-US" sz="2400" b="1" dirty="0" smtClean="0">
                <a:latin typeface="+mn-lt"/>
                <a:cs typeface="Calibri" pitchFamily="34" charset="0"/>
              </a:rPr>
              <a:t>3: </a:t>
            </a:r>
            <a:r>
              <a:rPr lang="en-US" sz="2400" b="1" dirty="0" smtClean="0">
                <a:latin typeface="+mn-lt"/>
              </a:rPr>
              <a:t>Desktop, Email, Browser and Mobile Security </a:t>
            </a:r>
            <a:r>
              <a:rPr lang="en-US" sz="2400" dirty="0" smtClean="0">
                <a:latin typeface="+mn-lt"/>
              </a:rPr>
              <a:t/>
            </a:r>
            <a:br>
              <a:rPr lang="en-US" sz="2400" dirty="0" smtClean="0">
                <a:latin typeface="+mn-lt"/>
              </a:rPr>
            </a:br>
            <a:endParaRPr lang="en-US" sz="2400" b="1" dirty="0" smtClean="0">
              <a:latin typeface="+mn-lt"/>
              <a:cs typeface="Calibri" pitchFamily="34" charset="0"/>
            </a:endParaRPr>
          </a:p>
        </p:txBody>
      </p:sp>
      <p:sp>
        <p:nvSpPr>
          <p:cNvPr id="116" name="Google Shape;116;p20"/>
          <p:cNvSpPr txBox="1">
            <a:spLocks noGrp="1"/>
          </p:cNvSpPr>
          <p:nvPr>
            <p:ph type="body" idx="1"/>
          </p:nvPr>
        </p:nvSpPr>
        <p:spPr>
          <a:xfrm>
            <a:off x="142844" y="1000114"/>
            <a:ext cx="4574700" cy="3143272"/>
          </a:xfrm>
          <a:prstGeom prst="rect">
            <a:avLst/>
          </a:prstGeom>
        </p:spPr>
        <p:txBody>
          <a:bodyPr spcFirstLastPara="1" wrap="square" lIns="0" tIns="0" rIns="0" bIns="0" anchor="t" anchorCtr="0">
            <a:noAutofit/>
          </a:bodyPr>
          <a:lstStyle/>
          <a:p>
            <a:pPr marL="457200" lvl="0" indent="-381000" algn="l" rtl="0">
              <a:spcBef>
                <a:spcPts val="600"/>
              </a:spcBef>
              <a:spcAft>
                <a:spcPts val="0"/>
              </a:spcAft>
              <a:buSzPts val="2400"/>
              <a:buNone/>
            </a:pPr>
            <a:r>
              <a:rPr lang="en-US" b="1" dirty="0" smtClean="0">
                <a:solidFill>
                  <a:schemeClr val="accent1"/>
                </a:solidFill>
                <a:latin typeface="Calibri" pitchFamily="34" charset="0"/>
                <a:cs typeface="Calibri" pitchFamily="34" charset="0"/>
              </a:rPr>
              <a:t>Session </a:t>
            </a:r>
            <a:r>
              <a:rPr lang="en-US" b="1" dirty="0" smtClean="0">
                <a:solidFill>
                  <a:schemeClr val="accent1"/>
                </a:solidFill>
                <a:latin typeface="Calibri" pitchFamily="34" charset="0"/>
                <a:cs typeface="Calibri" pitchFamily="34" charset="0"/>
              </a:rPr>
              <a:t>3</a:t>
            </a:r>
            <a:r>
              <a:rPr lang="en-US" b="1" dirty="0" smtClean="0">
                <a:solidFill>
                  <a:schemeClr val="accent1"/>
                </a:solidFill>
                <a:latin typeface="Calibri" pitchFamily="34" charset="0"/>
                <a:cs typeface="Calibri" pitchFamily="34" charset="0"/>
              </a:rPr>
              <a:t>.1 </a:t>
            </a:r>
            <a:endParaRPr lang="en-US" b="1" dirty="0" smtClean="0">
              <a:solidFill>
                <a:schemeClr val="accent1"/>
              </a:solidFill>
              <a:latin typeface="Calibri" pitchFamily="34" charset="0"/>
              <a:cs typeface="Calibri" pitchFamily="34" charset="0"/>
            </a:endParaRPr>
          </a:p>
          <a:p>
            <a:pPr lvl="0"/>
            <a:r>
              <a:rPr lang="en-US" sz="1800" dirty="0" smtClean="0">
                <a:latin typeface="+mn-lt"/>
              </a:rPr>
              <a:t>Overview of Desktop, Browser  and Mobile Security</a:t>
            </a:r>
          </a:p>
          <a:p>
            <a:pPr lvl="0"/>
            <a:r>
              <a:rPr lang="en-US" sz="1800" dirty="0" smtClean="0">
                <a:latin typeface="+mn-lt"/>
              </a:rPr>
              <a:t>IP Tracking, E-Mail </a:t>
            </a:r>
            <a:r>
              <a:rPr lang="en-US" sz="1800" dirty="0" smtClean="0">
                <a:latin typeface="+mn-lt"/>
              </a:rPr>
              <a:t>safety and </a:t>
            </a:r>
            <a:r>
              <a:rPr lang="en-US" sz="1800" dirty="0" smtClean="0">
                <a:latin typeface="+mn-lt"/>
              </a:rPr>
              <a:t>Recovering deleted evidences.</a:t>
            </a:r>
          </a:p>
          <a:p>
            <a:pPr lvl="0">
              <a:buNone/>
            </a:pPr>
            <a:endParaRPr lang="en-US" dirty="0" smtClean="0"/>
          </a:p>
          <a:p>
            <a:pPr marL="457200" lvl="0" indent="-381000" algn="l" rtl="0">
              <a:spcBef>
                <a:spcPts val="600"/>
              </a:spcBef>
              <a:spcAft>
                <a:spcPts val="0"/>
              </a:spcAft>
              <a:buSzPts val="2400"/>
              <a:buNone/>
            </a:pPr>
            <a:r>
              <a:rPr lang="en-IN" dirty="0" smtClean="0"/>
              <a:t> </a:t>
            </a:r>
          </a:p>
          <a:p>
            <a:pPr marL="457200" lvl="0" indent="-381000" algn="l" rtl="0">
              <a:spcBef>
                <a:spcPts val="600"/>
              </a:spcBef>
              <a:spcAft>
                <a:spcPts val="0"/>
              </a:spcAft>
              <a:buSzPts val="2400"/>
              <a:buNone/>
            </a:pPr>
            <a:endParaRPr dirty="0"/>
          </a:p>
        </p:txBody>
      </p:sp>
      <p:sp>
        <p:nvSpPr>
          <p:cNvPr id="117" name="Google Shape;117;p20"/>
          <p:cNvSpPr txBox="1">
            <a:spLocks noGrp="1"/>
          </p:cNvSpPr>
          <p:nvPr>
            <p:ph type="sldNum" idx="12"/>
          </p:nvPr>
        </p:nvSpPr>
        <p:spPr>
          <a:prstGeom prst="rect">
            <a:avLst/>
          </a:prstGeom>
        </p:spPr>
        <p:txBody>
          <a:bodyPr spcFirstLastPara="1" wrap="square" lIns="0" tIns="0" rIns="0" bIns="0" anchor="ctr" anchorCtr="0">
            <a:noAutofit/>
          </a:bodyPr>
          <a:lstStyle/>
          <a:p>
            <a:pPr marL="0" lvl="0" indent="0" algn="r" rtl="0">
              <a:spcBef>
                <a:spcPts val="0"/>
              </a:spcBef>
              <a:spcAft>
                <a:spcPts val="0"/>
              </a:spcAft>
              <a:buNone/>
            </a:pPr>
            <a:fld id="{00000000-1234-1234-1234-123412341234}" type="slidenum">
              <a:rPr lang="en"/>
              <a:pPr marL="0" lvl="0" indent="0" algn="r" rtl="0">
                <a:spcBef>
                  <a:spcPts val="0"/>
                </a:spcBef>
                <a:spcAft>
                  <a:spcPts val="0"/>
                </a:spcAft>
                <a:buNone/>
              </a:pPr>
              <a:t>2</a:t>
            </a:fld>
            <a:endParaRPr/>
          </a:p>
        </p:txBody>
      </p:sp>
      <p:pic>
        <p:nvPicPr>
          <p:cNvPr id="49153" name="Picture 1"/>
          <p:cNvPicPr>
            <a:picLocks noChangeAspect="1" noChangeArrowheads="1"/>
          </p:cNvPicPr>
          <p:nvPr/>
        </p:nvPicPr>
        <p:blipFill>
          <a:blip r:embed="rId4"/>
          <a:srcRect/>
          <a:stretch>
            <a:fillRect/>
          </a:stretch>
        </p:blipFill>
        <p:spPr bwMode="auto">
          <a:xfrm>
            <a:off x="6715140" y="2500312"/>
            <a:ext cx="838200" cy="819150"/>
          </a:xfrm>
          <a:prstGeom prst="rect">
            <a:avLst/>
          </a:prstGeom>
          <a:noFill/>
          <a:ln w="9525">
            <a:noFill/>
            <a:miter lim="800000"/>
            <a:headEnd/>
            <a:tailEnd/>
          </a:ln>
          <a:effectLst/>
        </p:spPr>
      </p:pic>
      <p:sp>
        <p:nvSpPr>
          <p:cNvPr id="7" name="TextBox 6"/>
          <p:cNvSpPr txBox="1"/>
          <p:nvPr/>
        </p:nvSpPr>
        <p:spPr>
          <a:xfrm>
            <a:off x="6072198" y="2071684"/>
            <a:ext cx="1143008" cy="338554"/>
          </a:xfrm>
          <a:prstGeom prst="rect">
            <a:avLst/>
          </a:prstGeom>
          <a:noFill/>
        </p:spPr>
        <p:txBody>
          <a:bodyPr wrap="square" rtlCol="0">
            <a:spAutoFit/>
          </a:bodyPr>
          <a:lstStyle/>
          <a:p>
            <a:r>
              <a:rPr lang="en-IN" sz="1600" b="1" dirty="0" smtClean="0"/>
              <a:t>Activities</a:t>
            </a:r>
            <a:r>
              <a:rPr lang="en-IN" b="1" dirty="0" smtClean="0"/>
              <a:t> </a:t>
            </a:r>
            <a:endParaRPr lang="en-US" b="1" dirty="0"/>
          </a:p>
        </p:txBody>
      </p:sp>
      <p:sp>
        <p:nvSpPr>
          <p:cNvPr id="8" name="TextBox 7"/>
          <p:cNvSpPr txBox="1"/>
          <p:nvPr/>
        </p:nvSpPr>
        <p:spPr>
          <a:xfrm>
            <a:off x="5786446" y="2428874"/>
            <a:ext cx="1000132" cy="461665"/>
          </a:xfrm>
          <a:prstGeom prst="rect">
            <a:avLst/>
          </a:prstGeom>
          <a:noFill/>
        </p:spPr>
        <p:txBody>
          <a:bodyPr wrap="square" rtlCol="0">
            <a:spAutoFit/>
          </a:bodyPr>
          <a:lstStyle/>
          <a:p>
            <a:r>
              <a:rPr lang="en-IN" sz="1200" b="1" dirty="0" smtClean="0"/>
              <a:t>Case Discussion </a:t>
            </a:r>
            <a:endParaRPr lang="en-US" sz="1200" b="1" dirty="0"/>
          </a:p>
        </p:txBody>
      </p:sp>
      <p:pic>
        <p:nvPicPr>
          <p:cNvPr id="49154" name="Picture 2"/>
          <p:cNvPicPr>
            <a:picLocks noChangeAspect="1" noChangeArrowheads="1"/>
          </p:cNvPicPr>
          <p:nvPr/>
        </p:nvPicPr>
        <p:blipFill>
          <a:blip r:embed="rId5"/>
          <a:srcRect/>
          <a:stretch>
            <a:fillRect/>
          </a:stretch>
        </p:blipFill>
        <p:spPr bwMode="auto">
          <a:xfrm>
            <a:off x="6858016" y="3714758"/>
            <a:ext cx="638175" cy="733425"/>
          </a:xfrm>
          <a:prstGeom prst="rect">
            <a:avLst/>
          </a:prstGeom>
          <a:noFill/>
          <a:ln w="9525">
            <a:noFill/>
            <a:miter lim="800000"/>
            <a:headEnd/>
            <a:tailEnd/>
          </a:ln>
          <a:effectLst/>
        </p:spPr>
      </p:pic>
      <p:sp>
        <p:nvSpPr>
          <p:cNvPr id="10" name="TextBox 9"/>
          <p:cNvSpPr txBox="1"/>
          <p:nvPr/>
        </p:nvSpPr>
        <p:spPr>
          <a:xfrm>
            <a:off x="6072198" y="3857634"/>
            <a:ext cx="857256" cy="523220"/>
          </a:xfrm>
          <a:prstGeom prst="rect">
            <a:avLst/>
          </a:prstGeom>
          <a:noFill/>
        </p:spPr>
        <p:txBody>
          <a:bodyPr wrap="square" rtlCol="0">
            <a:spAutoFit/>
          </a:bodyPr>
          <a:lstStyle/>
          <a:p>
            <a:r>
              <a:rPr lang="en-IN" b="1" dirty="0" smtClean="0"/>
              <a:t>Quiz  &amp; FAQ </a:t>
            </a:r>
            <a:endParaRPr lang="en-US" b="1" dirty="0"/>
          </a:p>
        </p:txBody>
      </p:sp>
      <p:sp>
        <p:nvSpPr>
          <p:cNvPr id="12" name="TextBox 11"/>
          <p:cNvSpPr txBox="1"/>
          <p:nvPr/>
        </p:nvSpPr>
        <p:spPr>
          <a:xfrm>
            <a:off x="6143636" y="1142990"/>
            <a:ext cx="1428760" cy="584775"/>
          </a:xfrm>
          <a:prstGeom prst="rect">
            <a:avLst/>
          </a:prstGeom>
          <a:noFill/>
        </p:spPr>
        <p:txBody>
          <a:bodyPr wrap="square" rtlCol="0">
            <a:spAutoFit/>
          </a:bodyPr>
          <a:lstStyle/>
          <a:p>
            <a:r>
              <a:rPr lang="en-IN" sz="1600" b="1" dirty="0" smtClean="0"/>
              <a:t>No. of Sessions </a:t>
            </a:r>
            <a:r>
              <a:rPr lang="en-IN" sz="1600" b="1" dirty="0" smtClean="0"/>
              <a:t>:1</a:t>
            </a:r>
            <a:endParaRPr lang="en-US" sz="1600" b="1"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pPr marL="0" lvl="0" indent="0" algn="r" rtl="0">
                <a:spcBef>
                  <a:spcPts val="0"/>
                </a:spcBef>
                <a:spcAft>
                  <a:spcPts val="0"/>
                </a:spcAft>
                <a:buNone/>
              </a:pPr>
              <a:t>20</a:t>
            </a:fld>
            <a:endParaRPr lang="en"/>
          </a:p>
        </p:txBody>
      </p:sp>
      <p:sp>
        <p:nvSpPr>
          <p:cNvPr id="3" name="TextBox 2"/>
          <p:cNvSpPr txBox="1"/>
          <p:nvPr/>
        </p:nvSpPr>
        <p:spPr>
          <a:xfrm>
            <a:off x="642910" y="214296"/>
            <a:ext cx="6357982" cy="584775"/>
          </a:xfrm>
          <a:prstGeom prst="rect">
            <a:avLst/>
          </a:prstGeom>
          <a:noFill/>
        </p:spPr>
        <p:txBody>
          <a:bodyPr wrap="square" rtlCol="0">
            <a:spAutoFit/>
          </a:bodyPr>
          <a:lstStyle/>
          <a:p>
            <a:r>
              <a:rPr lang="en-US" sz="3200" dirty="0" smtClean="0">
                <a:solidFill>
                  <a:schemeClr val="accent1">
                    <a:lumMod val="60000"/>
                    <a:lumOff val="40000"/>
                  </a:schemeClr>
                </a:solidFill>
              </a:rPr>
              <a:t>Quiz time ? </a:t>
            </a:r>
            <a:endParaRPr lang="en-US" sz="3200" dirty="0">
              <a:solidFill>
                <a:schemeClr val="accent1">
                  <a:lumMod val="60000"/>
                  <a:lumOff val="40000"/>
                </a:schemeClr>
              </a:solidFill>
            </a:endParaRPr>
          </a:p>
        </p:txBody>
      </p:sp>
      <p:sp>
        <p:nvSpPr>
          <p:cNvPr id="4" name="TextBox 3"/>
          <p:cNvSpPr txBox="1"/>
          <p:nvPr/>
        </p:nvSpPr>
        <p:spPr>
          <a:xfrm>
            <a:off x="428596" y="1071552"/>
            <a:ext cx="5286412" cy="2031325"/>
          </a:xfrm>
          <a:prstGeom prst="rect">
            <a:avLst/>
          </a:prstGeom>
          <a:noFill/>
        </p:spPr>
        <p:txBody>
          <a:bodyPr wrap="square" rtlCol="0">
            <a:spAutoFit/>
          </a:bodyPr>
          <a:lstStyle/>
          <a:p>
            <a:r>
              <a:rPr lang="en-US" dirty="0" smtClean="0">
                <a:solidFill>
                  <a:schemeClr val="accent1"/>
                </a:solidFill>
              </a:rPr>
              <a:t>Which dial up code use to get IMEI number </a:t>
            </a:r>
            <a:endParaRPr lang="en-US" dirty="0" smtClean="0">
              <a:solidFill>
                <a:schemeClr val="accent1"/>
              </a:solidFill>
            </a:endParaRPr>
          </a:p>
          <a:p>
            <a:endParaRPr lang="en-US" dirty="0" smtClean="0">
              <a:solidFill>
                <a:schemeClr val="accent1"/>
              </a:solidFill>
            </a:endParaRPr>
          </a:p>
          <a:p>
            <a:r>
              <a:rPr lang="en-IN" dirty="0" smtClean="0">
                <a:solidFill>
                  <a:schemeClr val="bg1"/>
                </a:solidFill>
              </a:rPr>
              <a:t>1.#06</a:t>
            </a:r>
            <a:endParaRPr lang="en-IN" dirty="0" smtClean="0">
              <a:solidFill>
                <a:schemeClr val="bg1"/>
              </a:solidFill>
            </a:endParaRPr>
          </a:p>
          <a:p>
            <a:r>
              <a:rPr lang="en-US" dirty="0" smtClean="0">
                <a:solidFill>
                  <a:schemeClr val="bg1"/>
                </a:solidFill>
              </a:rPr>
              <a:t>2. *#</a:t>
            </a:r>
            <a:r>
              <a:rPr lang="en-US" dirty="0" smtClean="0">
                <a:solidFill>
                  <a:schemeClr val="bg1"/>
                </a:solidFill>
              </a:rPr>
              <a:t>06</a:t>
            </a:r>
            <a:r>
              <a:rPr lang="en-US" dirty="0" smtClean="0">
                <a:solidFill>
                  <a:schemeClr val="bg1"/>
                </a:solidFill>
              </a:rPr>
              <a:t>#</a:t>
            </a:r>
          </a:p>
          <a:p>
            <a:r>
              <a:rPr lang="en-IN" dirty="0" smtClean="0">
                <a:solidFill>
                  <a:schemeClr val="bg1"/>
                </a:solidFill>
              </a:rPr>
              <a:t>3. </a:t>
            </a:r>
            <a:r>
              <a:rPr lang="en-IN" dirty="0" smtClean="0">
                <a:solidFill>
                  <a:schemeClr val="bg1"/>
                </a:solidFill>
              </a:rPr>
              <a:t>#066#</a:t>
            </a:r>
          </a:p>
          <a:p>
            <a:r>
              <a:rPr lang="en-IN" dirty="0" smtClean="0">
                <a:solidFill>
                  <a:schemeClr val="bg1"/>
                </a:solidFill>
              </a:rPr>
              <a:t>4. *066#</a:t>
            </a:r>
          </a:p>
          <a:p>
            <a:endParaRPr lang="en-IN" dirty="0" smtClean="0">
              <a:solidFill>
                <a:schemeClr val="accent1"/>
              </a:solidFill>
            </a:endParaRPr>
          </a:p>
          <a:p>
            <a:endParaRPr lang="en-IN" dirty="0" smtClean="0">
              <a:solidFill>
                <a:schemeClr val="accent1"/>
              </a:solidFill>
            </a:endParaRPr>
          </a:p>
          <a:p>
            <a:endParaRPr lang="en-US" dirty="0" smtClean="0">
              <a:solidFill>
                <a:schemeClr val="accent1"/>
              </a:solidFill>
            </a:endParaRPr>
          </a:p>
        </p:txBody>
      </p:sp>
      <p:grpSp>
        <p:nvGrpSpPr>
          <p:cNvPr id="5" name="Group 4"/>
          <p:cNvGrpSpPr/>
          <p:nvPr/>
        </p:nvGrpSpPr>
        <p:grpSpPr>
          <a:xfrm>
            <a:off x="7143768" y="0"/>
            <a:ext cx="2000232" cy="5143500"/>
            <a:chOff x="7143768" y="0"/>
            <a:chExt cx="2000232" cy="5143500"/>
          </a:xfrm>
        </p:grpSpPr>
        <p:pic>
          <p:nvPicPr>
            <p:cNvPr id="6" name="Picture 5"/>
            <p:cNvPicPr>
              <a:picLocks noChangeAspect="1" noChangeArrowheads="1"/>
            </p:cNvPicPr>
            <p:nvPr/>
          </p:nvPicPr>
          <p:blipFill>
            <a:blip r:embed="rId2"/>
            <a:srcRect/>
            <a:stretch>
              <a:fillRect/>
            </a:stretch>
          </p:blipFill>
          <p:spPr bwMode="auto">
            <a:xfrm>
              <a:off x="7143768" y="3350422"/>
              <a:ext cx="2000232" cy="1793078"/>
            </a:xfrm>
            <a:prstGeom prst="rect">
              <a:avLst/>
            </a:prstGeom>
            <a:noFill/>
            <a:ln w="9525">
              <a:noFill/>
              <a:miter lim="800000"/>
              <a:headEnd/>
              <a:tailEnd/>
            </a:ln>
          </p:spPr>
        </p:pic>
        <p:pic>
          <p:nvPicPr>
            <p:cNvPr id="7" name="Picture 3"/>
            <p:cNvPicPr>
              <a:picLocks noChangeAspect="1" noChangeArrowheads="1"/>
            </p:cNvPicPr>
            <p:nvPr/>
          </p:nvPicPr>
          <p:blipFill>
            <a:blip r:embed="rId3"/>
            <a:srcRect/>
            <a:stretch>
              <a:fillRect/>
            </a:stretch>
          </p:blipFill>
          <p:spPr bwMode="auto">
            <a:xfrm>
              <a:off x="7215206" y="0"/>
              <a:ext cx="1928794" cy="3357568"/>
            </a:xfrm>
            <a:prstGeom prst="rect">
              <a:avLst/>
            </a:prstGeom>
            <a:noFill/>
            <a:ln w="12700">
              <a:noFill/>
              <a:miter lim="800000"/>
              <a:headEnd/>
              <a:tailEnd/>
            </a:ln>
          </p:spPr>
        </p:pic>
      </p:gr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121"/>
        <p:cNvGrpSpPr/>
        <p:nvPr/>
      </p:nvGrpSpPr>
      <p:grpSpPr>
        <a:xfrm>
          <a:off x="0" y="0"/>
          <a:ext cx="0" cy="0"/>
          <a:chOff x="0" y="0"/>
          <a:chExt cx="0" cy="0"/>
        </a:xfrm>
      </p:grpSpPr>
      <p:sp>
        <p:nvSpPr>
          <p:cNvPr id="136" name="Google Shape;136;p21"/>
          <p:cNvSpPr txBox="1">
            <a:spLocks noGrp="1"/>
          </p:cNvSpPr>
          <p:nvPr>
            <p:ph type="sldNum" idx="12"/>
          </p:nvPr>
        </p:nvSpPr>
        <p:spPr>
          <a:prstGeom prst="rect">
            <a:avLst/>
          </a:prstGeom>
        </p:spPr>
        <p:txBody>
          <a:bodyPr spcFirstLastPara="1" wrap="square" lIns="0" tIns="0" rIns="0" bIns="0" anchor="ctr" anchorCtr="0">
            <a:noAutofit/>
          </a:bodyPr>
          <a:lstStyle/>
          <a:p>
            <a:pPr marL="0" lvl="0" indent="0" algn="r" rtl="0">
              <a:spcBef>
                <a:spcPts val="0"/>
              </a:spcBef>
              <a:spcAft>
                <a:spcPts val="0"/>
              </a:spcAft>
              <a:buNone/>
            </a:pPr>
            <a:fld id="{00000000-1234-1234-1234-123412341234}" type="slidenum">
              <a:rPr lang="en"/>
              <a:pPr marL="0" lvl="0" indent="0" algn="r" rtl="0">
                <a:spcBef>
                  <a:spcPts val="0"/>
                </a:spcBef>
                <a:spcAft>
                  <a:spcPts val="0"/>
                </a:spcAft>
                <a:buNone/>
              </a:pPr>
              <a:t>21</a:t>
            </a:fld>
            <a:endParaRPr/>
          </a:p>
        </p:txBody>
      </p:sp>
      <p:sp>
        <p:nvSpPr>
          <p:cNvPr id="122" name="Google Shape;122;p21"/>
          <p:cNvSpPr txBox="1">
            <a:spLocks noGrp="1"/>
          </p:cNvSpPr>
          <p:nvPr>
            <p:ph type="subTitle" idx="4294967295"/>
          </p:nvPr>
        </p:nvSpPr>
        <p:spPr>
          <a:xfrm>
            <a:off x="428596" y="2143122"/>
            <a:ext cx="3140075" cy="1203325"/>
          </a:xfrm>
          <a:prstGeom prst="rect">
            <a:avLst/>
          </a:prstGeom>
        </p:spPr>
        <p:txBody>
          <a:bodyPr spcFirstLastPara="1" wrap="square" lIns="0" tIns="0" rIns="0" bIns="0" anchor="t" anchorCtr="0">
            <a:noAutofit/>
          </a:bodyPr>
          <a:lstStyle/>
          <a:p>
            <a:pPr marL="0" lvl="0" indent="0">
              <a:buNone/>
            </a:pPr>
            <a:r>
              <a:rPr lang="en-US" sz="1800" i="1" dirty="0" smtClean="0">
                <a:latin typeface="Calibri" pitchFamily="34" charset="0"/>
                <a:cs typeface="Calibri" pitchFamily="34" charset="0"/>
              </a:rPr>
              <a:t>The Invisible criminals are more </a:t>
            </a:r>
            <a:r>
              <a:rPr lang="en-US" sz="1800" i="1" dirty="0" smtClean="0">
                <a:solidFill>
                  <a:schemeClr val="accent2"/>
                </a:solidFill>
                <a:latin typeface="Calibri" pitchFamily="34" charset="0"/>
                <a:cs typeface="Calibri" pitchFamily="34" charset="0"/>
              </a:rPr>
              <a:t>Dangerous</a:t>
            </a:r>
            <a:r>
              <a:rPr lang="en-US" sz="1800" i="1" dirty="0" smtClean="0">
                <a:latin typeface="Calibri" pitchFamily="34" charset="0"/>
                <a:cs typeface="Calibri" pitchFamily="34" charset="0"/>
              </a:rPr>
              <a:t> than the visible one</a:t>
            </a:r>
            <a:r>
              <a:rPr lang="en-US" sz="1800" i="1" dirty="0" smtClean="0"/>
              <a:t>”</a:t>
            </a:r>
          </a:p>
          <a:p>
            <a:pPr marL="0" lvl="0" indent="0">
              <a:buNone/>
            </a:pPr>
            <a:endParaRPr sz="1800" dirty="0"/>
          </a:p>
        </p:txBody>
      </p:sp>
      <p:sp>
        <p:nvSpPr>
          <p:cNvPr id="134" name="Google Shape;134;p21"/>
          <p:cNvSpPr txBox="1">
            <a:spLocks noGrp="1"/>
          </p:cNvSpPr>
          <p:nvPr>
            <p:ph type="ctrTitle" idx="4294967295"/>
          </p:nvPr>
        </p:nvSpPr>
        <p:spPr>
          <a:xfrm>
            <a:off x="214282" y="142858"/>
            <a:ext cx="3763963" cy="1903413"/>
          </a:xfrm>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en" sz="6600" dirty="0" smtClean="0">
                <a:latin typeface="Calibri" pitchFamily="34" charset="0"/>
                <a:cs typeface="Calibri" pitchFamily="34" charset="0"/>
              </a:rPr>
              <a:t>Cyber World !!</a:t>
            </a:r>
            <a:endParaRPr sz="6600" dirty="0">
              <a:latin typeface="Calibri" pitchFamily="34" charset="0"/>
              <a:cs typeface="Calibri" pitchFamily="34" charset="0"/>
            </a:endParaRPr>
          </a:p>
        </p:txBody>
      </p:sp>
      <p:grpSp>
        <p:nvGrpSpPr>
          <p:cNvPr id="123" name="Google Shape;123;p21"/>
          <p:cNvGrpSpPr/>
          <p:nvPr/>
        </p:nvGrpSpPr>
        <p:grpSpPr>
          <a:xfrm>
            <a:off x="6386384" y="1068222"/>
            <a:ext cx="2025186" cy="2025147"/>
            <a:chOff x="6643075" y="3664250"/>
            <a:chExt cx="407950" cy="407975"/>
          </a:xfrm>
        </p:grpSpPr>
        <p:sp>
          <p:nvSpPr>
            <p:cNvPr id="124" name="Google Shape;124;p21"/>
            <p:cNvSpPr/>
            <p:nvPr/>
          </p:nvSpPr>
          <p:spPr>
            <a:xfrm>
              <a:off x="6794075" y="3815250"/>
              <a:ext cx="211300" cy="211300"/>
            </a:xfrm>
            <a:custGeom>
              <a:avLst/>
              <a:gdLst/>
              <a:ahLst/>
              <a:cxnLst/>
              <a:rect l="l" t="t" r="r" b="b"/>
              <a:pathLst>
                <a:path w="8452" h="8452" fill="none" extrusionOk="0">
                  <a:moveTo>
                    <a:pt x="0" y="8135"/>
                  </a:moveTo>
                  <a:lnTo>
                    <a:pt x="0" y="8135"/>
                  </a:lnTo>
                  <a:lnTo>
                    <a:pt x="438" y="8257"/>
                  </a:lnTo>
                  <a:lnTo>
                    <a:pt x="852" y="8354"/>
                  </a:lnTo>
                  <a:lnTo>
                    <a:pt x="1291" y="8403"/>
                  </a:lnTo>
                  <a:lnTo>
                    <a:pt x="1729" y="8452"/>
                  </a:lnTo>
                  <a:lnTo>
                    <a:pt x="2168" y="8452"/>
                  </a:lnTo>
                  <a:lnTo>
                    <a:pt x="2606" y="8427"/>
                  </a:lnTo>
                  <a:lnTo>
                    <a:pt x="3020" y="8378"/>
                  </a:lnTo>
                  <a:lnTo>
                    <a:pt x="3458" y="8281"/>
                  </a:lnTo>
                  <a:lnTo>
                    <a:pt x="3872" y="8184"/>
                  </a:lnTo>
                  <a:lnTo>
                    <a:pt x="4311" y="8037"/>
                  </a:lnTo>
                  <a:lnTo>
                    <a:pt x="4701" y="7867"/>
                  </a:lnTo>
                  <a:lnTo>
                    <a:pt x="5115" y="7672"/>
                  </a:lnTo>
                  <a:lnTo>
                    <a:pt x="5504" y="7429"/>
                  </a:lnTo>
                  <a:lnTo>
                    <a:pt x="5870" y="7185"/>
                  </a:lnTo>
                  <a:lnTo>
                    <a:pt x="6235" y="6893"/>
                  </a:lnTo>
                  <a:lnTo>
                    <a:pt x="6576" y="6576"/>
                  </a:lnTo>
                  <a:lnTo>
                    <a:pt x="6576" y="6576"/>
                  </a:lnTo>
                  <a:lnTo>
                    <a:pt x="6892" y="6235"/>
                  </a:lnTo>
                  <a:lnTo>
                    <a:pt x="7185" y="5870"/>
                  </a:lnTo>
                  <a:lnTo>
                    <a:pt x="7428" y="5505"/>
                  </a:lnTo>
                  <a:lnTo>
                    <a:pt x="7672" y="5115"/>
                  </a:lnTo>
                  <a:lnTo>
                    <a:pt x="7867" y="4701"/>
                  </a:lnTo>
                  <a:lnTo>
                    <a:pt x="8037" y="4311"/>
                  </a:lnTo>
                  <a:lnTo>
                    <a:pt x="8183" y="3873"/>
                  </a:lnTo>
                  <a:lnTo>
                    <a:pt x="8281" y="3459"/>
                  </a:lnTo>
                  <a:lnTo>
                    <a:pt x="8378" y="3020"/>
                  </a:lnTo>
                  <a:lnTo>
                    <a:pt x="8427" y="2606"/>
                  </a:lnTo>
                  <a:lnTo>
                    <a:pt x="8451" y="2168"/>
                  </a:lnTo>
                  <a:lnTo>
                    <a:pt x="8451" y="1730"/>
                  </a:lnTo>
                  <a:lnTo>
                    <a:pt x="8402" y="1291"/>
                  </a:lnTo>
                  <a:lnTo>
                    <a:pt x="8354" y="853"/>
                  </a:lnTo>
                  <a:lnTo>
                    <a:pt x="8256" y="439"/>
                  </a:lnTo>
                  <a:lnTo>
                    <a:pt x="8135" y="0"/>
                  </a:lnTo>
                </a:path>
              </a:pathLst>
            </a:custGeom>
            <a:noFill/>
            <a:ln w="19050" cap="rnd"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 name="Google Shape;125;p21"/>
            <p:cNvSpPr/>
            <p:nvPr/>
          </p:nvSpPr>
          <p:spPr>
            <a:xfrm>
              <a:off x="6643075" y="3664250"/>
              <a:ext cx="407950" cy="407975"/>
            </a:xfrm>
            <a:custGeom>
              <a:avLst/>
              <a:gdLst/>
              <a:ahLst/>
              <a:cxnLst/>
              <a:rect l="l" t="t" r="r" b="b"/>
              <a:pathLst>
                <a:path w="16318" h="16319" fill="none" extrusionOk="0">
                  <a:moveTo>
                    <a:pt x="16074" y="244"/>
                  </a:moveTo>
                  <a:lnTo>
                    <a:pt x="16074" y="244"/>
                  </a:lnTo>
                  <a:lnTo>
                    <a:pt x="15928" y="122"/>
                  </a:lnTo>
                  <a:lnTo>
                    <a:pt x="15758" y="49"/>
                  </a:lnTo>
                  <a:lnTo>
                    <a:pt x="15538" y="0"/>
                  </a:lnTo>
                  <a:lnTo>
                    <a:pt x="15319" y="0"/>
                  </a:lnTo>
                  <a:lnTo>
                    <a:pt x="15051" y="25"/>
                  </a:lnTo>
                  <a:lnTo>
                    <a:pt x="14759" y="73"/>
                  </a:lnTo>
                  <a:lnTo>
                    <a:pt x="14442" y="171"/>
                  </a:lnTo>
                  <a:lnTo>
                    <a:pt x="14102" y="293"/>
                  </a:lnTo>
                  <a:lnTo>
                    <a:pt x="13736" y="439"/>
                  </a:lnTo>
                  <a:lnTo>
                    <a:pt x="13347" y="609"/>
                  </a:lnTo>
                  <a:lnTo>
                    <a:pt x="12957" y="828"/>
                  </a:lnTo>
                  <a:lnTo>
                    <a:pt x="12543" y="1048"/>
                  </a:lnTo>
                  <a:lnTo>
                    <a:pt x="11666" y="1608"/>
                  </a:lnTo>
                  <a:lnTo>
                    <a:pt x="10716" y="2265"/>
                  </a:lnTo>
                  <a:lnTo>
                    <a:pt x="10716" y="2265"/>
                  </a:lnTo>
                  <a:lnTo>
                    <a:pt x="10278" y="2095"/>
                  </a:lnTo>
                  <a:lnTo>
                    <a:pt x="9815" y="1949"/>
                  </a:lnTo>
                  <a:lnTo>
                    <a:pt x="9352" y="1851"/>
                  </a:lnTo>
                  <a:lnTo>
                    <a:pt x="8890" y="1778"/>
                  </a:lnTo>
                  <a:lnTo>
                    <a:pt x="8427" y="1730"/>
                  </a:lnTo>
                  <a:lnTo>
                    <a:pt x="7940" y="1730"/>
                  </a:lnTo>
                  <a:lnTo>
                    <a:pt x="7477" y="1778"/>
                  </a:lnTo>
                  <a:lnTo>
                    <a:pt x="7014" y="1827"/>
                  </a:lnTo>
                  <a:lnTo>
                    <a:pt x="6551" y="1924"/>
                  </a:lnTo>
                  <a:lnTo>
                    <a:pt x="6089" y="2070"/>
                  </a:lnTo>
                  <a:lnTo>
                    <a:pt x="5650" y="2241"/>
                  </a:lnTo>
                  <a:lnTo>
                    <a:pt x="5212" y="2436"/>
                  </a:lnTo>
                  <a:lnTo>
                    <a:pt x="4774" y="2679"/>
                  </a:lnTo>
                  <a:lnTo>
                    <a:pt x="4384" y="2972"/>
                  </a:lnTo>
                  <a:lnTo>
                    <a:pt x="3994" y="3264"/>
                  </a:lnTo>
                  <a:lnTo>
                    <a:pt x="3605" y="3605"/>
                  </a:lnTo>
                  <a:lnTo>
                    <a:pt x="3605" y="3605"/>
                  </a:lnTo>
                  <a:lnTo>
                    <a:pt x="3264" y="3995"/>
                  </a:lnTo>
                  <a:lnTo>
                    <a:pt x="2971" y="4384"/>
                  </a:lnTo>
                  <a:lnTo>
                    <a:pt x="2679" y="4774"/>
                  </a:lnTo>
                  <a:lnTo>
                    <a:pt x="2436" y="5212"/>
                  </a:lnTo>
                  <a:lnTo>
                    <a:pt x="2241" y="5651"/>
                  </a:lnTo>
                  <a:lnTo>
                    <a:pt x="2070" y="6089"/>
                  </a:lnTo>
                  <a:lnTo>
                    <a:pt x="1924" y="6552"/>
                  </a:lnTo>
                  <a:lnTo>
                    <a:pt x="1827" y="7015"/>
                  </a:lnTo>
                  <a:lnTo>
                    <a:pt x="1778" y="7477"/>
                  </a:lnTo>
                  <a:lnTo>
                    <a:pt x="1729" y="7940"/>
                  </a:lnTo>
                  <a:lnTo>
                    <a:pt x="1729" y="8427"/>
                  </a:lnTo>
                  <a:lnTo>
                    <a:pt x="1778" y="8890"/>
                  </a:lnTo>
                  <a:lnTo>
                    <a:pt x="1851" y="9353"/>
                  </a:lnTo>
                  <a:lnTo>
                    <a:pt x="1948" y="9815"/>
                  </a:lnTo>
                  <a:lnTo>
                    <a:pt x="2095" y="10278"/>
                  </a:lnTo>
                  <a:lnTo>
                    <a:pt x="2265" y="10716"/>
                  </a:lnTo>
                  <a:lnTo>
                    <a:pt x="2265" y="10716"/>
                  </a:lnTo>
                  <a:lnTo>
                    <a:pt x="1607" y="11666"/>
                  </a:lnTo>
                  <a:lnTo>
                    <a:pt x="1047" y="12543"/>
                  </a:lnTo>
                  <a:lnTo>
                    <a:pt x="828" y="12957"/>
                  </a:lnTo>
                  <a:lnTo>
                    <a:pt x="609" y="13347"/>
                  </a:lnTo>
                  <a:lnTo>
                    <a:pt x="438" y="13737"/>
                  </a:lnTo>
                  <a:lnTo>
                    <a:pt x="292" y="14102"/>
                  </a:lnTo>
                  <a:lnTo>
                    <a:pt x="170" y="14443"/>
                  </a:lnTo>
                  <a:lnTo>
                    <a:pt x="73" y="14759"/>
                  </a:lnTo>
                  <a:lnTo>
                    <a:pt x="24" y="15052"/>
                  </a:lnTo>
                  <a:lnTo>
                    <a:pt x="0" y="15320"/>
                  </a:lnTo>
                  <a:lnTo>
                    <a:pt x="0" y="15539"/>
                  </a:lnTo>
                  <a:lnTo>
                    <a:pt x="49" y="15758"/>
                  </a:lnTo>
                  <a:lnTo>
                    <a:pt x="122" y="15928"/>
                  </a:lnTo>
                  <a:lnTo>
                    <a:pt x="244" y="16075"/>
                  </a:lnTo>
                  <a:lnTo>
                    <a:pt x="244" y="16075"/>
                  </a:lnTo>
                  <a:lnTo>
                    <a:pt x="341" y="16172"/>
                  </a:lnTo>
                  <a:lnTo>
                    <a:pt x="487" y="16245"/>
                  </a:lnTo>
                  <a:lnTo>
                    <a:pt x="633" y="16294"/>
                  </a:lnTo>
                  <a:lnTo>
                    <a:pt x="804" y="16318"/>
                  </a:lnTo>
                  <a:lnTo>
                    <a:pt x="974" y="16318"/>
                  </a:lnTo>
                  <a:lnTo>
                    <a:pt x="1169" y="16318"/>
                  </a:lnTo>
                  <a:lnTo>
                    <a:pt x="1388" y="16269"/>
                  </a:lnTo>
                  <a:lnTo>
                    <a:pt x="1632" y="16221"/>
                  </a:lnTo>
                  <a:lnTo>
                    <a:pt x="2143" y="16075"/>
                  </a:lnTo>
                  <a:lnTo>
                    <a:pt x="2703" y="15831"/>
                  </a:lnTo>
                  <a:lnTo>
                    <a:pt x="3312" y="15539"/>
                  </a:lnTo>
                  <a:lnTo>
                    <a:pt x="3946" y="15149"/>
                  </a:lnTo>
                  <a:lnTo>
                    <a:pt x="4652" y="14711"/>
                  </a:lnTo>
                  <a:lnTo>
                    <a:pt x="5358" y="14224"/>
                  </a:lnTo>
                  <a:lnTo>
                    <a:pt x="6113" y="13663"/>
                  </a:lnTo>
                  <a:lnTo>
                    <a:pt x="6892" y="13055"/>
                  </a:lnTo>
                  <a:lnTo>
                    <a:pt x="7696" y="12397"/>
                  </a:lnTo>
                  <a:lnTo>
                    <a:pt x="8500" y="11691"/>
                  </a:lnTo>
                  <a:lnTo>
                    <a:pt x="9304" y="10936"/>
                  </a:lnTo>
                  <a:lnTo>
                    <a:pt x="10132" y="10132"/>
                  </a:lnTo>
                  <a:lnTo>
                    <a:pt x="10132" y="10132"/>
                  </a:lnTo>
                  <a:lnTo>
                    <a:pt x="10935" y="9304"/>
                  </a:lnTo>
                  <a:lnTo>
                    <a:pt x="11690" y="8500"/>
                  </a:lnTo>
                  <a:lnTo>
                    <a:pt x="12397" y="7696"/>
                  </a:lnTo>
                  <a:lnTo>
                    <a:pt x="13054" y="6893"/>
                  </a:lnTo>
                  <a:lnTo>
                    <a:pt x="13663" y="6113"/>
                  </a:lnTo>
                  <a:lnTo>
                    <a:pt x="14223" y="5358"/>
                  </a:lnTo>
                  <a:lnTo>
                    <a:pt x="14710" y="4652"/>
                  </a:lnTo>
                  <a:lnTo>
                    <a:pt x="15149" y="3946"/>
                  </a:lnTo>
                  <a:lnTo>
                    <a:pt x="15538" y="3313"/>
                  </a:lnTo>
                  <a:lnTo>
                    <a:pt x="15831" y="2704"/>
                  </a:lnTo>
                  <a:lnTo>
                    <a:pt x="16074" y="2144"/>
                  </a:lnTo>
                  <a:lnTo>
                    <a:pt x="16220" y="1632"/>
                  </a:lnTo>
                  <a:lnTo>
                    <a:pt x="16269" y="1389"/>
                  </a:lnTo>
                  <a:lnTo>
                    <a:pt x="16318" y="1169"/>
                  </a:lnTo>
                  <a:lnTo>
                    <a:pt x="16318" y="975"/>
                  </a:lnTo>
                  <a:lnTo>
                    <a:pt x="16318" y="804"/>
                  </a:lnTo>
                  <a:lnTo>
                    <a:pt x="16293" y="634"/>
                  </a:lnTo>
                  <a:lnTo>
                    <a:pt x="16245" y="487"/>
                  </a:lnTo>
                  <a:lnTo>
                    <a:pt x="16172" y="341"/>
                  </a:lnTo>
                  <a:lnTo>
                    <a:pt x="16074" y="244"/>
                  </a:lnTo>
                  <a:lnTo>
                    <a:pt x="16074" y="244"/>
                  </a:lnTo>
                  <a:close/>
                  <a:moveTo>
                    <a:pt x="1827" y="13810"/>
                  </a:moveTo>
                  <a:lnTo>
                    <a:pt x="1827" y="13810"/>
                  </a:lnTo>
                  <a:lnTo>
                    <a:pt x="1754" y="13737"/>
                  </a:lnTo>
                  <a:lnTo>
                    <a:pt x="1729" y="13639"/>
                  </a:lnTo>
                  <a:lnTo>
                    <a:pt x="1681" y="13542"/>
                  </a:lnTo>
                  <a:lnTo>
                    <a:pt x="1681" y="13444"/>
                  </a:lnTo>
                  <a:lnTo>
                    <a:pt x="1681" y="13176"/>
                  </a:lnTo>
                  <a:lnTo>
                    <a:pt x="1754" y="12884"/>
                  </a:lnTo>
                  <a:lnTo>
                    <a:pt x="1875" y="12519"/>
                  </a:lnTo>
                  <a:lnTo>
                    <a:pt x="2046" y="12153"/>
                  </a:lnTo>
                  <a:lnTo>
                    <a:pt x="2265" y="11715"/>
                  </a:lnTo>
                  <a:lnTo>
                    <a:pt x="2533" y="11277"/>
                  </a:lnTo>
                  <a:lnTo>
                    <a:pt x="2533" y="11277"/>
                  </a:lnTo>
                  <a:lnTo>
                    <a:pt x="2752" y="11642"/>
                  </a:lnTo>
                  <a:lnTo>
                    <a:pt x="3020" y="12007"/>
                  </a:lnTo>
                  <a:lnTo>
                    <a:pt x="3288" y="12373"/>
                  </a:lnTo>
                  <a:lnTo>
                    <a:pt x="3605" y="12714"/>
                  </a:lnTo>
                  <a:lnTo>
                    <a:pt x="3605" y="12714"/>
                  </a:lnTo>
                  <a:lnTo>
                    <a:pt x="3897" y="12957"/>
                  </a:lnTo>
                  <a:lnTo>
                    <a:pt x="4165" y="13201"/>
                  </a:lnTo>
                  <a:lnTo>
                    <a:pt x="4165" y="13201"/>
                  </a:lnTo>
                  <a:lnTo>
                    <a:pt x="3751" y="13444"/>
                  </a:lnTo>
                  <a:lnTo>
                    <a:pt x="3361" y="13639"/>
                  </a:lnTo>
                  <a:lnTo>
                    <a:pt x="3020" y="13785"/>
                  </a:lnTo>
                  <a:lnTo>
                    <a:pt x="2679" y="13883"/>
                  </a:lnTo>
                  <a:lnTo>
                    <a:pt x="2411" y="13956"/>
                  </a:lnTo>
                  <a:lnTo>
                    <a:pt x="2168" y="13956"/>
                  </a:lnTo>
                  <a:lnTo>
                    <a:pt x="2070" y="13931"/>
                  </a:lnTo>
                  <a:lnTo>
                    <a:pt x="1973" y="13907"/>
                  </a:lnTo>
                  <a:lnTo>
                    <a:pt x="1900" y="13858"/>
                  </a:lnTo>
                  <a:lnTo>
                    <a:pt x="1827" y="13810"/>
                  </a:lnTo>
                  <a:lnTo>
                    <a:pt x="1827" y="13810"/>
                  </a:lnTo>
                  <a:close/>
                  <a:moveTo>
                    <a:pt x="8159" y="4482"/>
                  </a:moveTo>
                  <a:lnTo>
                    <a:pt x="8159" y="4482"/>
                  </a:lnTo>
                  <a:lnTo>
                    <a:pt x="8037" y="4482"/>
                  </a:lnTo>
                  <a:lnTo>
                    <a:pt x="7940" y="4433"/>
                  </a:lnTo>
                  <a:lnTo>
                    <a:pt x="7842" y="4384"/>
                  </a:lnTo>
                  <a:lnTo>
                    <a:pt x="7745" y="4311"/>
                  </a:lnTo>
                  <a:lnTo>
                    <a:pt x="7672" y="4238"/>
                  </a:lnTo>
                  <a:lnTo>
                    <a:pt x="7623" y="4141"/>
                  </a:lnTo>
                  <a:lnTo>
                    <a:pt x="7574" y="4019"/>
                  </a:lnTo>
                  <a:lnTo>
                    <a:pt x="7574" y="3897"/>
                  </a:lnTo>
                  <a:lnTo>
                    <a:pt x="7574" y="3897"/>
                  </a:lnTo>
                  <a:lnTo>
                    <a:pt x="7574" y="3775"/>
                  </a:lnTo>
                  <a:lnTo>
                    <a:pt x="7623" y="3678"/>
                  </a:lnTo>
                  <a:lnTo>
                    <a:pt x="7672" y="3580"/>
                  </a:lnTo>
                  <a:lnTo>
                    <a:pt x="7745" y="3483"/>
                  </a:lnTo>
                  <a:lnTo>
                    <a:pt x="7842" y="3410"/>
                  </a:lnTo>
                  <a:lnTo>
                    <a:pt x="7940" y="3361"/>
                  </a:lnTo>
                  <a:lnTo>
                    <a:pt x="8037" y="3337"/>
                  </a:lnTo>
                  <a:lnTo>
                    <a:pt x="8159" y="3313"/>
                  </a:lnTo>
                  <a:lnTo>
                    <a:pt x="8159" y="3313"/>
                  </a:lnTo>
                  <a:lnTo>
                    <a:pt x="8281" y="3337"/>
                  </a:lnTo>
                  <a:lnTo>
                    <a:pt x="8378" y="3361"/>
                  </a:lnTo>
                  <a:lnTo>
                    <a:pt x="8476" y="3410"/>
                  </a:lnTo>
                  <a:lnTo>
                    <a:pt x="8573" y="3483"/>
                  </a:lnTo>
                  <a:lnTo>
                    <a:pt x="8646" y="3580"/>
                  </a:lnTo>
                  <a:lnTo>
                    <a:pt x="8695" y="3678"/>
                  </a:lnTo>
                  <a:lnTo>
                    <a:pt x="8743" y="3775"/>
                  </a:lnTo>
                  <a:lnTo>
                    <a:pt x="8743" y="3897"/>
                  </a:lnTo>
                  <a:lnTo>
                    <a:pt x="8743" y="3897"/>
                  </a:lnTo>
                  <a:lnTo>
                    <a:pt x="8743" y="4019"/>
                  </a:lnTo>
                  <a:lnTo>
                    <a:pt x="8695" y="4141"/>
                  </a:lnTo>
                  <a:lnTo>
                    <a:pt x="8646" y="4238"/>
                  </a:lnTo>
                  <a:lnTo>
                    <a:pt x="8573" y="4311"/>
                  </a:lnTo>
                  <a:lnTo>
                    <a:pt x="8476" y="4384"/>
                  </a:lnTo>
                  <a:lnTo>
                    <a:pt x="8378" y="4433"/>
                  </a:lnTo>
                  <a:lnTo>
                    <a:pt x="8281" y="4482"/>
                  </a:lnTo>
                  <a:lnTo>
                    <a:pt x="8159" y="4482"/>
                  </a:lnTo>
                  <a:lnTo>
                    <a:pt x="8159" y="4482"/>
                  </a:lnTo>
                  <a:close/>
                  <a:moveTo>
                    <a:pt x="9133" y="5943"/>
                  </a:moveTo>
                  <a:lnTo>
                    <a:pt x="9133" y="5943"/>
                  </a:lnTo>
                  <a:lnTo>
                    <a:pt x="9036" y="5943"/>
                  </a:lnTo>
                  <a:lnTo>
                    <a:pt x="8963" y="5919"/>
                  </a:lnTo>
                  <a:lnTo>
                    <a:pt x="8841" y="5846"/>
                  </a:lnTo>
                  <a:lnTo>
                    <a:pt x="8768" y="5724"/>
                  </a:lnTo>
                  <a:lnTo>
                    <a:pt x="8743" y="5651"/>
                  </a:lnTo>
                  <a:lnTo>
                    <a:pt x="8743" y="5553"/>
                  </a:lnTo>
                  <a:lnTo>
                    <a:pt x="8743" y="5553"/>
                  </a:lnTo>
                  <a:lnTo>
                    <a:pt x="8743" y="5480"/>
                  </a:lnTo>
                  <a:lnTo>
                    <a:pt x="8768" y="5407"/>
                  </a:lnTo>
                  <a:lnTo>
                    <a:pt x="8841" y="5285"/>
                  </a:lnTo>
                  <a:lnTo>
                    <a:pt x="8963" y="5212"/>
                  </a:lnTo>
                  <a:lnTo>
                    <a:pt x="9036" y="5188"/>
                  </a:lnTo>
                  <a:lnTo>
                    <a:pt x="9133" y="5164"/>
                  </a:lnTo>
                  <a:lnTo>
                    <a:pt x="9133" y="5164"/>
                  </a:lnTo>
                  <a:lnTo>
                    <a:pt x="9206" y="5188"/>
                  </a:lnTo>
                  <a:lnTo>
                    <a:pt x="9279" y="5212"/>
                  </a:lnTo>
                  <a:lnTo>
                    <a:pt x="9401" y="5285"/>
                  </a:lnTo>
                  <a:lnTo>
                    <a:pt x="9474" y="5407"/>
                  </a:lnTo>
                  <a:lnTo>
                    <a:pt x="9498" y="5480"/>
                  </a:lnTo>
                  <a:lnTo>
                    <a:pt x="9523" y="5553"/>
                  </a:lnTo>
                  <a:lnTo>
                    <a:pt x="9523" y="5553"/>
                  </a:lnTo>
                  <a:lnTo>
                    <a:pt x="9498" y="5651"/>
                  </a:lnTo>
                  <a:lnTo>
                    <a:pt x="9474" y="5724"/>
                  </a:lnTo>
                  <a:lnTo>
                    <a:pt x="9401" y="5846"/>
                  </a:lnTo>
                  <a:lnTo>
                    <a:pt x="9279" y="5919"/>
                  </a:lnTo>
                  <a:lnTo>
                    <a:pt x="9206" y="5943"/>
                  </a:lnTo>
                  <a:lnTo>
                    <a:pt x="9133" y="5943"/>
                  </a:lnTo>
                  <a:lnTo>
                    <a:pt x="9133" y="5943"/>
                  </a:lnTo>
                  <a:close/>
                  <a:moveTo>
                    <a:pt x="9986" y="4409"/>
                  </a:moveTo>
                  <a:lnTo>
                    <a:pt x="9986" y="4409"/>
                  </a:lnTo>
                  <a:lnTo>
                    <a:pt x="9888" y="4409"/>
                  </a:lnTo>
                  <a:lnTo>
                    <a:pt x="9815" y="4384"/>
                  </a:lnTo>
                  <a:lnTo>
                    <a:pt x="9693" y="4287"/>
                  </a:lnTo>
                  <a:lnTo>
                    <a:pt x="9620" y="4165"/>
                  </a:lnTo>
                  <a:lnTo>
                    <a:pt x="9596" y="4092"/>
                  </a:lnTo>
                  <a:lnTo>
                    <a:pt x="9596" y="4019"/>
                  </a:lnTo>
                  <a:lnTo>
                    <a:pt x="9596" y="4019"/>
                  </a:lnTo>
                  <a:lnTo>
                    <a:pt x="9596" y="3946"/>
                  </a:lnTo>
                  <a:lnTo>
                    <a:pt x="9620" y="3873"/>
                  </a:lnTo>
                  <a:lnTo>
                    <a:pt x="9693" y="3751"/>
                  </a:lnTo>
                  <a:lnTo>
                    <a:pt x="9815" y="3654"/>
                  </a:lnTo>
                  <a:lnTo>
                    <a:pt x="9888" y="3629"/>
                  </a:lnTo>
                  <a:lnTo>
                    <a:pt x="9986" y="3629"/>
                  </a:lnTo>
                  <a:lnTo>
                    <a:pt x="9986" y="3629"/>
                  </a:lnTo>
                  <a:lnTo>
                    <a:pt x="10059" y="3629"/>
                  </a:lnTo>
                  <a:lnTo>
                    <a:pt x="10132" y="3654"/>
                  </a:lnTo>
                  <a:lnTo>
                    <a:pt x="10253" y="3751"/>
                  </a:lnTo>
                  <a:lnTo>
                    <a:pt x="10327" y="3873"/>
                  </a:lnTo>
                  <a:lnTo>
                    <a:pt x="10351" y="3946"/>
                  </a:lnTo>
                  <a:lnTo>
                    <a:pt x="10375" y="4019"/>
                  </a:lnTo>
                  <a:lnTo>
                    <a:pt x="10375" y="4019"/>
                  </a:lnTo>
                  <a:lnTo>
                    <a:pt x="10351" y="4092"/>
                  </a:lnTo>
                  <a:lnTo>
                    <a:pt x="10327" y="4165"/>
                  </a:lnTo>
                  <a:lnTo>
                    <a:pt x="10253" y="4287"/>
                  </a:lnTo>
                  <a:lnTo>
                    <a:pt x="10132" y="4384"/>
                  </a:lnTo>
                  <a:lnTo>
                    <a:pt x="10059" y="4409"/>
                  </a:lnTo>
                  <a:lnTo>
                    <a:pt x="9986" y="4409"/>
                  </a:lnTo>
                  <a:lnTo>
                    <a:pt x="9986" y="4409"/>
                  </a:lnTo>
                  <a:close/>
                  <a:moveTo>
                    <a:pt x="13200" y="4165"/>
                  </a:moveTo>
                  <a:lnTo>
                    <a:pt x="13200" y="4165"/>
                  </a:lnTo>
                  <a:lnTo>
                    <a:pt x="12957" y="3897"/>
                  </a:lnTo>
                  <a:lnTo>
                    <a:pt x="12713" y="3605"/>
                  </a:lnTo>
                  <a:lnTo>
                    <a:pt x="12713" y="3605"/>
                  </a:lnTo>
                  <a:lnTo>
                    <a:pt x="12372" y="3288"/>
                  </a:lnTo>
                  <a:lnTo>
                    <a:pt x="12007" y="3020"/>
                  </a:lnTo>
                  <a:lnTo>
                    <a:pt x="11642" y="2752"/>
                  </a:lnTo>
                  <a:lnTo>
                    <a:pt x="11276" y="2533"/>
                  </a:lnTo>
                  <a:lnTo>
                    <a:pt x="11276" y="2533"/>
                  </a:lnTo>
                  <a:lnTo>
                    <a:pt x="11715" y="2265"/>
                  </a:lnTo>
                  <a:lnTo>
                    <a:pt x="12153" y="2046"/>
                  </a:lnTo>
                  <a:lnTo>
                    <a:pt x="12518" y="1876"/>
                  </a:lnTo>
                  <a:lnTo>
                    <a:pt x="12884" y="1754"/>
                  </a:lnTo>
                  <a:lnTo>
                    <a:pt x="13176" y="1681"/>
                  </a:lnTo>
                  <a:lnTo>
                    <a:pt x="13444" y="1681"/>
                  </a:lnTo>
                  <a:lnTo>
                    <a:pt x="13541" y="1681"/>
                  </a:lnTo>
                  <a:lnTo>
                    <a:pt x="13639" y="1730"/>
                  </a:lnTo>
                  <a:lnTo>
                    <a:pt x="13736" y="1754"/>
                  </a:lnTo>
                  <a:lnTo>
                    <a:pt x="13809" y="1827"/>
                  </a:lnTo>
                  <a:lnTo>
                    <a:pt x="13809" y="1827"/>
                  </a:lnTo>
                  <a:lnTo>
                    <a:pt x="13858" y="1900"/>
                  </a:lnTo>
                  <a:lnTo>
                    <a:pt x="13907" y="1973"/>
                  </a:lnTo>
                  <a:lnTo>
                    <a:pt x="13931" y="2070"/>
                  </a:lnTo>
                  <a:lnTo>
                    <a:pt x="13955" y="2168"/>
                  </a:lnTo>
                  <a:lnTo>
                    <a:pt x="13955" y="2411"/>
                  </a:lnTo>
                  <a:lnTo>
                    <a:pt x="13882" y="2679"/>
                  </a:lnTo>
                  <a:lnTo>
                    <a:pt x="13785" y="3020"/>
                  </a:lnTo>
                  <a:lnTo>
                    <a:pt x="13639" y="3361"/>
                  </a:lnTo>
                  <a:lnTo>
                    <a:pt x="13444" y="3751"/>
                  </a:lnTo>
                  <a:lnTo>
                    <a:pt x="13200" y="4165"/>
                  </a:lnTo>
                  <a:lnTo>
                    <a:pt x="13200" y="4165"/>
                  </a:lnTo>
                  <a:close/>
                </a:path>
              </a:pathLst>
            </a:custGeom>
            <a:noFill/>
            <a:ln w="19050" cap="rnd"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26" name="Google Shape;126;p21"/>
          <p:cNvGrpSpPr/>
          <p:nvPr/>
        </p:nvGrpSpPr>
        <p:grpSpPr>
          <a:xfrm rot="-587484">
            <a:off x="6267723" y="3357178"/>
            <a:ext cx="832620" cy="832573"/>
            <a:chOff x="576250" y="4319400"/>
            <a:chExt cx="442075" cy="442050"/>
          </a:xfrm>
        </p:grpSpPr>
        <p:sp>
          <p:nvSpPr>
            <p:cNvPr id="127" name="Google Shape;127;p21"/>
            <p:cNvSpPr/>
            <p:nvPr/>
          </p:nvSpPr>
          <p:spPr>
            <a:xfrm>
              <a:off x="576250" y="4319400"/>
              <a:ext cx="442075" cy="442050"/>
            </a:xfrm>
            <a:custGeom>
              <a:avLst/>
              <a:gdLst/>
              <a:ahLst/>
              <a:cxnLst/>
              <a:rect l="l" t="t" r="r" b="b"/>
              <a:pathLst>
                <a:path w="17683" h="17682" fill="none" extrusionOk="0">
                  <a:moveTo>
                    <a:pt x="11472" y="17292"/>
                  </a:moveTo>
                  <a:lnTo>
                    <a:pt x="11472" y="12153"/>
                  </a:lnTo>
                  <a:lnTo>
                    <a:pt x="16416" y="7209"/>
                  </a:lnTo>
                  <a:lnTo>
                    <a:pt x="16416" y="7209"/>
                  </a:lnTo>
                  <a:lnTo>
                    <a:pt x="16562" y="7063"/>
                  </a:lnTo>
                  <a:lnTo>
                    <a:pt x="16684" y="6868"/>
                  </a:lnTo>
                  <a:lnTo>
                    <a:pt x="16830" y="6674"/>
                  </a:lnTo>
                  <a:lnTo>
                    <a:pt x="16927" y="6479"/>
                  </a:lnTo>
                  <a:lnTo>
                    <a:pt x="17146" y="6040"/>
                  </a:lnTo>
                  <a:lnTo>
                    <a:pt x="17317" y="5553"/>
                  </a:lnTo>
                  <a:lnTo>
                    <a:pt x="17439" y="5042"/>
                  </a:lnTo>
                  <a:lnTo>
                    <a:pt x="17560" y="4506"/>
                  </a:lnTo>
                  <a:lnTo>
                    <a:pt x="17633" y="3970"/>
                  </a:lnTo>
                  <a:lnTo>
                    <a:pt x="17658" y="3434"/>
                  </a:lnTo>
                  <a:lnTo>
                    <a:pt x="17682" y="2898"/>
                  </a:lnTo>
                  <a:lnTo>
                    <a:pt x="17682" y="2411"/>
                  </a:lnTo>
                  <a:lnTo>
                    <a:pt x="17658" y="1949"/>
                  </a:lnTo>
                  <a:lnTo>
                    <a:pt x="17609" y="1510"/>
                  </a:lnTo>
                  <a:lnTo>
                    <a:pt x="17536" y="1145"/>
                  </a:lnTo>
                  <a:lnTo>
                    <a:pt x="17463" y="828"/>
                  </a:lnTo>
                  <a:lnTo>
                    <a:pt x="17366" y="585"/>
                  </a:lnTo>
                  <a:lnTo>
                    <a:pt x="17292" y="487"/>
                  </a:lnTo>
                  <a:lnTo>
                    <a:pt x="17244" y="439"/>
                  </a:lnTo>
                  <a:lnTo>
                    <a:pt x="17244" y="439"/>
                  </a:lnTo>
                  <a:lnTo>
                    <a:pt x="17195" y="390"/>
                  </a:lnTo>
                  <a:lnTo>
                    <a:pt x="17098" y="317"/>
                  </a:lnTo>
                  <a:lnTo>
                    <a:pt x="16854" y="219"/>
                  </a:lnTo>
                  <a:lnTo>
                    <a:pt x="16537" y="146"/>
                  </a:lnTo>
                  <a:lnTo>
                    <a:pt x="16172" y="73"/>
                  </a:lnTo>
                  <a:lnTo>
                    <a:pt x="15734" y="25"/>
                  </a:lnTo>
                  <a:lnTo>
                    <a:pt x="15271" y="0"/>
                  </a:lnTo>
                  <a:lnTo>
                    <a:pt x="14784" y="0"/>
                  </a:lnTo>
                  <a:lnTo>
                    <a:pt x="14248" y="25"/>
                  </a:lnTo>
                  <a:lnTo>
                    <a:pt x="13712" y="49"/>
                  </a:lnTo>
                  <a:lnTo>
                    <a:pt x="13176" y="122"/>
                  </a:lnTo>
                  <a:lnTo>
                    <a:pt x="12641" y="244"/>
                  </a:lnTo>
                  <a:lnTo>
                    <a:pt x="12129" y="366"/>
                  </a:lnTo>
                  <a:lnTo>
                    <a:pt x="11642" y="536"/>
                  </a:lnTo>
                  <a:lnTo>
                    <a:pt x="11204" y="755"/>
                  </a:lnTo>
                  <a:lnTo>
                    <a:pt x="10985" y="853"/>
                  </a:lnTo>
                  <a:lnTo>
                    <a:pt x="10814" y="999"/>
                  </a:lnTo>
                  <a:lnTo>
                    <a:pt x="10619" y="1121"/>
                  </a:lnTo>
                  <a:lnTo>
                    <a:pt x="10473" y="1267"/>
                  </a:lnTo>
                  <a:lnTo>
                    <a:pt x="5529" y="6211"/>
                  </a:lnTo>
                  <a:lnTo>
                    <a:pt x="390" y="6211"/>
                  </a:lnTo>
                  <a:lnTo>
                    <a:pt x="390" y="6211"/>
                  </a:lnTo>
                  <a:lnTo>
                    <a:pt x="244" y="6235"/>
                  </a:lnTo>
                  <a:lnTo>
                    <a:pt x="147" y="6259"/>
                  </a:lnTo>
                  <a:lnTo>
                    <a:pt x="49" y="6308"/>
                  </a:lnTo>
                  <a:lnTo>
                    <a:pt x="0" y="6381"/>
                  </a:lnTo>
                  <a:lnTo>
                    <a:pt x="0" y="6454"/>
                  </a:lnTo>
                  <a:lnTo>
                    <a:pt x="25" y="6552"/>
                  </a:lnTo>
                  <a:lnTo>
                    <a:pt x="74" y="6649"/>
                  </a:lnTo>
                  <a:lnTo>
                    <a:pt x="171" y="6771"/>
                  </a:lnTo>
                  <a:lnTo>
                    <a:pt x="2582" y="9158"/>
                  </a:lnTo>
                  <a:lnTo>
                    <a:pt x="2265" y="9474"/>
                  </a:lnTo>
                  <a:lnTo>
                    <a:pt x="950" y="9718"/>
                  </a:lnTo>
                  <a:lnTo>
                    <a:pt x="950" y="9718"/>
                  </a:lnTo>
                  <a:lnTo>
                    <a:pt x="804" y="9767"/>
                  </a:lnTo>
                  <a:lnTo>
                    <a:pt x="682" y="9815"/>
                  </a:lnTo>
                  <a:lnTo>
                    <a:pt x="609" y="9913"/>
                  </a:lnTo>
                  <a:lnTo>
                    <a:pt x="561" y="9986"/>
                  </a:lnTo>
                  <a:lnTo>
                    <a:pt x="561" y="10083"/>
                  </a:lnTo>
                  <a:lnTo>
                    <a:pt x="585" y="10205"/>
                  </a:lnTo>
                  <a:lnTo>
                    <a:pt x="634" y="10302"/>
                  </a:lnTo>
                  <a:lnTo>
                    <a:pt x="731" y="10424"/>
                  </a:lnTo>
                  <a:lnTo>
                    <a:pt x="7258" y="16951"/>
                  </a:lnTo>
                  <a:lnTo>
                    <a:pt x="7258" y="16951"/>
                  </a:lnTo>
                  <a:lnTo>
                    <a:pt x="7380" y="17049"/>
                  </a:lnTo>
                  <a:lnTo>
                    <a:pt x="7477" y="17097"/>
                  </a:lnTo>
                  <a:lnTo>
                    <a:pt x="7599" y="17122"/>
                  </a:lnTo>
                  <a:lnTo>
                    <a:pt x="7697" y="17122"/>
                  </a:lnTo>
                  <a:lnTo>
                    <a:pt x="7770" y="17073"/>
                  </a:lnTo>
                  <a:lnTo>
                    <a:pt x="7867" y="17000"/>
                  </a:lnTo>
                  <a:lnTo>
                    <a:pt x="7916" y="16878"/>
                  </a:lnTo>
                  <a:lnTo>
                    <a:pt x="7965" y="16732"/>
                  </a:lnTo>
                  <a:lnTo>
                    <a:pt x="8208" y="15417"/>
                  </a:lnTo>
                  <a:lnTo>
                    <a:pt x="8525" y="15100"/>
                  </a:lnTo>
                  <a:lnTo>
                    <a:pt x="10911" y="17511"/>
                  </a:lnTo>
                  <a:lnTo>
                    <a:pt x="10911" y="17511"/>
                  </a:lnTo>
                  <a:lnTo>
                    <a:pt x="11033" y="17609"/>
                  </a:lnTo>
                  <a:lnTo>
                    <a:pt x="11131" y="17658"/>
                  </a:lnTo>
                  <a:lnTo>
                    <a:pt x="11228" y="17682"/>
                  </a:lnTo>
                  <a:lnTo>
                    <a:pt x="11301" y="17682"/>
                  </a:lnTo>
                  <a:lnTo>
                    <a:pt x="11374" y="17633"/>
                  </a:lnTo>
                  <a:lnTo>
                    <a:pt x="11423" y="17536"/>
                  </a:lnTo>
                  <a:lnTo>
                    <a:pt x="11447" y="17438"/>
                  </a:lnTo>
                  <a:lnTo>
                    <a:pt x="11472" y="17292"/>
                  </a:lnTo>
                  <a:lnTo>
                    <a:pt x="11472" y="17292"/>
                  </a:lnTo>
                  <a:close/>
                  <a:moveTo>
                    <a:pt x="6162" y="12202"/>
                  </a:moveTo>
                  <a:lnTo>
                    <a:pt x="6162" y="12202"/>
                  </a:lnTo>
                  <a:lnTo>
                    <a:pt x="6089" y="12275"/>
                  </a:lnTo>
                  <a:lnTo>
                    <a:pt x="6016" y="12324"/>
                  </a:lnTo>
                  <a:lnTo>
                    <a:pt x="5919" y="12348"/>
                  </a:lnTo>
                  <a:lnTo>
                    <a:pt x="5821" y="12348"/>
                  </a:lnTo>
                  <a:lnTo>
                    <a:pt x="5724" y="12348"/>
                  </a:lnTo>
                  <a:lnTo>
                    <a:pt x="5626" y="12324"/>
                  </a:lnTo>
                  <a:lnTo>
                    <a:pt x="5553" y="12275"/>
                  </a:lnTo>
                  <a:lnTo>
                    <a:pt x="5480" y="12202"/>
                  </a:lnTo>
                  <a:lnTo>
                    <a:pt x="5480" y="12202"/>
                  </a:lnTo>
                  <a:lnTo>
                    <a:pt x="5407" y="12129"/>
                  </a:lnTo>
                  <a:lnTo>
                    <a:pt x="5359" y="12056"/>
                  </a:lnTo>
                  <a:lnTo>
                    <a:pt x="5334" y="11959"/>
                  </a:lnTo>
                  <a:lnTo>
                    <a:pt x="5334" y="11861"/>
                  </a:lnTo>
                  <a:lnTo>
                    <a:pt x="5334" y="11764"/>
                  </a:lnTo>
                  <a:lnTo>
                    <a:pt x="5359" y="11666"/>
                  </a:lnTo>
                  <a:lnTo>
                    <a:pt x="5407" y="11593"/>
                  </a:lnTo>
                  <a:lnTo>
                    <a:pt x="5480" y="11520"/>
                  </a:lnTo>
                  <a:lnTo>
                    <a:pt x="8013" y="8987"/>
                  </a:lnTo>
                  <a:lnTo>
                    <a:pt x="8013" y="8987"/>
                  </a:lnTo>
                  <a:lnTo>
                    <a:pt x="8086" y="8939"/>
                  </a:lnTo>
                  <a:lnTo>
                    <a:pt x="8159" y="8890"/>
                  </a:lnTo>
                  <a:lnTo>
                    <a:pt x="8257" y="8865"/>
                  </a:lnTo>
                  <a:lnTo>
                    <a:pt x="8354" y="8841"/>
                  </a:lnTo>
                  <a:lnTo>
                    <a:pt x="8452" y="8865"/>
                  </a:lnTo>
                  <a:lnTo>
                    <a:pt x="8525" y="8890"/>
                  </a:lnTo>
                  <a:lnTo>
                    <a:pt x="8622" y="8939"/>
                  </a:lnTo>
                  <a:lnTo>
                    <a:pt x="8695" y="8987"/>
                  </a:lnTo>
                  <a:lnTo>
                    <a:pt x="8695" y="8987"/>
                  </a:lnTo>
                  <a:lnTo>
                    <a:pt x="8744" y="9060"/>
                  </a:lnTo>
                  <a:lnTo>
                    <a:pt x="8793" y="9158"/>
                  </a:lnTo>
                  <a:lnTo>
                    <a:pt x="8817" y="9231"/>
                  </a:lnTo>
                  <a:lnTo>
                    <a:pt x="8841" y="9328"/>
                  </a:lnTo>
                  <a:lnTo>
                    <a:pt x="8817" y="9426"/>
                  </a:lnTo>
                  <a:lnTo>
                    <a:pt x="8793" y="9523"/>
                  </a:lnTo>
                  <a:lnTo>
                    <a:pt x="8744" y="9596"/>
                  </a:lnTo>
                  <a:lnTo>
                    <a:pt x="8695" y="9669"/>
                  </a:lnTo>
                  <a:lnTo>
                    <a:pt x="6162" y="12202"/>
                  </a:lnTo>
                  <a:close/>
                  <a:moveTo>
                    <a:pt x="13396" y="7307"/>
                  </a:moveTo>
                  <a:lnTo>
                    <a:pt x="13396" y="7307"/>
                  </a:lnTo>
                  <a:lnTo>
                    <a:pt x="13274" y="7404"/>
                  </a:lnTo>
                  <a:lnTo>
                    <a:pt x="13152" y="7477"/>
                  </a:lnTo>
                  <a:lnTo>
                    <a:pt x="13006" y="7526"/>
                  </a:lnTo>
                  <a:lnTo>
                    <a:pt x="12836" y="7550"/>
                  </a:lnTo>
                  <a:lnTo>
                    <a:pt x="12689" y="7526"/>
                  </a:lnTo>
                  <a:lnTo>
                    <a:pt x="12543" y="7477"/>
                  </a:lnTo>
                  <a:lnTo>
                    <a:pt x="12421" y="7404"/>
                  </a:lnTo>
                  <a:lnTo>
                    <a:pt x="12300" y="7307"/>
                  </a:lnTo>
                  <a:lnTo>
                    <a:pt x="10376" y="5383"/>
                  </a:lnTo>
                  <a:lnTo>
                    <a:pt x="10376" y="5383"/>
                  </a:lnTo>
                  <a:lnTo>
                    <a:pt x="10278" y="5261"/>
                  </a:lnTo>
                  <a:lnTo>
                    <a:pt x="10205" y="5139"/>
                  </a:lnTo>
                  <a:lnTo>
                    <a:pt x="10156" y="4993"/>
                  </a:lnTo>
                  <a:lnTo>
                    <a:pt x="10132" y="4847"/>
                  </a:lnTo>
                  <a:lnTo>
                    <a:pt x="10156" y="4676"/>
                  </a:lnTo>
                  <a:lnTo>
                    <a:pt x="10205" y="4530"/>
                  </a:lnTo>
                  <a:lnTo>
                    <a:pt x="10278" y="4408"/>
                  </a:lnTo>
                  <a:lnTo>
                    <a:pt x="10376" y="4287"/>
                  </a:lnTo>
                  <a:lnTo>
                    <a:pt x="10376" y="4287"/>
                  </a:lnTo>
                  <a:lnTo>
                    <a:pt x="11326" y="3313"/>
                  </a:lnTo>
                  <a:lnTo>
                    <a:pt x="11326" y="3313"/>
                  </a:lnTo>
                  <a:lnTo>
                    <a:pt x="11496" y="3166"/>
                  </a:lnTo>
                  <a:lnTo>
                    <a:pt x="11666" y="3045"/>
                  </a:lnTo>
                  <a:lnTo>
                    <a:pt x="11861" y="2947"/>
                  </a:lnTo>
                  <a:lnTo>
                    <a:pt x="12032" y="2850"/>
                  </a:lnTo>
                  <a:lnTo>
                    <a:pt x="12227" y="2777"/>
                  </a:lnTo>
                  <a:lnTo>
                    <a:pt x="12446" y="2728"/>
                  </a:lnTo>
                  <a:lnTo>
                    <a:pt x="12641" y="2704"/>
                  </a:lnTo>
                  <a:lnTo>
                    <a:pt x="12836" y="2704"/>
                  </a:lnTo>
                  <a:lnTo>
                    <a:pt x="13055" y="2704"/>
                  </a:lnTo>
                  <a:lnTo>
                    <a:pt x="13250" y="2728"/>
                  </a:lnTo>
                  <a:lnTo>
                    <a:pt x="13469" y="2777"/>
                  </a:lnTo>
                  <a:lnTo>
                    <a:pt x="13664" y="2850"/>
                  </a:lnTo>
                  <a:lnTo>
                    <a:pt x="13834" y="2947"/>
                  </a:lnTo>
                  <a:lnTo>
                    <a:pt x="14029" y="3045"/>
                  </a:lnTo>
                  <a:lnTo>
                    <a:pt x="14199" y="3166"/>
                  </a:lnTo>
                  <a:lnTo>
                    <a:pt x="14370" y="3313"/>
                  </a:lnTo>
                  <a:lnTo>
                    <a:pt x="14370" y="3313"/>
                  </a:lnTo>
                  <a:lnTo>
                    <a:pt x="14516" y="3483"/>
                  </a:lnTo>
                  <a:lnTo>
                    <a:pt x="14638" y="3653"/>
                  </a:lnTo>
                  <a:lnTo>
                    <a:pt x="14735" y="3848"/>
                  </a:lnTo>
                  <a:lnTo>
                    <a:pt x="14833" y="4019"/>
                  </a:lnTo>
                  <a:lnTo>
                    <a:pt x="14906" y="4214"/>
                  </a:lnTo>
                  <a:lnTo>
                    <a:pt x="14954" y="4433"/>
                  </a:lnTo>
                  <a:lnTo>
                    <a:pt x="14979" y="4628"/>
                  </a:lnTo>
                  <a:lnTo>
                    <a:pt x="14979" y="4847"/>
                  </a:lnTo>
                  <a:lnTo>
                    <a:pt x="14979" y="5042"/>
                  </a:lnTo>
                  <a:lnTo>
                    <a:pt x="14954" y="5237"/>
                  </a:lnTo>
                  <a:lnTo>
                    <a:pt x="14906" y="5456"/>
                  </a:lnTo>
                  <a:lnTo>
                    <a:pt x="14833" y="5651"/>
                  </a:lnTo>
                  <a:lnTo>
                    <a:pt x="14735" y="5821"/>
                  </a:lnTo>
                  <a:lnTo>
                    <a:pt x="14638" y="6016"/>
                  </a:lnTo>
                  <a:lnTo>
                    <a:pt x="14516" y="6186"/>
                  </a:lnTo>
                  <a:lnTo>
                    <a:pt x="14370" y="6357"/>
                  </a:lnTo>
                  <a:lnTo>
                    <a:pt x="14370" y="6357"/>
                  </a:lnTo>
                  <a:lnTo>
                    <a:pt x="13396" y="7307"/>
                  </a:lnTo>
                  <a:lnTo>
                    <a:pt x="13396" y="7307"/>
                  </a:lnTo>
                  <a:close/>
                </a:path>
              </a:pathLst>
            </a:custGeom>
            <a:noFill/>
            <a:ln w="19050" cap="rnd"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 name="Google Shape;128;p21"/>
            <p:cNvSpPr/>
            <p:nvPr/>
          </p:nvSpPr>
          <p:spPr>
            <a:xfrm>
              <a:off x="595725" y="4668875"/>
              <a:ext cx="73100" cy="73100"/>
            </a:xfrm>
            <a:custGeom>
              <a:avLst/>
              <a:gdLst/>
              <a:ahLst/>
              <a:cxnLst/>
              <a:rect l="l" t="t" r="r" b="b"/>
              <a:pathLst>
                <a:path w="2924" h="2924" fill="none" extrusionOk="0">
                  <a:moveTo>
                    <a:pt x="2656" y="269"/>
                  </a:moveTo>
                  <a:lnTo>
                    <a:pt x="2656" y="269"/>
                  </a:lnTo>
                  <a:lnTo>
                    <a:pt x="2509" y="147"/>
                  </a:lnTo>
                  <a:lnTo>
                    <a:pt x="2363" y="74"/>
                  </a:lnTo>
                  <a:lnTo>
                    <a:pt x="2193" y="25"/>
                  </a:lnTo>
                  <a:lnTo>
                    <a:pt x="2022" y="1"/>
                  </a:lnTo>
                  <a:lnTo>
                    <a:pt x="1852" y="25"/>
                  </a:lnTo>
                  <a:lnTo>
                    <a:pt x="1681" y="74"/>
                  </a:lnTo>
                  <a:lnTo>
                    <a:pt x="1511" y="147"/>
                  </a:lnTo>
                  <a:lnTo>
                    <a:pt x="1365" y="269"/>
                  </a:lnTo>
                  <a:lnTo>
                    <a:pt x="1365" y="269"/>
                  </a:lnTo>
                  <a:lnTo>
                    <a:pt x="1219" y="488"/>
                  </a:lnTo>
                  <a:lnTo>
                    <a:pt x="999" y="829"/>
                  </a:lnTo>
                  <a:lnTo>
                    <a:pt x="561" y="1730"/>
                  </a:lnTo>
                  <a:lnTo>
                    <a:pt x="171" y="2558"/>
                  </a:lnTo>
                  <a:lnTo>
                    <a:pt x="1" y="2924"/>
                  </a:lnTo>
                  <a:lnTo>
                    <a:pt x="1" y="2924"/>
                  </a:lnTo>
                  <a:lnTo>
                    <a:pt x="366" y="2753"/>
                  </a:lnTo>
                  <a:lnTo>
                    <a:pt x="1194" y="2363"/>
                  </a:lnTo>
                  <a:lnTo>
                    <a:pt x="2095" y="1925"/>
                  </a:lnTo>
                  <a:lnTo>
                    <a:pt x="2436" y="1706"/>
                  </a:lnTo>
                  <a:lnTo>
                    <a:pt x="2656" y="1560"/>
                  </a:lnTo>
                  <a:lnTo>
                    <a:pt x="2656" y="1560"/>
                  </a:lnTo>
                  <a:lnTo>
                    <a:pt x="2777" y="1414"/>
                  </a:lnTo>
                  <a:lnTo>
                    <a:pt x="2850" y="1243"/>
                  </a:lnTo>
                  <a:lnTo>
                    <a:pt x="2899" y="1073"/>
                  </a:lnTo>
                  <a:lnTo>
                    <a:pt x="2923" y="902"/>
                  </a:lnTo>
                  <a:lnTo>
                    <a:pt x="2899" y="732"/>
                  </a:lnTo>
                  <a:lnTo>
                    <a:pt x="2850" y="561"/>
                  </a:lnTo>
                  <a:lnTo>
                    <a:pt x="2777" y="415"/>
                  </a:lnTo>
                  <a:lnTo>
                    <a:pt x="2656" y="269"/>
                  </a:lnTo>
                  <a:lnTo>
                    <a:pt x="2656" y="269"/>
                  </a:lnTo>
                  <a:close/>
                </a:path>
              </a:pathLst>
            </a:custGeom>
            <a:noFill/>
            <a:ln w="19050" cap="rnd"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 name="Google Shape;129;p21"/>
            <p:cNvSpPr/>
            <p:nvPr/>
          </p:nvSpPr>
          <p:spPr>
            <a:xfrm>
              <a:off x="652350" y="4711500"/>
              <a:ext cx="46925" cy="46925"/>
            </a:xfrm>
            <a:custGeom>
              <a:avLst/>
              <a:gdLst/>
              <a:ahLst/>
              <a:cxnLst/>
              <a:rect l="l" t="t" r="r" b="b"/>
              <a:pathLst>
                <a:path w="1877" h="1877" fill="none" extrusionOk="0">
                  <a:moveTo>
                    <a:pt x="1657" y="244"/>
                  </a:moveTo>
                  <a:lnTo>
                    <a:pt x="1657" y="244"/>
                  </a:lnTo>
                  <a:lnTo>
                    <a:pt x="1535" y="147"/>
                  </a:lnTo>
                  <a:lnTo>
                    <a:pt x="1413" y="74"/>
                  </a:lnTo>
                  <a:lnTo>
                    <a:pt x="1267" y="25"/>
                  </a:lnTo>
                  <a:lnTo>
                    <a:pt x="1121" y="1"/>
                  </a:lnTo>
                  <a:lnTo>
                    <a:pt x="975" y="25"/>
                  </a:lnTo>
                  <a:lnTo>
                    <a:pt x="829" y="74"/>
                  </a:lnTo>
                  <a:lnTo>
                    <a:pt x="707" y="147"/>
                  </a:lnTo>
                  <a:lnTo>
                    <a:pt x="585" y="244"/>
                  </a:lnTo>
                  <a:lnTo>
                    <a:pt x="585" y="244"/>
                  </a:lnTo>
                  <a:lnTo>
                    <a:pt x="464" y="391"/>
                  </a:lnTo>
                  <a:lnTo>
                    <a:pt x="366" y="610"/>
                  </a:lnTo>
                  <a:lnTo>
                    <a:pt x="269" y="878"/>
                  </a:lnTo>
                  <a:lnTo>
                    <a:pt x="171" y="1170"/>
                  </a:lnTo>
                  <a:lnTo>
                    <a:pt x="50" y="1681"/>
                  </a:lnTo>
                  <a:lnTo>
                    <a:pt x="1" y="1876"/>
                  </a:lnTo>
                  <a:lnTo>
                    <a:pt x="1" y="1876"/>
                  </a:lnTo>
                  <a:lnTo>
                    <a:pt x="220" y="1852"/>
                  </a:lnTo>
                  <a:lnTo>
                    <a:pt x="731" y="1706"/>
                  </a:lnTo>
                  <a:lnTo>
                    <a:pt x="999" y="1633"/>
                  </a:lnTo>
                  <a:lnTo>
                    <a:pt x="1267" y="1535"/>
                  </a:lnTo>
                  <a:lnTo>
                    <a:pt x="1511" y="1413"/>
                  </a:lnTo>
                  <a:lnTo>
                    <a:pt x="1657" y="1316"/>
                  </a:lnTo>
                  <a:lnTo>
                    <a:pt x="1657" y="1316"/>
                  </a:lnTo>
                  <a:lnTo>
                    <a:pt x="1754" y="1194"/>
                  </a:lnTo>
                  <a:lnTo>
                    <a:pt x="1827" y="1048"/>
                  </a:lnTo>
                  <a:lnTo>
                    <a:pt x="1876" y="926"/>
                  </a:lnTo>
                  <a:lnTo>
                    <a:pt x="1876" y="780"/>
                  </a:lnTo>
                  <a:lnTo>
                    <a:pt x="1876" y="634"/>
                  </a:lnTo>
                  <a:lnTo>
                    <a:pt x="1827" y="488"/>
                  </a:lnTo>
                  <a:lnTo>
                    <a:pt x="1754" y="366"/>
                  </a:lnTo>
                  <a:lnTo>
                    <a:pt x="1657" y="244"/>
                  </a:lnTo>
                  <a:lnTo>
                    <a:pt x="1657" y="244"/>
                  </a:lnTo>
                  <a:close/>
                </a:path>
              </a:pathLst>
            </a:custGeom>
            <a:noFill/>
            <a:ln w="19050" cap="rnd"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 name="Google Shape;130;p21"/>
            <p:cNvSpPr/>
            <p:nvPr/>
          </p:nvSpPr>
          <p:spPr>
            <a:xfrm>
              <a:off x="579300" y="4638450"/>
              <a:ext cx="46900" cy="46900"/>
            </a:xfrm>
            <a:custGeom>
              <a:avLst/>
              <a:gdLst/>
              <a:ahLst/>
              <a:cxnLst/>
              <a:rect l="l" t="t" r="r" b="b"/>
              <a:pathLst>
                <a:path w="1876" h="1876" fill="none" extrusionOk="0">
                  <a:moveTo>
                    <a:pt x="1632" y="219"/>
                  </a:moveTo>
                  <a:lnTo>
                    <a:pt x="1632" y="219"/>
                  </a:lnTo>
                  <a:lnTo>
                    <a:pt x="1510" y="122"/>
                  </a:lnTo>
                  <a:lnTo>
                    <a:pt x="1388" y="49"/>
                  </a:lnTo>
                  <a:lnTo>
                    <a:pt x="1242" y="0"/>
                  </a:lnTo>
                  <a:lnTo>
                    <a:pt x="1096" y="0"/>
                  </a:lnTo>
                  <a:lnTo>
                    <a:pt x="950" y="0"/>
                  </a:lnTo>
                  <a:lnTo>
                    <a:pt x="828" y="49"/>
                  </a:lnTo>
                  <a:lnTo>
                    <a:pt x="682" y="122"/>
                  </a:lnTo>
                  <a:lnTo>
                    <a:pt x="560" y="219"/>
                  </a:lnTo>
                  <a:lnTo>
                    <a:pt x="560" y="219"/>
                  </a:lnTo>
                  <a:lnTo>
                    <a:pt x="463" y="366"/>
                  </a:lnTo>
                  <a:lnTo>
                    <a:pt x="341" y="609"/>
                  </a:lnTo>
                  <a:lnTo>
                    <a:pt x="244" y="877"/>
                  </a:lnTo>
                  <a:lnTo>
                    <a:pt x="171" y="1145"/>
                  </a:lnTo>
                  <a:lnTo>
                    <a:pt x="25" y="1656"/>
                  </a:lnTo>
                  <a:lnTo>
                    <a:pt x="0" y="1876"/>
                  </a:lnTo>
                  <a:lnTo>
                    <a:pt x="0" y="1876"/>
                  </a:lnTo>
                  <a:lnTo>
                    <a:pt x="195" y="1827"/>
                  </a:lnTo>
                  <a:lnTo>
                    <a:pt x="707" y="1705"/>
                  </a:lnTo>
                  <a:lnTo>
                    <a:pt x="999" y="1608"/>
                  </a:lnTo>
                  <a:lnTo>
                    <a:pt x="1267" y="1510"/>
                  </a:lnTo>
                  <a:lnTo>
                    <a:pt x="1486" y="1413"/>
                  </a:lnTo>
                  <a:lnTo>
                    <a:pt x="1632" y="1291"/>
                  </a:lnTo>
                  <a:lnTo>
                    <a:pt x="1632" y="1291"/>
                  </a:lnTo>
                  <a:lnTo>
                    <a:pt x="1729" y="1169"/>
                  </a:lnTo>
                  <a:lnTo>
                    <a:pt x="1802" y="1048"/>
                  </a:lnTo>
                  <a:lnTo>
                    <a:pt x="1851" y="901"/>
                  </a:lnTo>
                  <a:lnTo>
                    <a:pt x="1876" y="755"/>
                  </a:lnTo>
                  <a:lnTo>
                    <a:pt x="1851" y="609"/>
                  </a:lnTo>
                  <a:lnTo>
                    <a:pt x="1802" y="463"/>
                  </a:lnTo>
                  <a:lnTo>
                    <a:pt x="1729" y="341"/>
                  </a:lnTo>
                  <a:lnTo>
                    <a:pt x="1632" y="219"/>
                  </a:lnTo>
                  <a:lnTo>
                    <a:pt x="1632" y="219"/>
                  </a:lnTo>
                  <a:close/>
                </a:path>
              </a:pathLst>
            </a:custGeom>
            <a:noFill/>
            <a:ln w="19050" cap="rnd"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31" name="Google Shape;131;p21"/>
          <p:cNvSpPr/>
          <p:nvPr/>
        </p:nvSpPr>
        <p:spPr>
          <a:xfrm>
            <a:off x="5902109" y="1536042"/>
            <a:ext cx="316555" cy="302258"/>
          </a:xfrm>
          <a:custGeom>
            <a:avLst/>
            <a:gdLst/>
            <a:ahLst/>
            <a:cxnLst/>
            <a:rect l="l" t="t" r="r" b="b"/>
            <a:pathLst>
              <a:path w="15101" h="14419" fill="none" extrusionOk="0">
                <a:moveTo>
                  <a:pt x="7234" y="293"/>
                </a:moveTo>
                <a:lnTo>
                  <a:pt x="7234" y="293"/>
                </a:lnTo>
                <a:lnTo>
                  <a:pt x="7307" y="171"/>
                </a:lnTo>
                <a:lnTo>
                  <a:pt x="7380" y="74"/>
                </a:lnTo>
                <a:lnTo>
                  <a:pt x="7477" y="25"/>
                </a:lnTo>
                <a:lnTo>
                  <a:pt x="7550" y="1"/>
                </a:lnTo>
                <a:lnTo>
                  <a:pt x="7623" y="25"/>
                </a:lnTo>
                <a:lnTo>
                  <a:pt x="7721" y="74"/>
                </a:lnTo>
                <a:lnTo>
                  <a:pt x="7794" y="171"/>
                </a:lnTo>
                <a:lnTo>
                  <a:pt x="7867" y="293"/>
                </a:lnTo>
                <a:lnTo>
                  <a:pt x="9523" y="4092"/>
                </a:lnTo>
                <a:lnTo>
                  <a:pt x="9523" y="4092"/>
                </a:lnTo>
                <a:lnTo>
                  <a:pt x="9596" y="4214"/>
                </a:lnTo>
                <a:lnTo>
                  <a:pt x="9718" y="4360"/>
                </a:lnTo>
                <a:lnTo>
                  <a:pt x="9840" y="4482"/>
                </a:lnTo>
                <a:lnTo>
                  <a:pt x="9986" y="4604"/>
                </a:lnTo>
                <a:lnTo>
                  <a:pt x="10132" y="4701"/>
                </a:lnTo>
                <a:lnTo>
                  <a:pt x="10302" y="4774"/>
                </a:lnTo>
                <a:lnTo>
                  <a:pt x="10449" y="4847"/>
                </a:lnTo>
                <a:lnTo>
                  <a:pt x="10619" y="4872"/>
                </a:lnTo>
                <a:lnTo>
                  <a:pt x="14711" y="5286"/>
                </a:lnTo>
                <a:lnTo>
                  <a:pt x="14711" y="5286"/>
                </a:lnTo>
                <a:lnTo>
                  <a:pt x="14857" y="5310"/>
                </a:lnTo>
                <a:lnTo>
                  <a:pt x="14979" y="5359"/>
                </a:lnTo>
                <a:lnTo>
                  <a:pt x="15052" y="5407"/>
                </a:lnTo>
                <a:lnTo>
                  <a:pt x="15100" y="5505"/>
                </a:lnTo>
                <a:lnTo>
                  <a:pt x="15100" y="5578"/>
                </a:lnTo>
                <a:lnTo>
                  <a:pt x="15076" y="5675"/>
                </a:lnTo>
                <a:lnTo>
                  <a:pt x="15027" y="5773"/>
                </a:lnTo>
                <a:lnTo>
                  <a:pt x="14906" y="5895"/>
                </a:lnTo>
                <a:lnTo>
                  <a:pt x="11837" y="8622"/>
                </a:lnTo>
                <a:lnTo>
                  <a:pt x="11837" y="8622"/>
                </a:lnTo>
                <a:lnTo>
                  <a:pt x="11715" y="8744"/>
                </a:lnTo>
                <a:lnTo>
                  <a:pt x="11618" y="8890"/>
                </a:lnTo>
                <a:lnTo>
                  <a:pt x="11545" y="9061"/>
                </a:lnTo>
                <a:lnTo>
                  <a:pt x="11472" y="9231"/>
                </a:lnTo>
                <a:lnTo>
                  <a:pt x="11423" y="9402"/>
                </a:lnTo>
                <a:lnTo>
                  <a:pt x="11398" y="9572"/>
                </a:lnTo>
                <a:lnTo>
                  <a:pt x="11398" y="9743"/>
                </a:lnTo>
                <a:lnTo>
                  <a:pt x="11423" y="9913"/>
                </a:lnTo>
                <a:lnTo>
                  <a:pt x="12300" y="13956"/>
                </a:lnTo>
                <a:lnTo>
                  <a:pt x="12300" y="13956"/>
                </a:lnTo>
                <a:lnTo>
                  <a:pt x="12324" y="14102"/>
                </a:lnTo>
                <a:lnTo>
                  <a:pt x="12300" y="14200"/>
                </a:lnTo>
                <a:lnTo>
                  <a:pt x="12275" y="14297"/>
                </a:lnTo>
                <a:lnTo>
                  <a:pt x="12227" y="14370"/>
                </a:lnTo>
                <a:lnTo>
                  <a:pt x="12129" y="14394"/>
                </a:lnTo>
                <a:lnTo>
                  <a:pt x="12032" y="14419"/>
                </a:lnTo>
                <a:lnTo>
                  <a:pt x="11910" y="14370"/>
                </a:lnTo>
                <a:lnTo>
                  <a:pt x="11788" y="14321"/>
                </a:lnTo>
                <a:lnTo>
                  <a:pt x="8232" y="12227"/>
                </a:lnTo>
                <a:lnTo>
                  <a:pt x="8232" y="12227"/>
                </a:lnTo>
                <a:lnTo>
                  <a:pt x="8086" y="12154"/>
                </a:lnTo>
                <a:lnTo>
                  <a:pt x="7916" y="12105"/>
                </a:lnTo>
                <a:lnTo>
                  <a:pt x="7721" y="12081"/>
                </a:lnTo>
                <a:lnTo>
                  <a:pt x="7550" y="12081"/>
                </a:lnTo>
                <a:lnTo>
                  <a:pt x="7380" y="12081"/>
                </a:lnTo>
                <a:lnTo>
                  <a:pt x="7185" y="12105"/>
                </a:lnTo>
                <a:lnTo>
                  <a:pt x="7015" y="12154"/>
                </a:lnTo>
                <a:lnTo>
                  <a:pt x="6868" y="12227"/>
                </a:lnTo>
                <a:lnTo>
                  <a:pt x="3313" y="14321"/>
                </a:lnTo>
                <a:lnTo>
                  <a:pt x="3313" y="14321"/>
                </a:lnTo>
                <a:lnTo>
                  <a:pt x="3191" y="14370"/>
                </a:lnTo>
                <a:lnTo>
                  <a:pt x="3069" y="14419"/>
                </a:lnTo>
                <a:lnTo>
                  <a:pt x="2972" y="14394"/>
                </a:lnTo>
                <a:lnTo>
                  <a:pt x="2874" y="14370"/>
                </a:lnTo>
                <a:lnTo>
                  <a:pt x="2826" y="14297"/>
                </a:lnTo>
                <a:lnTo>
                  <a:pt x="2801" y="14200"/>
                </a:lnTo>
                <a:lnTo>
                  <a:pt x="2777" y="14102"/>
                </a:lnTo>
                <a:lnTo>
                  <a:pt x="2801" y="13956"/>
                </a:lnTo>
                <a:lnTo>
                  <a:pt x="3678" y="9913"/>
                </a:lnTo>
                <a:lnTo>
                  <a:pt x="3678" y="9913"/>
                </a:lnTo>
                <a:lnTo>
                  <a:pt x="3702" y="9743"/>
                </a:lnTo>
                <a:lnTo>
                  <a:pt x="3702" y="9572"/>
                </a:lnTo>
                <a:lnTo>
                  <a:pt x="3678" y="9402"/>
                </a:lnTo>
                <a:lnTo>
                  <a:pt x="3629" y="9231"/>
                </a:lnTo>
                <a:lnTo>
                  <a:pt x="3556" y="9061"/>
                </a:lnTo>
                <a:lnTo>
                  <a:pt x="3483" y="8890"/>
                </a:lnTo>
                <a:lnTo>
                  <a:pt x="3386" y="8744"/>
                </a:lnTo>
                <a:lnTo>
                  <a:pt x="3264" y="8622"/>
                </a:lnTo>
                <a:lnTo>
                  <a:pt x="195" y="5895"/>
                </a:lnTo>
                <a:lnTo>
                  <a:pt x="195" y="5895"/>
                </a:lnTo>
                <a:lnTo>
                  <a:pt x="73" y="5773"/>
                </a:lnTo>
                <a:lnTo>
                  <a:pt x="25" y="5675"/>
                </a:lnTo>
                <a:lnTo>
                  <a:pt x="0" y="5578"/>
                </a:lnTo>
                <a:lnTo>
                  <a:pt x="0" y="5505"/>
                </a:lnTo>
                <a:lnTo>
                  <a:pt x="49" y="5407"/>
                </a:lnTo>
                <a:lnTo>
                  <a:pt x="122" y="5359"/>
                </a:lnTo>
                <a:lnTo>
                  <a:pt x="244" y="5310"/>
                </a:lnTo>
                <a:lnTo>
                  <a:pt x="390" y="5286"/>
                </a:lnTo>
                <a:lnTo>
                  <a:pt x="4482" y="4872"/>
                </a:lnTo>
                <a:lnTo>
                  <a:pt x="4482" y="4872"/>
                </a:lnTo>
                <a:lnTo>
                  <a:pt x="4652" y="4847"/>
                </a:lnTo>
                <a:lnTo>
                  <a:pt x="4798" y="4774"/>
                </a:lnTo>
                <a:lnTo>
                  <a:pt x="4969" y="4701"/>
                </a:lnTo>
                <a:lnTo>
                  <a:pt x="5115" y="4604"/>
                </a:lnTo>
                <a:lnTo>
                  <a:pt x="5261" y="4482"/>
                </a:lnTo>
                <a:lnTo>
                  <a:pt x="5383" y="4360"/>
                </a:lnTo>
                <a:lnTo>
                  <a:pt x="5505" y="4214"/>
                </a:lnTo>
                <a:lnTo>
                  <a:pt x="5578" y="4092"/>
                </a:lnTo>
                <a:lnTo>
                  <a:pt x="7234" y="293"/>
                </a:lnTo>
                <a:close/>
              </a:path>
            </a:pathLst>
          </a:custGeom>
          <a:noFill/>
          <a:ln w="19050" cap="rnd"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 name="Google Shape;132;p21"/>
          <p:cNvSpPr/>
          <p:nvPr/>
        </p:nvSpPr>
        <p:spPr>
          <a:xfrm rot="2697326">
            <a:off x="7988131" y="3083448"/>
            <a:ext cx="480511" cy="458810"/>
          </a:xfrm>
          <a:custGeom>
            <a:avLst/>
            <a:gdLst/>
            <a:ahLst/>
            <a:cxnLst/>
            <a:rect l="l" t="t" r="r" b="b"/>
            <a:pathLst>
              <a:path w="15101" h="14419" fill="none" extrusionOk="0">
                <a:moveTo>
                  <a:pt x="7234" y="293"/>
                </a:moveTo>
                <a:lnTo>
                  <a:pt x="7234" y="293"/>
                </a:lnTo>
                <a:lnTo>
                  <a:pt x="7307" y="171"/>
                </a:lnTo>
                <a:lnTo>
                  <a:pt x="7380" y="74"/>
                </a:lnTo>
                <a:lnTo>
                  <a:pt x="7477" y="25"/>
                </a:lnTo>
                <a:lnTo>
                  <a:pt x="7550" y="1"/>
                </a:lnTo>
                <a:lnTo>
                  <a:pt x="7623" y="25"/>
                </a:lnTo>
                <a:lnTo>
                  <a:pt x="7721" y="74"/>
                </a:lnTo>
                <a:lnTo>
                  <a:pt x="7794" y="171"/>
                </a:lnTo>
                <a:lnTo>
                  <a:pt x="7867" y="293"/>
                </a:lnTo>
                <a:lnTo>
                  <a:pt x="9523" y="4092"/>
                </a:lnTo>
                <a:lnTo>
                  <a:pt x="9523" y="4092"/>
                </a:lnTo>
                <a:lnTo>
                  <a:pt x="9596" y="4214"/>
                </a:lnTo>
                <a:lnTo>
                  <a:pt x="9718" y="4360"/>
                </a:lnTo>
                <a:lnTo>
                  <a:pt x="9840" y="4482"/>
                </a:lnTo>
                <a:lnTo>
                  <a:pt x="9986" y="4604"/>
                </a:lnTo>
                <a:lnTo>
                  <a:pt x="10132" y="4701"/>
                </a:lnTo>
                <a:lnTo>
                  <a:pt x="10302" y="4774"/>
                </a:lnTo>
                <a:lnTo>
                  <a:pt x="10449" y="4847"/>
                </a:lnTo>
                <a:lnTo>
                  <a:pt x="10619" y="4872"/>
                </a:lnTo>
                <a:lnTo>
                  <a:pt x="14711" y="5286"/>
                </a:lnTo>
                <a:lnTo>
                  <a:pt x="14711" y="5286"/>
                </a:lnTo>
                <a:lnTo>
                  <a:pt x="14857" y="5310"/>
                </a:lnTo>
                <a:lnTo>
                  <a:pt x="14979" y="5359"/>
                </a:lnTo>
                <a:lnTo>
                  <a:pt x="15052" y="5407"/>
                </a:lnTo>
                <a:lnTo>
                  <a:pt x="15100" y="5505"/>
                </a:lnTo>
                <a:lnTo>
                  <a:pt x="15100" y="5578"/>
                </a:lnTo>
                <a:lnTo>
                  <a:pt x="15076" y="5675"/>
                </a:lnTo>
                <a:lnTo>
                  <a:pt x="15027" y="5773"/>
                </a:lnTo>
                <a:lnTo>
                  <a:pt x="14906" y="5895"/>
                </a:lnTo>
                <a:lnTo>
                  <a:pt x="11837" y="8622"/>
                </a:lnTo>
                <a:lnTo>
                  <a:pt x="11837" y="8622"/>
                </a:lnTo>
                <a:lnTo>
                  <a:pt x="11715" y="8744"/>
                </a:lnTo>
                <a:lnTo>
                  <a:pt x="11618" y="8890"/>
                </a:lnTo>
                <a:lnTo>
                  <a:pt x="11545" y="9061"/>
                </a:lnTo>
                <a:lnTo>
                  <a:pt x="11472" y="9231"/>
                </a:lnTo>
                <a:lnTo>
                  <a:pt x="11423" y="9402"/>
                </a:lnTo>
                <a:lnTo>
                  <a:pt x="11398" y="9572"/>
                </a:lnTo>
                <a:lnTo>
                  <a:pt x="11398" y="9743"/>
                </a:lnTo>
                <a:lnTo>
                  <a:pt x="11423" y="9913"/>
                </a:lnTo>
                <a:lnTo>
                  <a:pt x="12300" y="13956"/>
                </a:lnTo>
                <a:lnTo>
                  <a:pt x="12300" y="13956"/>
                </a:lnTo>
                <a:lnTo>
                  <a:pt x="12324" y="14102"/>
                </a:lnTo>
                <a:lnTo>
                  <a:pt x="12300" y="14200"/>
                </a:lnTo>
                <a:lnTo>
                  <a:pt x="12275" y="14297"/>
                </a:lnTo>
                <a:lnTo>
                  <a:pt x="12227" y="14370"/>
                </a:lnTo>
                <a:lnTo>
                  <a:pt x="12129" y="14394"/>
                </a:lnTo>
                <a:lnTo>
                  <a:pt x="12032" y="14419"/>
                </a:lnTo>
                <a:lnTo>
                  <a:pt x="11910" y="14370"/>
                </a:lnTo>
                <a:lnTo>
                  <a:pt x="11788" y="14321"/>
                </a:lnTo>
                <a:lnTo>
                  <a:pt x="8232" y="12227"/>
                </a:lnTo>
                <a:lnTo>
                  <a:pt x="8232" y="12227"/>
                </a:lnTo>
                <a:lnTo>
                  <a:pt x="8086" y="12154"/>
                </a:lnTo>
                <a:lnTo>
                  <a:pt x="7916" y="12105"/>
                </a:lnTo>
                <a:lnTo>
                  <a:pt x="7721" y="12081"/>
                </a:lnTo>
                <a:lnTo>
                  <a:pt x="7550" y="12081"/>
                </a:lnTo>
                <a:lnTo>
                  <a:pt x="7380" y="12081"/>
                </a:lnTo>
                <a:lnTo>
                  <a:pt x="7185" y="12105"/>
                </a:lnTo>
                <a:lnTo>
                  <a:pt x="7015" y="12154"/>
                </a:lnTo>
                <a:lnTo>
                  <a:pt x="6868" y="12227"/>
                </a:lnTo>
                <a:lnTo>
                  <a:pt x="3313" y="14321"/>
                </a:lnTo>
                <a:lnTo>
                  <a:pt x="3313" y="14321"/>
                </a:lnTo>
                <a:lnTo>
                  <a:pt x="3191" y="14370"/>
                </a:lnTo>
                <a:lnTo>
                  <a:pt x="3069" y="14419"/>
                </a:lnTo>
                <a:lnTo>
                  <a:pt x="2972" y="14394"/>
                </a:lnTo>
                <a:lnTo>
                  <a:pt x="2874" y="14370"/>
                </a:lnTo>
                <a:lnTo>
                  <a:pt x="2826" y="14297"/>
                </a:lnTo>
                <a:lnTo>
                  <a:pt x="2801" y="14200"/>
                </a:lnTo>
                <a:lnTo>
                  <a:pt x="2777" y="14102"/>
                </a:lnTo>
                <a:lnTo>
                  <a:pt x="2801" y="13956"/>
                </a:lnTo>
                <a:lnTo>
                  <a:pt x="3678" y="9913"/>
                </a:lnTo>
                <a:lnTo>
                  <a:pt x="3678" y="9913"/>
                </a:lnTo>
                <a:lnTo>
                  <a:pt x="3702" y="9743"/>
                </a:lnTo>
                <a:lnTo>
                  <a:pt x="3702" y="9572"/>
                </a:lnTo>
                <a:lnTo>
                  <a:pt x="3678" y="9402"/>
                </a:lnTo>
                <a:lnTo>
                  <a:pt x="3629" y="9231"/>
                </a:lnTo>
                <a:lnTo>
                  <a:pt x="3556" y="9061"/>
                </a:lnTo>
                <a:lnTo>
                  <a:pt x="3483" y="8890"/>
                </a:lnTo>
                <a:lnTo>
                  <a:pt x="3386" y="8744"/>
                </a:lnTo>
                <a:lnTo>
                  <a:pt x="3264" y="8622"/>
                </a:lnTo>
                <a:lnTo>
                  <a:pt x="195" y="5895"/>
                </a:lnTo>
                <a:lnTo>
                  <a:pt x="195" y="5895"/>
                </a:lnTo>
                <a:lnTo>
                  <a:pt x="73" y="5773"/>
                </a:lnTo>
                <a:lnTo>
                  <a:pt x="25" y="5675"/>
                </a:lnTo>
                <a:lnTo>
                  <a:pt x="0" y="5578"/>
                </a:lnTo>
                <a:lnTo>
                  <a:pt x="0" y="5505"/>
                </a:lnTo>
                <a:lnTo>
                  <a:pt x="49" y="5407"/>
                </a:lnTo>
                <a:lnTo>
                  <a:pt x="122" y="5359"/>
                </a:lnTo>
                <a:lnTo>
                  <a:pt x="244" y="5310"/>
                </a:lnTo>
                <a:lnTo>
                  <a:pt x="390" y="5286"/>
                </a:lnTo>
                <a:lnTo>
                  <a:pt x="4482" y="4872"/>
                </a:lnTo>
                <a:lnTo>
                  <a:pt x="4482" y="4872"/>
                </a:lnTo>
                <a:lnTo>
                  <a:pt x="4652" y="4847"/>
                </a:lnTo>
                <a:lnTo>
                  <a:pt x="4798" y="4774"/>
                </a:lnTo>
                <a:lnTo>
                  <a:pt x="4969" y="4701"/>
                </a:lnTo>
                <a:lnTo>
                  <a:pt x="5115" y="4604"/>
                </a:lnTo>
                <a:lnTo>
                  <a:pt x="5261" y="4482"/>
                </a:lnTo>
                <a:lnTo>
                  <a:pt x="5383" y="4360"/>
                </a:lnTo>
                <a:lnTo>
                  <a:pt x="5505" y="4214"/>
                </a:lnTo>
                <a:lnTo>
                  <a:pt x="5578" y="4092"/>
                </a:lnTo>
                <a:lnTo>
                  <a:pt x="7234" y="293"/>
                </a:lnTo>
                <a:close/>
              </a:path>
            </a:pathLst>
          </a:custGeom>
          <a:noFill/>
          <a:ln w="19050" cap="rnd"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 name="Google Shape;133;p21"/>
          <p:cNvSpPr/>
          <p:nvPr/>
        </p:nvSpPr>
        <p:spPr>
          <a:xfrm>
            <a:off x="8368271" y="2821523"/>
            <a:ext cx="192462" cy="183842"/>
          </a:xfrm>
          <a:custGeom>
            <a:avLst/>
            <a:gdLst/>
            <a:ahLst/>
            <a:cxnLst/>
            <a:rect l="l" t="t" r="r" b="b"/>
            <a:pathLst>
              <a:path w="15101" h="14419" fill="none" extrusionOk="0">
                <a:moveTo>
                  <a:pt x="7234" y="293"/>
                </a:moveTo>
                <a:lnTo>
                  <a:pt x="7234" y="293"/>
                </a:lnTo>
                <a:lnTo>
                  <a:pt x="7307" y="171"/>
                </a:lnTo>
                <a:lnTo>
                  <a:pt x="7380" y="74"/>
                </a:lnTo>
                <a:lnTo>
                  <a:pt x="7477" y="25"/>
                </a:lnTo>
                <a:lnTo>
                  <a:pt x="7550" y="1"/>
                </a:lnTo>
                <a:lnTo>
                  <a:pt x="7623" y="25"/>
                </a:lnTo>
                <a:lnTo>
                  <a:pt x="7721" y="74"/>
                </a:lnTo>
                <a:lnTo>
                  <a:pt x="7794" y="171"/>
                </a:lnTo>
                <a:lnTo>
                  <a:pt x="7867" y="293"/>
                </a:lnTo>
                <a:lnTo>
                  <a:pt x="9523" y="4092"/>
                </a:lnTo>
                <a:lnTo>
                  <a:pt x="9523" y="4092"/>
                </a:lnTo>
                <a:lnTo>
                  <a:pt x="9596" y="4214"/>
                </a:lnTo>
                <a:lnTo>
                  <a:pt x="9718" y="4360"/>
                </a:lnTo>
                <a:lnTo>
                  <a:pt x="9840" y="4482"/>
                </a:lnTo>
                <a:lnTo>
                  <a:pt x="9986" y="4604"/>
                </a:lnTo>
                <a:lnTo>
                  <a:pt x="10132" y="4701"/>
                </a:lnTo>
                <a:lnTo>
                  <a:pt x="10302" y="4774"/>
                </a:lnTo>
                <a:lnTo>
                  <a:pt x="10449" y="4847"/>
                </a:lnTo>
                <a:lnTo>
                  <a:pt x="10619" y="4872"/>
                </a:lnTo>
                <a:lnTo>
                  <a:pt x="14711" y="5286"/>
                </a:lnTo>
                <a:lnTo>
                  <a:pt x="14711" y="5286"/>
                </a:lnTo>
                <a:lnTo>
                  <a:pt x="14857" y="5310"/>
                </a:lnTo>
                <a:lnTo>
                  <a:pt x="14979" y="5359"/>
                </a:lnTo>
                <a:lnTo>
                  <a:pt x="15052" y="5407"/>
                </a:lnTo>
                <a:lnTo>
                  <a:pt x="15100" y="5505"/>
                </a:lnTo>
                <a:lnTo>
                  <a:pt x="15100" y="5578"/>
                </a:lnTo>
                <a:lnTo>
                  <a:pt x="15076" y="5675"/>
                </a:lnTo>
                <a:lnTo>
                  <a:pt x="15027" y="5773"/>
                </a:lnTo>
                <a:lnTo>
                  <a:pt x="14906" y="5895"/>
                </a:lnTo>
                <a:lnTo>
                  <a:pt x="11837" y="8622"/>
                </a:lnTo>
                <a:lnTo>
                  <a:pt x="11837" y="8622"/>
                </a:lnTo>
                <a:lnTo>
                  <a:pt x="11715" y="8744"/>
                </a:lnTo>
                <a:lnTo>
                  <a:pt x="11618" y="8890"/>
                </a:lnTo>
                <a:lnTo>
                  <a:pt x="11545" y="9061"/>
                </a:lnTo>
                <a:lnTo>
                  <a:pt x="11472" y="9231"/>
                </a:lnTo>
                <a:lnTo>
                  <a:pt x="11423" y="9402"/>
                </a:lnTo>
                <a:lnTo>
                  <a:pt x="11398" y="9572"/>
                </a:lnTo>
                <a:lnTo>
                  <a:pt x="11398" y="9743"/>
                </a:lnTo>
                <a:lnTo>
                  <a:pt x="11423" y="9913"/>
                </a:lnTo>
                <a:lnTo>
                  <a:pt x="12300" y="13956"/>
                </a:lnTo>
                <a:lnTo>
                  <a:pt x="12300" y="13956"/>
                </a:lnTo>
                <a:lnTo>
                  <a:pt x="12324" y="14102"/>
                </a:lnTo>
                <a:lnTo>
                  <a:pt x="12300" y="14200"/>
                </a:lnTo>
                <a:lnTo>
                  <a:pt x="12275" y="14297"/>
                </a:lnTo>
                <a:lnTo>
                  <a:pt x="12227" y="14370"/>
                </a:lnTo>
                <a:lnTo>
                  <a:pt x="12129" y="14394"/>
                </a:lnTo>
                <a:lnTo>
                  <a:pt x="12032" y="14419"/>
                </a:lnTo>
                <a:lnTo>
                  <a:pt x="11910" y="14370"/>
                </a:lnTo>
                <a:lnTo>
                  <a:pt x="11788" y="14321"/>
                </a:lnTo>
                <a:lnTo>
                  <a:pt x="8232" y="12227"/>
                </a:lnTo>
                <a:lnTo>
                  <a:pt x="8232" y="12227"/>
                </a:lnTo>
                <a:lnTo>
                  <a:pt x="8086" y="12154"/>
                </a:lnTo>
                <a:lnTo>
                  <a:pt x="7916" y="12105"/>
                </a:lnTo>
                <a:lnTo>
                  <a:pt x="7721" y="12081"/>
                </a:lnTo>
                <a:lnTo>
                  <a:pt x="7550" y="12081"/>
                </a:lnTo>
                <a:lnTo>
                  <a:pt x="7380" y="12081"/>
                </a:lnTo>
                <a:lnTo>
                  <a:pt x="7185" y="12105"/>
                </a:lnTo>
                <a:lnTo>
                  <a:pt x="7015" y="12154"/>
                </a:lnTo>
                <a:lnTo>
                  <a:pt x="6868" y="12227"/>
                </a:lnTo>
                <a:lnTo>
                  <a:pt x="3313" y="14321"/>
                </a:lnTo>
                <a:lnTo>
                  <a:pt x="3313" y="14321"/>
                </a:lnTo>
                <a:lnTo>
                  <a:pt x="3191" y="14370"/>
                </a:lnTo>
                <a:lnTo>
                  <a:pt x="3069" y="14419"/>
                </a:lnTo>
                <a:lnTo>
                  <a:pt x="2972" y="14394"/>
                </a:lnTo>
                <a:lnTo>
                  <a:pt x="2874" y="14370"/>
                </a:lnTo>
                <a:lnTo>
                  <a:pt x="2826" y="14297"/>
                </a:lnTo>
                <a:lnTo>
                  <a:pt x="2801" y="14200"/>
                </a:lnTo>
                <a:lnTo>
                  <a:pt x="2777" y="14102"/>
                </a:lnTo>
                <a:lnTo>
                  <a:pt x="2801" y="13956"/>
                </a:lnTo>
                <a:lnTo>
                  <a:pt x="3678" y="9913"/>
                </a:lnTo>
                <a:lnTo>
                  <a:pt x="3678" y="9913"/>
                </a:lnTo>
                <a:lnTo>
                  <a:pt x="3702" y="9743"/>
                </a:lnTo>
                <a:lnTo>
                  <a:pt x="3702" y="9572"/>
                </a:lnTo>
                <a:lnTo>
                  <a:pt x="3678" y="9402"/>
                </a:lnTo>
                <a:lnTo>
                  <a:pt x="3629" y="9231"/>
                </a:lnTo>
                <a:lnTo>
                  <a:pt x="3556" y="9061"/>
                </a:lnTo>
                <a:lnTo>
                  <a:pt x="3483" y="8890"/>
                </a:lnTo>
                <a:lnTo>
                  <a:pt x="3386" y="8744"/>
                </a:lnTo>
                <a:lnTo>
                  <a:pt x="3264" y="8622"/>
                </a:lnTo>
                <a:lnTo>
                  <a:pt x="195" y="5895"/>
                </a:lnTo>
                <a:lnTo>
                  <a:pt x="195" y="5895"/>
                </a:lnTo>
                <a:lnTo>
                  <a:pt x="73" y="5773"/>
                </a:lnTo>
                <a:lnTo>
                  <a:pt x="25" y="5675"/>
                </a:lnTo>
                <a:lnTo>
                  <a:pt x="0" y="5578"/>
                </a:lnTo>
                <a:lnTo>
                  <a:pt x="0" y="5505"/>
                </a:lnTo>
                <a:lnTo>
                  <a:pt x="49" y="5407"/>
                </a:lnTo>
                <a:lnTo>
                  <a:pt x="122" y="5359"/>
                </a:lnTo>
                <a:lnTo>
                  <a:pt x="244" y="5310"/>
                </a:lnTo>
                <a:lnTo>
                  <a:pt x="390" y="5286"/>
                </a:lnTo>
                <a:lnTo>
                  <a:pt x="4482" y="4872"/>
                </a:lnTo>
                <a:lnTo>
                  <a:pt x="4482" y="4872"/>
                </a:lnTo>
                <a:lnTo>
                  <a:pt x="4652" y="4847"/>
                </a:lnTo>
                <a:lnTo>
                  <a:pt x="4798" y="4774"/>
                </a:lnTo>
                <a:lnTo>
                  <a:pt x="4969" y="4701"/>
                </a:lnTo>
                <a:lnTo>
                  <a:pt x="5115" y="4604"/>
                </a:lnTo>
                <a:lnTo>
                  <a:pt x="5261" y="4482"/>
                </a:lnTo>
                <a:lnTo>
                  <a:pt x="5383" y="4360"/>
                </a:lnTo>
                <a:lnTo>
                  <a:pt x="5505" y="4214"/>
                </a:lnTo>
                <a:lnTo>
                  <a:pt x="5578" y="4092"/>
                </a:lnTo>
                <a:lnTo>
                  <a:pt x="7234" y="293"/>
                </a:lnTo>
                <a:close/>
              </a:path>
            </a:pathLst>
          </a:custGeom>
          <a:noFill/>
          <a:ln w="19050" cap="rnd"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 name="Google Shape;135;p21"/>
          <p:cNvSpPr/>
          <p:nvPr/>
        </p:nvSpPr>
        <p:spPr>
          <a:xfrm rot="1280408">
            <a:off x="5682784" y="2447744"/>
            <a:ext cx="192443" cy="183846"/>
          </a:xfrm>
          <a:custGeom>
            <a:avLst/>
            <a:gdLst/>
            <a:ahLst/>
            <a:cxnLst/>
            <a:rect l="l" t="t" r="r" b="b"/>
            <a:pathLst>
              <a:path w="15101" h="14419" fill="none" extrusionOk="0">
                <a:moveTo>
                  <a:pt x="7234" y="293"/>
                </a:moveTo>
                <a:lnTo>
                  <a:pt x="7234" y="293"/>
                </a:lnTo>
                <a:lnTo>
                  <a:pt x="7307" y="171"/>
                </a:lnTo>
                <a:lnTo>
                  <a:pt x="7380" y="74"/>
                </a:lnTo>
                <a:lnTo>
                  <a:pt x="7477" y="25"/>
                </a:lnTo>
                <a:lnTo>
                  <a:pt x="7550" y="1"/>
                </a:lnTo>
                <a:lnTo>
                  <a:pt x="7623" y="25"/>
                </a:lnTo>
                <a:lnTo>
                  <a:pt x="7721" y="74"/>
                </a:lnTo>
                <a:lnTo>
                  <a:pt x="7794" y="171"/>
                </a:lnTo>
                <a:lnTo>
                  <a:pt x="7867" y="293"/>
                </a:lnTo>
                <a:lnTo>
                  <a:pt x="9523" y="4092"/>
                </a:lnTo>
                <a:lnTo>
                  <a:pt x="9523" y="4092"/>
                </a:lnTo>
                <a:lnTo>
                  <a:pt x="9596" y="4214"/>
                </a:lnTo>
                <a:lnTo>
                  <a:pt x="9718" y="4360"/>
                </a:lnTo>
                <a:lnTo>
                  <a:pt x="9840" y="4482"/>
                </a:lnTo>
                <a:lnTo>
                  <a:pt x="9986" y="4604"/>
                </a:lnTo>
                <a:lnTo>
                  <a:pt x="10132" y="4701"/>
                </a:lnTo>
                <a:lnTo>
                  <a:pt x="10302" y="4774"/>
                </a:lnTo>
                <a:lnTo>
                  <a:pt x="10449" y="4847"/>
                </a:lnTo>
                <a:lnTo>
                  <a:pt x="10619" y="4872"/>
                </a:lnTo>
                <a:lnTo>
                  <a:pt x="14711" y="5286"/>
                </a:lnTo>
                <a:lnTo>
                  <a:pt x="14711" y="5286"/>
                </a:lnTo>
                <a:lnTo>
                  <a:pt x="14857" y="5310"/>
                </a:lnTo>
                <a:lnTo>
                  <a:pt x="14979" y="5359"/>
                </a:lnTo>
                <a:lnTo>
                  <a:pt x="15052" y="5407"/>
                </a:lnTo>
                <a:lnTo>
                  <a:pt x="15100" y="5505"/>
                </a:lnTo>
                <a:lnTo>
                  <a:pt x="15100" y="5578"/>
                </a:lnTo>
                <a:lnTo>
                  <a:pt x="15076" y="5675"/>
                </a:lnTo>
                <a:lnTo>
                  <a:pt x="15027" y="5773"/>
                </a:lnTo>
                <a:lnTo>
                  <a:pt x="14906" y="5895"/>
                </a:lnTo>
                <a:lnTo>
                  <a:pt x="11837" y="8622"/>
                </a:lnTo>
                <a:lnTo>
                  <a:pt x="11837" y="8622"/>
                </a:lnTo>
                <a:lnTo>
                  <a:pt x="11715" y="8744"/>
                </a:lnTo>
                <a:lnTo>
                  <a:pt x="11618" y="8890"/>
                </a:lnTo>
                <a:lnTo>
                  <a:pt x="11545" y="9061"/>
                </a:lnTo>
                <a:lnTo>
                  <a:pt x="11472" y="9231"/>
                </a:lnTo>
                <a:lnTo>
                  <a:pt x="11423" y="9402"/>
                </a:lnTo>
                <a:lnTo>
                  <a:pt x="11398" y="9572"/>
                </a:lnTo>
                <a:lnTo>
                  <a:pt x="11398" y="9743"/>
                </a:lnTo>
                <a:lnTo>
                  <a:pt x="11423" y="9913"/>
                </a:lnTo>
                <a:lnTo>
                  <a:pt x="12300" y="13956"/>
                </a:lnTo>
                <a:lnTo>
                  <a:pt x="12300" y="13956"/>
                </a:lnTo>
                <a:lnTo>
                  <a:pt x="12324" y="14102"/>
                </a:lnTo>
                <a:lnTo>
                  <a:pt x="12300" y="14200"/>
                </a:lnTo>
                <a:lnTo>
                  <a:pt x="12275" y="14297"/>
                </a:lnTo>
                <a:lnTo>
                  <a:pt x="12227" y="14370"/>
                </a:lnTo>
                <a:lnTo>
                  <a:pt x="12129" y="14394"/>
                </a:lnTo>
                <a:lnTo>
                  <a:pt x="12032" y="14419"/>
                </a:lnTo>
                <a:lnTo>
                  <a:pt x="11910" y="14370"/>
                </a:lnTo>
                <a:lnTo>
                  <a:pt x="11788" y="14321"/>
                </a:lnTo>
                <a:lnTo>
                  <a:pt x="8232" y="12227"/>
                </a:lnTo>
                <a:lnTo>
                  <a:pt x="8232" y="12227"/>
                </a:lnTo>
                <a:lnTo>
                  <a:pt x="8086" y="12154"/>
                </a:lnTo>
                <a:lnTo>
                  <a:pt x="7916" y="12105"/>
                </a:lnTo>
                <a:lnTo>
                  <a:pt x="7721" y="12081"/>
                </a:lnTo>
                <a:lnTo>
                  <a:pt x="7550" y="12081"/>
                </a:lnTo>
                <a:lnTo>
                  <a:pt x="7380" y="12081"/>
                </a:lnTo>
                <a:lnTo>
                  <a:pt x="7185" y="12105"/>
                </a:lnTo>
                <a:lnTo>
                  <a:pt x="7015" y="12154"/>
                </a:lnTo>
                <a:lnTo>
                  <a:pt x="6868" y="12227"/>
                </a:lnTo>
                <a:lnTo>
                  <a:pt x="3313" y="14321"/>
                </a:lnTo>
                <a:lnTo>
                  <a:pt x="3313" y="14321"/>
                </a:lnTo>
                <a:lnTo>
                  <a:pt x="3191" y="14370"/>
                </a:lnTo>
                <a:lnTo>
                  <a:pt x="3069" y="14419"/>
                </a:lnTo>
                <a:lnTo>
                  <a:pt x="2972" y="14394"/>
                </a:lnTo>
                <a:lnTo>
                  <a:pt x="2874" y="14370"/>
                </a:lnTo>
                <a:lnTo>
                  <a:pt x="2826" y="14297"/>
                </a:lnTo>
                <a:lnTo>
                  <a:pt x="2801" y="14200"/>
                </a:lnTo>
                <a:lnTo>
                  <a:pt x="2777" y="14102"/>
                </a:lnTo>
                <a:lnTo>
                  <a:pt x="2801" y="13956"/>
                </a:lnTo>
                <a:lnTo>
                  <a:pt x="3678" y="9913"/>
                </a:lnTo>
                <a:lnTo>
                  <a:pt x="3678" y="9913"/>
                </a:lnTo>
                <a:lnTo>
                  <a:pt x="3702" y="9743"/>
                </a:lnTo>
                <a:lnTo>
                  <a:pt x="3702" y="9572"/>
                </a:lnTo>
                <a:lnTo>
                  <a:pt x="3678" y="9402"/>
                </a:lnTo>
                <a:lnTo>
                  <a:pt x="3629" y="9231"/>
                </a:lnTo>
                <a:lnTo>
                  <a:pt x="3556" y="9061"/>
                </a:lnTo>
                <a:lnTo>
                  <a:pt x="3483" y="8890"/>
                </a:lnTo>
                <a:lnTo>
                  <a:pt x="3386" y="8744"/>
                </a:lnTo>
                <a:lnTo>
                  <a:pt x="3264" y="8622"/>
                </a:lnTo>
                <a:lnTo>
                  <a:pt x="195" y="5895"/>
                </a:lnTo>
                <a:lnTo>
                  <a:pt x="195" y="5895"/>
                </a:lnTo>
                <a:lnTo>
                  <a:pt x="73" y="5773"/>
                </a:lnTo>
                <a:lnTo>
                  <a:pt x="25" y="5675"/>
                </a:lnTo>
                <a:lnTo>
                  <a:pt x="0" y="5578"/>
                </a:lnTo>
                <a:lnTo>
                  <a:pt x="0" y="5505"/>
                </a:lnTo>
                <a:lnTo>
                  <a:pt x="49" y="5407"/>
                </a:lnTo>
                <a:lnTo>
                  <a:pt x="122" y="5359"/>
                </a:lnTo>
                <a:lnTo>
                  <a:pt x="244" y="5310"/>
                </a:lnTo>
                <a:lnTo>
                  <a:pt x="390" y="5286"/>
                </a:lnTo>
                <a:lnTo>
                  <a:pt x="4482" y="4872"/>
                </a:lnTo>
                <a:lnTo>
                  <a:pt x="4482" y="4872"/>
                </a:lnTo>
                <a:lnTo>
                  <a:pt x="4652" y="4847"/>
                </a:lnTo>
                <a:lnTo>
                  <a:pt x="4798" y="4774"/>
                </a:lnTo>
                <a:lnTo>
                  <a:pt x="4969" y="4701"/>
                </a:lnTo>
                <a:lnTo>
                  <a:pt x="5115" y="4604"/>
                </a:lnTo>
                <a:lnTo>
                  <a:pt x="5261" y="4482"/>
                </a:lnTo>
                <a:lnTo>
                  <a:pt x="5383" y="4360"/>
                </a:lnTo>
                <a:lnTo>
                  <a:pt x="5505" y="4214"/>
                </a:lnTo>
                <a:lnTo>
                  <a:pt x="5578" y="4092"/>
                </a:lnTo>
                <a:lnTo>
                  <a:pt x="7234" y="293"/>
                </a:lnTo>
                <a:close/>
              </a:path>
            </a:pathLst>
          </a:custGeom>
          <a:noFill/>
          <a:ln w="19050" cap="rnd"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 name="TextBox 16"/>
          <p:cNvSpPr txBox="1"/>
          <p:nvPr/>
        </p:nvSpPr>
        <p:spPr>
          <a:xfrm>
            <a:off x="285720" y="3571882"/>
            <a:ext cx="2071702" cy="369332"/>
          </a:xfrm>
          <a:prstGeom prst="rect">
            <a:avLst/>
          </a:prstGeom>
          <a:noFill/>
        </p:spPr>
        <p:txBody>
          <a:bodyPr wrap="square" rtlCol="0">
            <a:spAutoFit/>
          </a:bodyPr>
          <a:lstStyle/>
          <a:p>
            <a:r>
              <a:rPr lang="en" sz="1800" dirty="0" smtClean="0">
                <a:solidFill>
                  <a:schemeClr val="accent1">
                    <a:lumMod val="60000"/>
                    <a:lumOff val="40000"/>
                  </a:schemeClr>
                </a:solidFill>
              </a:rPr>
              <a:t>THANKS!</a:t>
            </a:r>
            <a:endParaRPr lang="en-US" sz="1800" dirty="0">
              <a:solidFill>
                <a:schemeClr val="accent1">
                  <a:lumMod val="60000"/>
                  <a:lumOff val="40000"/>
                </a:schemeClr>
              </a:solidFill>
            </a:endParaRPr>
          </a:p>
        </p:txBody>
      </p:sp>
      <p:sp>
        <p:nvSpPr>
          <p:cNvPr id="18" name="Rectangle 17"/>
          <p:cNvSpPr/>
          <p:nvPr/>
        </p:nvSpPr>
        <p:spPr>
          <a:xfrm>
            <a:off x="214282" y="4000510"/>
            <a:ext cx="4572000" cy="892552"/>
          </a:xfrm>
          <a:prstGeom prst="rect">
            <a:avLst/>
          </a:prstGeom>
        </p:spPr>
        <p:txBody>
          <a:bodyPr>
            <a:spAutoFit/>
          </a:bodyPr>
          <a:lstStyle/>
          <a:p>
            <a:pPr lvl="0">
              <a:spcBef>
                <a:spcPts val="600"/>
              </a:spcBef>
            </a:pPr>
            <a:r>
              <a:rPr lang="en-US" b="1" dirty="0" smtClean="0">
                <a:solidFill>
                  <a:schemeClr val="accent3"/>
                </a:solidFill>
              </a:rPr>
              <a:t>Any questions?</a:t>
            </a:r>
          </a:p>
          <a:p>
            <a:pPr lvl="0">
              <a:spcBef>
                <a:spcPts val="600"/>
              </a:spcBef>
            </a:pPr>
            <a:r>
              <a:rPr lang="en-US" dirty="0" smtClean="0">
                <a:solidFill>
                  <a:schemeClr val="bg1"/>
                </a:solidFill>
              </a:rPr>
              <a:t>You can find me at:</a:t>
            </a:r>
          </a:p>
          <a:p>
            <a:pPr marL="228600" lvl="0" indent="-180340">
              <a:spcBef>
                <a:spcPts val="600"/>
              </a:spcBef>
              <a:buSzPts val="1400"/>
              <a:buChar char="╸"/>
            </a:pPr>
            <a:r>
              <a:rPr lang="en-US" dirty="0" smtClean="0">
                <a:solidFill>
                  <a:schemeClr val="bg1"/>
                </a:solidFill>
                <a:hlinkClick r:id="rId4"/>
              </a:rPr>
              <a:t>dr.pandeysurabhi@gmail.com</a:t>
            </a:r>
            <a:r>
              <a:rPr lang="en-US" dirty="0" smtClean="0">
                <a:solidFill>
                  <a:schemeClr val="bg1"/>
                </a:solidFill>
              </a:rPr>
              <a:t> </a:t>
            </a:r>
            <a:endParaRPr lang="en-US" dirty="0">
              <a:solidFill>
                <a:schemeClr val="bg1"/>
              </a:solidFill>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14"/>
        <p:cNvGrpSpPr/>
        <p:nvPr/>
      </p:nvGrpSpPr>
      <p:grpSpPr>
        <a:xfrm>
          <a:off x="0" y="0"/>
          <a:ext cx="0" cy="0"/>
          <a:chOff x="0" y="0"/>
          <a:chExt cx="0" cy="0"/>
        </a:xfrm>
      </p:grpSpPr>
      <p:sp>
        <p:nvSpPr>
          <p:cNvPr id="12" name="Title 11"/>
          <p:cNvSpPr>
            <a:spLocks noGrp="1"/>
          </p:cNvSpPr>
          <p:nvPr>
            <p:ph type="title"/>
          </p:nvPr>
        </p:nvSpPr>
        <p:spPr>
          <a:xfrm>
            <a:off x="428596" y="0"/>
            <a:ext cx="5343900" cy="718800"/>
          </a:xfrm>
        </p:spPr>
        <p:txBody>
          <a:bodyPr/>
          <a:lstStyle/>
          <a:p>
            <a:r>
              <a:rPr lang="en-US" sz="2400" b="1" dirty="0" smtClean="0">
                <a:latin typeface="Calibri" pitchFamily="34" charset="0"/>
                <a:cs typeface="Calibri" pitchFamily="34" charset="0"/>
              </a:rPr>
              <a:t>Learning Objectives </a:t>
            </a:r>
            <a:endParaRPr lang="en-US" dirty="0">
              <a:latin typeface="Calibri" pitchFamily="34" charset="0"/>
              <a:cs typeface="Calibri" pitchFamily="34" charset="0"/>
            </a:endParaRPr>
          </a:p>
        </p:txBody>
      </p:sp>
      <p:sp>
        <p:nvSpPr>
          <p:cNvPr id="116" name="Google Shape;116;p20"/>
          <p:cNvSpPr txBox="1">
            <a:spLocks noGrp="1"/>
          </p:cNvSpPr>
          <p:nvPr>
            <p:ph type="body" idx="1"/>
          </p:nvPr>
        </p:nvSpPr>
        <p:spPr>
          <a:xfrm>
            <a:off x="214282" y="714362"/>
            <a:ext cx="4714908" cy="4429138"/>
          </a:xfrm>
          <a:prstGeom prst="rect">
            <a:avLst/>
          </a:prstGeom>
        </p:spPr>
        <p:txBody>
          <a:bodyPr spcFirstLastPara="1" wrap="square" lIns="0" tIns="0" rIns="0" bIns="0" anchor="t" anchorCtr="0">
            <a:noAutofit/>
          </a:bodyPr>
          <a:lstStyle/>
          <a:p>
            <a:pPr lvl="0"/>
            <a:r>
              <a:rPr lang="en-IN" sz="1800" dirty="0" smtClean="0">
                <a:latin typeface="Calibri" pitchFamily="34" charset="0"/>
                <a:cs typeface="Calibri" pitchFamily="34" charset="0"/>
              </a:rPr>
              <a:t>To understand </a:t>
            </a:r>
            <a:r>
              <a:rPr lang="en-US" sz="1800" dirty="0" smtClean="0">
                <a:latin typeface="Calibri" pitchFamily="34" charset="0"/>
                <a:cs typeface="Calibri" pitchFamily="34" charset="0"/>
              </a:rPr>
              <a:t>fundamentals  of cyber safety </a:t>
            </a:r>
          </a:p>
          <a:p>
            <a:pPr lvl="0"/>
            <a:r>
              <a:rPr lang="en-US" sz="1800" dirty="0" smtClean="0">
                <a:latin typeface="Calibri" pitchFamily="34" charset="0"/>
                <a:cs typeface="Calibri" pitchFamily="34" charset="0"/>
              </a:rPr>
              <a:t> Current  Vulnerabilities  </a:t>
            </a:r>
          </a:p>
          <a:p>
            <a:pPr lvl="0"/>
            <a:r>
              <a:rPr lang="en-US" sz="1800" dirty="0" smtClean="0">
                <a:latin typeface="Calibri" pitchFamily="34" charset="0"/>
                <a:cs typeface="Calibri" pitchFamily="34" charset="0"/>
              </a:rPr>
              <a:t>Security goals, </a:t>
            </a:r>
          </a:p>
          <a:p>
            <a:pPr lvl="0"/>
            <a:r>
              <a:rPr lang="en-US" sz="1800" dirty="0" smtClean="0">
                <a:latin typeface="Calibri" pitchFamily="34" charset="0"/>
                <a:cs typeface="Calibri" pitchFamily="34" charset="0"/>
              </a:rPr>
              <a:t>Information ethics , </a:t>
            </a:r>
          </a:p>
          <a:p>
            <a:pPr lvl="0"/>
            <a:r>
              <a:rPr lang="en-US" sz="1800" dirty="0" smtClean="0">
                <a:latin typeface="Calibri" pitchFamily="34" charset="0"/>
                <a:cs typeface="Calibri" pitchFamily="34" charset="0"/>
              </a:rPr>
              <a:t>Functionality and </a:t>
            </a:r>
            <a:r>
              <a:rPr lang="en-US" sz="1800" dirty="0" smtClean="0">
                <a:latin typeface="Calibri" pitchFamily="34" charset="0"/>
                <a:cs typeface="Calibri" pitchFamily="34" charset="0"/>
              </a:rPr>
              <a:t>Usability </a:t>
            </a:r>
            <a:r>
              <a:rPr lang="en-US" sz="1800" dirty="0" smtClean="0">
                <a:latin typeface="Calibri" pitchFamily="34" charset="0"/>
                <a:cs typeface="Calibri" pitchFamily="34" charset="0"/>
              </a:rPr>
              <a:t>.</a:t>
            </a:r>
            <a:endParaRPr lang="en-US" sz="1800" dirty="0" smtClean="0">
              <a:latin typeface="Calibri" pitchFamily="34" charset="0"/>
              <a:cs typeface="Calibri" pitchFamily="34" charset="0"/>
            </a:endParaRPr>
          </a:p>
          <a:p>
            <a:pPr lvl="0"/>
            <a:endParaRPr lang="en-US" sz="2000" dirty="0" smtClean="0">
              <a:latin typeface="Calibri" pitchFamily="34" charset="0"/>
              <a:cs typeface="Calibri" pitchFamily="34" charset="0"/>
            </a:endParaRPr>
          </a:p>
          <a:p>
            <a:pPr lvl="0"/>
            <a:endParaRPr lang="en-US" sz="2000" dirty="0" smtClean="0">
              <a:latin typeface="Calibri" pitchFamily="34" charset="0"/>
              <a:cs typeface="Calibri" pitchFamily="34" charset="0"/>
            </a:endParaRPr>
          </a:p>
          <a:p>
            <a:pPr lvl="0"/>
            <a:endParaRPr lang="en-US" sz="1800" dirty="0" smtClean="0">
              <a:latin typeface="Calibri" pitchFamily="34" charset="0"/>
              <a:cs typeface="Calibri" pitchFamily="34" charset="0"/>
            </a:endParaRPr>
          </a:p>
          <a:p>
            <a:pPr lvl="0"/>
            <a:endParaRPr lang="en-US" sz="1800" dirty="0" smtClean="0"/>
          </a:p>
          <a:p>
            <a:pPr lvl="0"/>
            <a:endParaRPr lang="en-US" sz="1800" dirty="0" smtClean="0"/>
          </a:p>
          <a:p>
            <a:pPr marL="457200" lvl="0" indent="-381000" algn="l" rtl="0">
              <a:spcBef>
                <a:spcPts val="600"/>
              </a:spcBef>
              <a:spcAft>
                <a:spcPts val="0"/>
              </a:spcAft>
              <a:buSzPts val="2400"/>
              <a:buNone/>
            </a:pPr>
            <a:endParaRPr lang="en-US" dirty="0" smtClean="0"/>
          </a:p>
          <a:p>
            <a:pPr marL="457200" lvl="0" indent="-381000" algn="l" rtl="0">
              <a:spcBef>
                <a:spcPts val="600"/>
              </a:spcBef>
              <a:spcAft>
                <a:spcPts val="0"/>
              </a:spcAft>
              <a:buSzPts val="2400"/>
              <a:buNone/>
            </a:pPr>
            <a:r>
              <a:rPr lang="en-IN" dirty="0" smtClean="0"/>
              <a:t> </a:t>
            </a:r>
          </a:p>
          <a:p>
            <a:pPr marL="457200" lvl="0" indent="-381000" algn="l" rtl="0">
              <a:spcBef>
                <a:spcPts val="600"/>
              </a:spcBef>
              <a:spcAft>
                <a:spcPts val="0"/>
              </a:spcAft>
              <a:buSzPts val="2400"/>
              <a:buNone/>
            </a:pPr>
            <a:endParaRPr dirty="0"/>
          </a:p>
        </p:txBody>
      </p:sp>
      <p:sp>
        <p:nvSpPr>
          <p:cNvPr id="117" name="Google Shape;117;p20"/>
          <p:cNvSpPr txBox="1">
            <a:spLocks noGrp="1"/>
          </p:cNvSpPr>
          <p:nvPr>
            <p:ph type="sldNum" idx="12"/>
          </p:nvPr>
        </p:nvSpPr>
        <p:spPr>
          <a:xfrm>
            <a:off x="8429652" y="4749900"/>
            <a:ext cx="548700" cy="393600"/>
          </a:xfrm>
          <a:prstGeom prst="rect">
            <a:avLst/>
          </a:prstGeom>
        </p:spPr>
        <p:txBody>
          <a:bodyPr spcFirstLastPara="1" wrap="square" lIns="0" tIns="0" rIns="0" bIns="0" anchor="ctr" anchorCtr="0">
            <a:noAutofit/>
          </a:bodyPr>
          <a:lstStyle/>
          <a:p>
            <a:pPr marL="0" lvl="0" indent="0" algn="r" rtl="0">
              <a:spcBef>
                <a:spcPts val="0"/>
              </a:spcBef>
              <a:spcAft>
                <a:spcPts val="0"/>
              </a:spcAft>
              <a:buNone/>
            </a:pPr>
            <a:fld id="{00000000-1234-1234-1234-123412341234}" type="slidenum">
              <a:rPr lang="en"/>
              <a:pPr marL="0" lvl="0" indent="0" algn="r" rtl="0">
                <a:spcBef>
                  <a:spcPts val="0"/>
                </a:spcBef>
                <a:spcAft>
                  <a:spcPts val="0"/>
                </a:spcAft>
                <a:buNone/>
              </a:pPr>
              <a:t>3</a:t>
            </a:fld>
            <a:endParaRPr/>
          </a:p>
        </p:txBody>
      </p:sp>
      <p:pic>
        <p:nvPicPr>
          <p:cNvPr id="84994" name="Picture 2"/>
          <p:cNvPicPr>
            <a:picLocks noChangeAspect="1" noChangeArrowheads="1"/>
          </p:cNvPicPr>
          <p:nvPr/>
        </p:nvPicPr>
        <p:blipFill>
          <a:blip r:embed="rId3"/>
          <a:srcRect/>
          <a:stretch>
            <a:fillRect/>
          </a:stretch>
        </p:blipFill>
        <p:spPr bwMode="auto">
          <a:xfrm>
            <a:off x="6858016" y="142858"/>
            <a:ext cx="1428750" cy="704850"/>
          </a:xfrm>
          <a:prstGeom prst="rect">
            <a:avLst/>
          </a:prstGeom>
          <a:noFill/>
          <a:ln w="9525">
            <a:noFill/>
            <a:miter lim="800000"/>
            <a:headEnd/>
            <a:tailEnd/>
          </a:ln>
          <a:effectLst/>
        </p:spPr>
      </p:pic>
      <p:pic>
        <p:nvPicPr>
          <p:cNvPr id="84995" name="Picture 3"/>
          <p:cNvPicPr>
            <a:picLocks noChangeAspect="1" noChangeArrowheads="1"/>
          </p:cNvPicPr>
          <p:nvPr/>
        </p:nvPicPr>
        <p:blipFill>
          <a:blip r:embed="rId4"/>
          <a:srcRect/>
          <a:stretch>
            <a:fillRect/>
          </a:stretch>
        </p:blipFill>
        <p:spPr bwMode="auto">
          <a:xfrm>
            <a:off x="7848600" y="1000114"/>
            <a:ext cx="1295400" cy="742950"/>
          </a:xfrm>
          <a:prstGeom prst="rect">
            <a:avLst/>
          </a:prstGeom>
          <a:noFill/>
          <a:ln w="9525">
            <a:noFill/>
            <a:miter lim="800000"/>
            <a:headEnd/>
            <a:tailEnd/>
          </a:ln>
          <a:effectLst/>
        </p:spPr>
      </p:pic>
      <p:pic>
        <p:nvPicPr>
          <p:cNvPr id="84996" name="Picture 4"/>
          <p:cNvPicPr>
            <a:picLocks noChangeAspect="1" noChangeArrowheads="1"/>
          </p:cNvPicPr>
          <p:nvPr/>
        </p:nvPicPr>
        <p:blipFill>
          <a:blip r:embed="rId5"/>
          <a:srcRect/>
          <a:stretch>
            <a:fillRect/>
          </a:stretch>
        </p:blipFill>
        <p:spPr bwMode="auto">
          <a:xfrm rot="936935">
            <a:off x="7572396" y="1928808"/>
            <a:ext cx="1171575" cy="876300"/>
          </a:xfrm>
          <a:prstGeom prst="rect">
            <a:avLst/>
          </a:prstGeom>
          <a:noFill/>
          <a:ln w="9525">
            <a:noFill/>
            <a:miter lim="800000"/>
            <a:headEnd/>
            <a:tailEnd/>
          </a:ln>
          <a:effectLst/>
        </p:spPr>
      </p:pic>
      <p:pic>
        <p:nvPicPr>
          <p:cNvPr id="84997" name="Picture 5"/>
          <p:cNvPicPr>
            <a:picLocks noChangeAspect="1" noChangeArrowheads="1"/>
          </p:cNvPicPr>
          <p:nvPr/>
        </p:nvPicPr>
        <p:blipFill>
          <a:blip r:embed="rId6"/>
          <a:srcRect/>
          <a:stretch>
            <a:fillRect/>
          </a:stretch>
        </p:blipFill>
        <p:spPr bwMode="auto">
          <a:xfrm>
            <a:off x="6286512" y="1428742"/>
            <a:ext cx="1002255" cy="928694"/>
          </a:xfrm>
          <a:prstGeom prst="rect">
            <a:avLst/>
          </a:prstGeom>
          <a:noFill/>
          <a:ln w="9525">
            <a:noFill/>
            <a:miter lim="800000"/>
            <a:headEnd/>
            <a:tailEnd/>
          </a:ln>
          <a:effectLst/>
        </p:spPr>
      </p:pic>
      <p:pic>
        <p:nvPicPr>
          <p:cNvPr id="84998" name="Picture 6"/>
          <p:cNvPicPr>
            <a:picLocks noChangeAspect="1" noChangeArrowheads="1"/>
          </p:cNvPicPr>
          <p:nvPr/>
        </p:nvPicPr>
        <p:blipFill>
          <a:blip r:embed="rId7"/>
          <a:srcRect/>
          <a:stretch>
            <a:fillRect/>
          </a:stretch>
        </p:blipFill>
        <p:spPr bwMode="auto">
          <a:xfrm rot="1805992">
            <a:off x="5601465" y="3351187"/>
            <a:ext cx="785818" cy="898064"/>
          </a:xfrm>
          <a:prstGeom prst="rect">
            <a:avLst/>
          </a:prstGeom>
          <a:noFill/>
          <a:ln w="9525">
            <a:noFill/>
            <a:miter lim="800000"/>
            <a:headEnd/>
            <a:tailEnd/>
          </a:ln>
          <a:effectLst/>
        </p:spPr>
      </p:pic>
      <p:pic>
        <p:nvPicPr>
          <p:cNvPr id="84999" name="Picture 7"/>
          <p:cNvPicPr>
            <a:picLocks noChangeAspect="1" noChangeArrowheads="1"/>
          </p:cNvPicPr>
          <p:nvPr/>
        </p:nvPicPr>
        <p:blipFill>
          <a:blip r:embed="rId8"/>
          <a:srcRect/>
          <a:stretch>
            <a:fillRect/>
          </a:stretch>
        </p:blipFill>
        <p:spPr bwMode="auto">
          <a:xfrm rot="19792583">
            <a:off x="6494551" y="2591928"/>
            <a:ext cx="1023634" cy="1389217"/>
          </a:xfrm>
          <a:prstGeom prst="rect">
            <a:avLst/>
          </a:prstGeom>
          <a:noFill/>
          <a:ln w="9525">
            <a:noFill/>
            <a:miter lim="800000"/>
            <a:headEnd/>
            <a:tailEnd/>
          </a:ln>
          <a:effectLst/>
        </p:spPr>
      </p:pic>
      <p:pic>
        <p:nvPicPr>
          <p:cNvPr id="85000" name="Picture 8"/>
          <p:cNvPicPr>
            <a:picLocks noChangeAspect="1" noChangeArrowheads="1"/>
          </p:cNvPicPr>
          <p:nvPr/>
        </p:nvPicPr>
        <p:blipFill>
          <a:blip r:embed="rId9"/>
          <a:srcRect/>
          <a:stretch>
            <a:fillRect/>
          </a:stretch>
        </p:blipFill>
        <p:spPr bwMode="auto">
          <a:xfrm rot="1060278">
            <a:off x="6420855" y="3803451"/>
            <a:ext cx="739824" cy="1000132"/>
          </a:xfrm>
          <a:prstGeom prst="rect">
            <a:avLst/>
          </a:prstGeom>
          <a:noFill/>
          <a:ln w="9525">
            <a:noFill/>
            <a:miter lim="800000"/>
            <a:headEnd/>
            <a:tailEnd/>
          </a:ln>
          <a:effectLst/>
        </p:spPr>
      </p:pic>
      <p:pic>
        <p:nvPicPr>
          <p:cNvPr id="85001" name="Picture 9"/>
          <p:cNvPicPr>
            <a:picLocks noChangeAspect="1" noChangeArrowheads="1"/>
          </p:cNvPicPr>
          <p:nvPr/>
        </p:nvPicPr>
        <p:blipFill>
          <a:blip r:embed="rId10"/>
          <a:srcRect/>
          <a:stretch>
            <a:fillRect/>
          </a:stretch>
        </p:blipFill>
        <p:spPr bwMode="auto">
          <a:xfrm rot="503250">
            <a:off x="7486637" y="3645427"/>
            <a:ext cx="1071570" cy="861716"/>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86"/>
        <p:cNvGrpSpPr/>
        <p:nvPr/>
      </p:nvGrpSpPr>
      <p:grpSpPr>
        <a:xfrm>
          <a:off x="0" y="0"/>
          <a:ext cx="0" cy="0"/>
          <a:chOff x="0" y="0"/>
          <a:chExt cx="0" cy="0"/>
        </a:xfrm>
      </p:grpSpPr>
      <p:sp>
        <p:nvSpPr>
          <p:cNvPr id="87" name="Google Shape;87;p16"/>
          <p:cNvSpPr txBox="1">
            <a:spLocks noGrp="1"/>
          </p:cNvSpPr>
          <p:nvPr>
            <p:ph type="title"/>
          </p:nvPr>
        </p:nvSpPr>
        <p:spPr>
          <a:xfrm>
            <a:off x="142844" y="142858"/>
            <a:ext cx="5343900" cy="718800"/>
          </a:xfrm>
          <a:prstGeom prst="rect">
            <a:avLst/>
          </a:prstGeom>
        </p:spPr>
        <p:txBody>
          <a:bodyPr spcFirstLastPara="1" wrap="square" lIns="0" tIns="0" rIns="0" bIns="0" anchor="b" anchorCtr="0">
            <a:noAutofit/>
          </a:bodyPr>
          <a:lstStyle/>
          <a:p>
            <a:pPr marL="0" lvl="0" indent="0" algn="l" rtl="0">
              <a:spcBef>
                <a:spcPts val="0"/>
              </a:spcBef>
              <a:spcAft>
                <a:spcPts val="0"/>
              </a:spcAft>
              <a:buNone/>
            </a:pPr>
            <a:r>
              <a:rPr lang="en" sz="2400" b="1" dirty="0" smtClean="0">
                <a:latin typeface="Calibri" pitchFamily="34" charset="0"/>
                <a:cs typeface="Calibri" pitchFamily="34" charset="0"/>
              </a:rPr>
              <a:t>INSTRUCTIONS</a:t>
            </a:r>
            <a:r>
              <a:rPr lang="en" dirty="0" smtClean="0">
                <a:latin typeface="Calibri" pitchFamily="34" charset="0"/>
                <a:cs typeface="Calibri" pitchFamily="34" charset="0"/>
              </a:rPr>
              <a:t> </a:t>
            </a:r>
            <a:endParaRPr dirty="0">
              <a:latin typeface="Calibri" pitchFamily="34" charset="0"/>
              <a:cs typeface="Calibri" pitchFamily="34" charset="0"/>
            </a:endParaRPr>
          </a:p>
        </p:txBody>
      </p:sp>
      <p:sp>
        <p:nvSpPr>
          <p:cNvPr id="89" name="Google Shape;89;p16"/>
          <p:cNvSpPr txBox="1">
            <a:spLocks noGrp="1"/>
          </p:cNvSpPr>
          <p:nvPr>
            <p:ph type="body" idx="1"/>
          </p:nvPr>
        </p:nvSpPr>
        <p:spPr>
          <a:xfrm>
            <a:off x="142844" y="1142990"/>
            <a:ext cx="2429018" cy="2885400"/>
          </a:xfrm>
          <a:prstGeom prst="rect">
            <a:avLst/>
          </a:prstGeom>
        </p:spPr>
        <p:txBody>
          <a:bodyPr spcFirstLastPara="1" wrap="square" lIns="0" tIns="0" rIns="0" bIns="0" anchor="t" anchorCtr="0">
            <a:noAutofit/>
          </a:bodyPr>
          <a:lstStyle/>
          <a:p>
            <a:pPr>
              <a:buNone/>
            </a:pPr>
            <a:r>
              <a:rPr lang="en-US" sz="1600" b="1" i="1" dirty="0" smtClean="0">
                <a:solidFill>
                  <a:schemeClr val="accent1">
                    <a:lumMod val="75000"/>
                  </a:schemeClr>
                </a:solidFill>
                <a:latin typeface="Calibri" pitchFamily="34" charset="0"/>
                <a:cs typeface="Calibri" pitchFamily="34" charset="0"/>
              </a:rPr>
              <a:t>Course Prerequisite</a:t>
            </a:r>
            <a:r>
              <a:rPr lang="en-US" sz="1600" dirty="0" smtClean="0">
                <a:solidFill>
                  <a:schemeClr val="accent1">
                    <a:lumMod val="75000"/>
                  </a:schemeClr>
                </a:solidFill>
                <a:latin typeface="Calibri" pitchFamily="34" charset="0"/>
                <a:cs typeface="Calibri" pitchFamily="34" charset="0"/>
              </a:rPr>
              <a:t>:</a:t>
            </a:r>
          </a:p>
          <a:p>
            <a:pPr>
              <a:buNone/>
            </a:pPr>
            <a:r>
              <a:rPr lang="en-US" sz="1600" b="1" i="1" dirty="0" smtClean="0">
                <a:latin typeface="Calibri" pitchFamily="34" charset="0"/>
                <a:cs typeface="Calibri" pitchFamily="34" charset="0"/>
              </a:rPr>
              <a:t>Basic knowledge of </a:t>
            </a:r>
          </a:p>
          <a:p>
            <a:pPr>
              <a:buNone/>
            </a:pPr>
            <a:r>
              <a:rPr lang="en-US" sz="1600" b="1" i="1" dirty="0" smtClean="0">
                <a:latin typeface="Calibri" pitchFamily="34" charset="0"/>
                <a:cs typeface="Calibri" pitchFamily="34" charset="0"/>
              </a:rPr>
              <a:t>computer and a mindset</a:t>
            </a:r>
          </a:p>
          <a:p>
            <a:pPr>
              <a:buNone/>
            </a:pPr>
            <a:r>
              <a:rPr lang="en-US" sz="1600" b="1" i="1" dirty="0" smtClean="0">
                <a:latin typeface="Calibri" pitchFamily="34" charset="0"/>
                <a:cs typeface="Calibri" pitchFamily="34" charset="0"/>
              </a:rPr>
              <a:t>to ensure safety and</a:t>
            </a:r>
          </a:p>
          <a:p>
            <a:pPr>
              <a:buNone/>
            </a:pPr>
            <a:r>
              <a:rPr lang="en-US" sz="1600" b="1" i="1" dirty="0" smtClean="0">
                <a:latin typeface="Calibri" pitchFamily="34" charset="0"/>
                <a:cs typeface="Calibri" pitchFamily="34" charset="0"/>
              </a:rPr>
              <a:t>security of organizational  data.</a:t>
            </a:r>
            <a:endParaRPr lang="en-US" sz="1600" dirty="0">
              <a:latin typeface="Calibri" pitchFamily="34" charset="0"/>
              <a:cs typeface="Calibri" pitchFamily="34" charset="0"/>
            </a:endParaRPr>
          </a:p>
        </p:txBody>
      </p:sp>
      <p:sp>
        <p:nvSpPr>
          <p:cNvPr id="88" name="Google Shape;88;p16"/>
          <p:cNvSpPr txBox="1">
            <a:spLocks noGrp="1"/>
          </p:cNvSpPr>
          <p:nvPr>
            <p:ph type="body" idx="2"/>
          </p:nvPr>
        </p:nvSpPr>
        <p:spPr>
          <a:xfrm>
            <a:off x="2643174" y="1071552"/>
            <a:ext cx="2500330" cy="2885400"/>
          </a:xfrm>
          <a:prstGeom prst="rect">
            <a:avLst/>
          </a:prstGeom>
        </p:spPr>
        <p:txBody>
          <a:bodyPr spcFirstLastPara="1" wrap="square" lIns="0" tIns="0" rIns="0" bIns="0" anchor="t" anchorCtr="0">
            <a:noAutofit/>
          </a:bodyPr>
          <a:lstStyle/>
          <a:p>
            <a:pPr marL="0" indent="0">
              <a:buClr>
                <a:schemeClr val="dk1"/>
              </a:buClr>
              <a:buSzPts val="1100"/>
              <a:buNone/>
            </a:pPr>
            <a:r>
              <a:rPr lang="en-US" sz="1600" b="1" i="1" dirty="0" smtClean="0">
                <a:solidFill>
                  <a:schemeClr val="accent1">
                    <a:lumMod val="75000"/>
                  </a:schemeClr>
                </a:solidFill>
                <a:latin typeface="Calibri" pitchFamily="34" charset="0"/>
                <a:cs typeface="Calibri" pitchFamily="34" charset="0"/>
              </a:rPr>
              <a:t>Pedagogy: </a:t>
            </a:r>
          </a:p>
          <a:p>
            <a:pPr marL="0" indent="0">
              <a:buClr>
                <a:schemeClr val="dk1"/>
              </a:buClr>
              <a:buSzPts val="1100"/>
              <a:buNone/>
            </a:pPr>
            <a:r>
              <a:rPr lang="en-US" sz="1600" b="1" i="1" dirty="0" smtClean="0">
                <a:latin typeface="Calibri" pitchFamily="34" charset="0"/>
                <a:cs typeface="Calibri" pitchFamily="34" charset="0"/>
              </a:rPr>
              <a:t>Mix pedagogy of Blended Interactive sessions , case discussion , panel discussion and lab sessions are planned</a:t>
            </a:r>
          </a:p>
          <a:p>
            <a:pPr marL="0" lvl="0" indent="0" algn="l" rtl="0">
              <a:spcBef>
                <a:spcPts val="600"/>
              </a:spcBef>
              <a:spcAft>
                <a:spcPts val="0"/>
              </a:spcAft>
              <a:buClr>
                <a:schemeClr val="dk1"/>
              </a:buClr>
              <a:buSzPts val="1100"/>
              <a:buFont typeface="Arial"/>
              <a:buNone/>
            </a:pPr>
            <a:endParaRPr sz="1200" b="1" dirty="0"/>
          </a:p>
        </p:txBody>
      </p:sp>
      <p:sp>
        <p:nvSpPr>
          <p:cNvPr id="91" name="Google Shape;91;p16"/>
          <p:cNvSpPr txBox="1">
            <a:spLocks noGrp="1"/>
          </p:cNvSpPr>
          <p:nvPr>
            <p:ph type="sldNum" idx="12"/>
          </p:nvPr>
        </p:nvSpPr>
        <p:spPr>
          <a:prstGeom prst="rect">
            <a:avLst/>
          </a:prstGeom>
        </p:spPr>
        <p:txBody>
          <a:bodyPr spcFirstLastPara="1" wrap="square" lIns="0" tIns="0" rIns="0" bIns="0" anchor="ctr" anchorCtr="0">
            <a:noAutofit/>
          </a:bodyPr>
          <a:lstStyle/>
          <a:p>
            <a:pPr marL="0" lvl="0" indent="0" algn="r" rtl="0">
              <a:spcBef>
                <a:spcPts val="0"/>
              </a:spcBef>
              <a:spcAft>
                <a:spcPts val="0"/>
              </a:spcAft>
              <a:buNone/>
            </a:pPr>
            <a:fld id="{00000000-1234-1234-1234-123412341234}" type="slidenum">
              <a:rPr lang="en"/>
              <a:pPr marL="0" lvl="0" indent="0" algn="r" rtl="0">
                <a:spcBef>
                  <a:spcPts val="0"/>
                </a:spcBef>
                <a:spcAft>
                  <a:spcPts val="0"/>
                </a:spcAft>
                <a:buNone/>
              </a:pPr>
              <a:t>4</a:t>
            </a:fld>
            <a:endParaRPr/>
          </a:p>
        </p:txBody>
      </p:sp>
      <p:sp>
        <p:nvSpPr>
          <p:cNvPr id="9" name="TextBox 8"/>
          <p:cNvSpPr txBox="1"/>
          <p:nvPr/>
        </p:nvSpPr>
        <p:spPr>
          <a:xfrm>
            <a:off x="0" y="3500444"/>
            <a:ext cx="4572000" cy="1292662"/>
          </a:xfrm>
          <a:prstGeom prst="rect">
            <a:avLst/>
          </a:prstGeom>
          <a:noFill/>
        </p:spPr>
        <p:txBody>
          <a:bodyPr wrap="square" rtlCol="0">
            <a:spAutoFit/>
          </a:bodyPr>
          <a:lstStyle/>
          <a:p>
            <a:pPr lvl="0"/>
            <a:r>
              <a:rPr lang="en-US" sz="1600" b="1" i="1" dirty="0" smtClean="0">
                <a:solidFill>
                  <a:schemeClr val="accent1">
                    <a:lumMod val="75000"/>
                  </a:schemeClr>
                </a:solidFill>
                <a:latin typeface="Calibri" pitchFamily="34" charset="0"/>
                <a:ea typeface="News Cycle"/>
                <a:cs typeface="Calibri" pitchFamily="34" charset="0"/>
                <a:sym typeface="News Cycle"/>
              </a:rPr>
              <a:t>Course duration</a:t>
            </a:r>
            <a:r>
              <a:rPr lang="en-US" sz="1600" b="1" i="1" dirty="0" smtClean="0">
                <a:solidFill>
                  <a:schemeClr val="lt1"/>
                </a:solidFill>
                <a:latin typeface="Calibri" pitchFamily="34" charset="0"/>
                <a:ea typeface="News Cycle"/>
                <a:cs typeface="Calibri" pitchFamily="34" charset="0"/>
                <a:sym typeface="News Cycle"/>
              </a:rPr>
              <a:t>:  10 sessions </a:t>
            </a:r>
          </a:p>
          <a:p>
            <a:pPr lvl="0"/>
            <a:r>
              <a:rPr lang="en-US" sz="1600" b="1" i="1" dirty="0" smtClean="0">
                <a:solidFill>
                  <a:schemeClr val="lt1"/>
                </a:solidFill>
                <a:latin typeface="Calibri" pitchFamily="34" charset="0"/>
                <a:ea typeface="News Cycle"/>
                <a:cs typeface="Calibri" pitchFamily="34" charset="0"/>
                <a:sym typeface="News Cycle"/>
              </a:rPr>
              <a:t>Credit : 0.5 </a:t>
            </a:r>
          </a:p>
          <a:p>
            <a:pPr lvl="0"/>
            <a:r>
              <a:rPr lang="en-US" sz="1600" b="1" i="1" dirty="0" smtClean="0">
                <a:solidFill>
                  <a:schemeClr val="lt1"/>
                </a:solidFill>
                <a:latin typeface="Calibri" pitchFamily="34" charset="0"/>
                <a:ea typeface="News Cycle"/>
                <a:cs typeface="Calibri" pitchFamily="34" charset="0"/>
                <a:sym typeface="News Cycle"/>
              </a:rPr>
              <a:t>Specific modules : 5 </a:t>
            </a:r>
          </a:p>
          <a:p>
            <a:pPr lvl="0"/>
            <a:r>
              <a:rPr lang="en-US" sz="1600" b="1" i="1" dirty="0" smtClean="0">
                <a:solidFill>
                  <a:schemeClr val="lt1"/>
                </a:solidFill>
                <a:latin typeface="Calibri" pitchFamily="34" charset="0"/>
                <a:ea typeface="News Cycle"/>
                <a:cs typeface="Calibri" pitchFamily="34" charset="0"/>
                <a:sym typeface="News Cycle"/>
              </a:rPr>
              <a:t>Mode of evaluation: Assignment and Practical Lab </a:t>
            </a:r>
          </a:p>
          <a:p>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81"/>
        <p:cNvGrpSpPr/>
        <p:nvPr/>
      </p:nvGrpSpPr>
      <p:grpSpPr>
        <a:xfrm>
          <a:off x="0" y="0"/>
          <a:ext cx="0" cy="0"/>
          <a:chOff x="0" y="0"/>
          <a:chExt cx="0" cy="0"/>
        </a:xfrm>
      </p:grpSpPr>
      <p:sp>
        <p:nvSpPr>
          <p:cNvPr id="5" name="TextBox 4"/>
          <p:cNvSpPr txBox="1"/>
          <p:nvPr/>
        </p:nvSpPr>
        <p:spPr>
          <a:xfrm>
            <a:off x="428596" y="0"/>
            <a:ext cx="3571900" cy="461665"/>
          </a:xfrm>
          <a:prstGeom prst="rect">
            <a:avLst/>
          </a:prstGeom>
          <a:noFill/>
        </p:spPr>
        <p:txBody>
          <a:bodyPr wrap="square" rtlCol="0">
            <a:spAutoFit/>
          </a:bodyPr>
          <a:lstStyle/>
          <a:p>
            <a:r>
              <a:rPr lang="en-IN" sz="2400" dirty="0" smtClean="0">
                <a:solidFill>
                  <a:schemeClr val="accent1">
                    <a:lumMod val="60000"/>
                    <a:lumOff val="40000"/>
                  </a:schemeClr>
                </a:solidFill>
              </a:rPr>
              <a:t>Agenda </a:t>
            </a:r>
            <a:endParaRPr lang="en-US" sz="2400" dirty="0">
              <a:solidFill>
                <a:schemeClr val="accent1">
                  <a:lumMod val="60000"/>
                  <a:lumOff val="40000"/>
                </a:schemeClr>
              </a:solidFill>
              <a:latin typeface="Calibri" pitchFamily="34" charset="0"/>
              <a:cs typeface="Calibri" pitchFamily="34" charset="0"/>
            </a:endParaRPr>
          </a:p>
        </p:txBody>
      </p:sp>
      <p:graphicFrame>
        <p:nvGraphicFramePr>
          <p:cNvPr id="7" name="Content Placeholder 5"/>
          <p:cNvGraphicFramePr>
            <a:graphicFrameLocks/>
          </p:cNvGraphicFramePr>
          <p:nvPr/>
        </p:nvGraphicFramePr>
        <p:xfrm>
          <a:off x="428596" y="803660"/>
          <a:ext cx="7429552" cy="398266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pSp>
        <p:nvGrpSpPr>
          <p:cNvPr id="4" name="Group 3"/>
          <p:cNvGrpSpPr/>
          <p:nvPr/>
        </p:nvGrpSpPr>
        <p:grpSpPr>
          <a:xfrm>
            <a:off x="7143768" y="0"/>
            <a:ext cx="2000232" cy="5143500"/>
            <a:chOff x="7143768" y="0"/>
            <a:chExt cx="2000232" cy="5143500"/>
          </a:xfrm>
        </p:grpSpPr>
        <p:pic>
          <p:nvPicPr>
            <p:cNvPr id="6" name="Picture 5"/>
            <p:cNvPicPr>
              <a:picLocks noChangeAspect="1" noChangeArrowheads="1"/>
            </p:cNvPicPr>
            <p:nvPr/>
          </p:nvPicPr>
          <p:blipFill>
            <a:blip r:embed="rId8"/>
            <a:srcRect/>
            <a:stretch>
              <a:fillRect/>
            </a:stretch>
          </p:blipFill>
          <p:spPr bwMode="auto">
            <a:xfrm>
              <a:off x="7143768" y="3350422"/>
              <a:ext cx="2000232" cy="1793078"/>
            </a:xfrm>
            <a:prstGeom prst="rect">
              <a:avLst/>
            </a:prstGeom>
            <a:noFill/>
            <a:ln w="9525">
              <a:noFill/>
              <a:miter lim="800000"/>
              <a:headEnd/>
              <a:tailEnd/>
            </a:ln>
          </p:spPr>
        </p:pic>
        <p:pic>
          <p:nvPicPr>
            <p:cNvPr id="8" name="Picture 3"/>
            <p:cNvPicPr>
              <a:picLocks noChangeAspect="1" noChangeArrowheads="1"/>
            </p:cNvPicPr>
            <p:nvPr/>
          </p:nvPicPr>
          <p:blipFill>
            <a:blip r:embed="rId9"/>
            <a:srcRect/>
            <a:stretch>
              <a:fillRect/>
            </a:stretch>
          </p:blipFill>
          <p:spPr bwMode="auto">
            <a:xfrm>
              <a:off x="7215206" y="0"/>
              <a:ext cx="1928794" cy="3357568"/>
            </a:xfrm>
            <a:prstGeom prst="rect">
              <a:avLst/>
            </a:prstGeom>
            <a:noFill/>
            <a:ln w="12700">
              <a:noFill/>
              <a:miter lim="800000"/>
              <a:headEnd/>
              <a:tailEnd/>
            </a:ln>
          </p:spPr>
        </p:pic>
      </p:gr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pPr marL="0" lvl="0" indent="0" algn="r" rtl="0">
                <a:spcBef>
                  <a:spcPts val="0"/>
                </a:spcBef>
                <a:spcAft>
                  <a:spcPts val="0"/>
                </a:spcAft>
                <a:buNone/>
              </a:pPr>
              <a:t>6</a:t>
            </a:fld>
            <a:endParaRPr lang="en"/>
          </a:p>
        </p:txBody>
      </p:sp>
      <p:grpSp>
        <p:nvGrpSpPr>
          <p:cNvPr id="3" name="Group 2"/>
          <p:cNvGrpSpPr/>
          <p:nvPr/>
        </p:nvGrpSpPr>
        <p:grpSpPr>
          <a:xfrm>
            <a:off x="7143768" y="0"/>
            <a:ext cx="2000232" cy="5143500"/>
            <a:chOff x="7143768" y="0"/>
            <a:chExt cx="2000232" cy="5143500"/>
          </a:xfrm>
        </p:grpSpPr>
        <p:pic>
          <p:nvPicPr>
            <p:cNvPr id="4" name="Picture 5"/>
            <p:cNvPicPr>
              <a:picLocks noChangeAspect="1" noChangeArrowheads="1"/>
            </p:cNvPicPr>
            <p:nvPr/>
          </p:nvPicPr>
          <p:blipFill>
            <a:blip r:embed="rId2"/>
            <a:srcRect/>
            <a:stretch>
              <a:fillRect/>
            </a:stretch>
          </p:blipFill>
          <p:spPr bwMode="auto">
            <a:xfrm>
              <a:off x="7143768" y="3350422"/>
              <a:ext cx="2000232" cy="1793078"/>
            </a:xfrm>
            <a:prstGeom prst="rect">
              <a:avLst/>
            </a:prstGeom>
            <a:noFill/>
            <a:ln w="9525">
              <a:noFill/>
              <a:miter lim="800000"/>
              <a:headEnd/>
              <a:tailEnd/>
            </a:ln>
          </p:spPr>
        </p:pic>
        <p:pic>
          <p:nvPicPr>
            <p:cNvPr id="5" name="Picture 3"/>
            <p:cNvPicPr>
              <a:picLocks noChangeAspect="1" noChangeArrowheads="1"/>
            </p:cNvPicPr>
            <p:nvPr/>
          </p:nvPicPr>
          <p:blipFill>
            <a:blip r:embed="rId3"/>
            <a:srcRect/>
            <a:stretch>
              <a:fillRect/>
            </a:stretch>
          </p:blipFill>
          <p:spPr bwMode="auto">
            <a:xfrm>
              <a:off x="7215206" y="0"/>
              <a:ext cx="1928794" cy="3357568"/>
            </a:xfrm>
            <a:prstGeom prst="rect">
              <a:avLst/>
            </a:prstGeom>
            <a:noFill/>
            <a:ln w="12700">
              <a:noFill/>
              <a:miter lim="800000"/>
              <a:headEnd/>
              <a:tailEnd/>
            </a:ln>
          </p:spPr>
        </p:pic>
      </p:grpSp>
      <p:sp>
        <p:nvSpPr>
          <p:cNvPr id="6" name="Rectangle 5"/>
          <p:cNvSpPr/>
          <p:nvPr/>
        </p:nvSpPr>
        <p:spPr>
          <a:xfrm>
            <a:off x="214282" y="785800"/>
            <a:ext cx="6643718" cy="2308324"/>
          </a:xfrm>
          <a:prstGeom prst="rect">
            <a:avLst/>
          </a:prstGeom>
        </p:spPr>
        <p:txBody>
          <a:bodyPr wrap="square">
            <a:spAutoFit/>
          </a:bodyPr>
          <a:lstStyle/>
          <a:p>
            <a:r>
              <a:rPr lang="en-US" sz="1800" dirty="0" smtClean="0">
                <a:solidFill>
                  <a:schemeClr val="bg1"/>
                </a:solidFill>
              </a:rPr>
              <a:t>-</a:t>
            </a:r>
            <a:r>
              <a:rPr lang="en-US" dirty="0" smtClean="0">
                <a:solidFill>
                  <a:schemeClr val="bg1"/>
                </a:solidFill>
              </a:rPr>
              <a:t>Always </a:t>
            </a:r>
            <a:r>
              <a:rPr lang="en-US" dirty="0" smtClean="0">
                <a:solidFill>
                  <a:schemeClr val="bg1"/>
                </a:solidFill>
              </a:rPr>
              <a:t>install Licensed Software so that you have regular updates of your Operating system and Applications</a:t>
            </a:r>
            <a:r>
              <a:rPr lang="en-US" dirty="0" smtClean="0">
                <a:solidFill>
                  <a:schemeClr val="bg1"/>
                </a:solidFill>
              </a:rPr>
              <a:t>.</a:t>
            </a:r>
          </a:p>
          <a:p>
            <a:endParaRPr lang="en-US" dirty="0" smtClean="0">
              <a:solidFill>
                <a:schemeClr val="bg1"/>
              </a:solidFill>
            </a:endParaRPr>
          </a:p>
          <a:p>
            <a:pPr>
              <a:buFontTx/>
              <a:buChar char="-"/>
            </a:pPr>
            <a:r>
              <a:rPr lang="en-US" dirty="0" smtClean="0">
                <a:solidFill>
                  <a:schemeClr val="bg1"/>
                </a:solidFill>
              </a:rPr>
              <a:t>In </a:t>
            </a:r>
            <a:r>
              <a:rPr lang="en-US" dirty="0" smtClean="0">
                <a:solidFill>
                  <a:schemeClr val="bg1"/>
                </a:solidFill>
              </a:rPr>
              <a:t>case of open source software, make sure to update frequently. </a:t>
            </a:r>
            <a:endParaRPr lang="en-US" dirty="0" smtClean="0">
              <a:solidFill>
                <a:schemeClr val="bg1"/>
              </a:solidFill>
            </a:endParaRPr>
          </a:p>
          <a:p>
            <a:pPr>
              <a:buFontTx/>
              <a:buChar char="-"/>
            </a:pPr>
            <a:endParaRPr lang="en-US" dirty="0" smtClean="0">
              <a:solidFill>
                <a:schemeClr val="bg1"/>
              </a:solidFill>
            </a:endParaRPr>
          </a:p>
          <a:p>
            <a:r>
              <a:rPr lang="en-US" dirty="0" smtClean="0">
                <a:solidFill>
                  <a:schemeClr val="bg1"/>
                </a:solidFill>
              </a:rPr>
              <a:t> -Read </a:t>
            </a:r>
            <a:r>
              <a:rPr lang="en-US" dirty="0" smtClean="0">
                <a:solidFill>
                  <a:schemeClr val="bg1"/>
                </a:solidFill>
              </a:rPr>
              <a:t>the “Terms and Conditions” / “License Agreement” provided by vendor/software before installation. </a:t>
            </a:r>
            <a:endParaRPr lang="en-US" dirty="0" smtClean="0">
              <a:solidFill>
                <a:schemeClr val="bg1"/>
              </a:solidFill>
            </a:endParaRPr>
          </a:p>
          <a:p>
            <a:endParaRPr lang="en-US" dirty="0" smtClean="0">
              <a:solidFill>
                <a:schemeClr val="bg1"/>
              </a:solidFill>
            </a:endParaRPr>
          </a:p>
          <a:p>
            <a:r>
              <a:rPr lang="en-US" dirty="0" smtClean="0">
                <a:solidFill>
                  <a:schemeClr val="bg1"/>
                </a:solidFill>
              </a:rPr>
              <a:t>-Properly </a:t>
            </a:r>
            <a:r>
              <a:rPr lang="en-US" dirty="0" smtClean="0">
                <a:solidFill>
                  <a:schemeClr val="bg1"/>
                </a:solidFill>
              </a:rPr>
              <a:t>shutdown and switch off your personal computer after the use along with your external devices like Monitor, Modem, Speakers etc.</a:t>
            </a:r>
            <a:endParaRPr lang="en-US" sz="1100" dirty="0">
              <a:solidFill>
                <a:schemeClr val="bg1"/>
              </a:solidFill>
            </a:endParaRPr>
          </a:p>
        </p:txBody>
      </p:sp>
      <p:sp>
        <p:nvSpPr>
          <p:cNvPr id="7" name="TextBox 6"/>
          <p:cNvSpPr txBox="1"/>
          <p:nvPr/>
        </p:nvSpPr>
        <p:spPr>
          <a:xfrm>
            <a:off x="142844" y="142858"/>
            <a:ext cx="4572032" cy="584775"/>
          </a:xfrm>
          <a:prstGeom prst="rect">
            <a:avLst/>
          </a:prstGeom>
          <a:noFill/>
        </p:spPr>
        <p:txBody>
          <a:bodyPr wrap="square" rtlCol="0">
            <a:spAutoFit/>
          </a:bodyPr>
          <a:lstStyle/>
          <a:p>
            <a:r>
              <a:rPr lang="en-IN" sz="3200" dirty="0" smtClean="0">
                <a:solidFill>
                  <a:schemeClr val="accent1">
                    <a:lumMod val="60000"/>
                    <a:lumOff val="40000"/>
                  </a:schemeClr>
                </a:solidFill>
              </a:rPr>
              <a:t>Desktop Security </a:t>
            </a:r>
            <a:endParaRPr lang="en-US" sz="3200" dirty="0">
              <a:solidFill>
                <a:schemeClr val="accent1">
                  <a:lumMod val="60000"/>
                  <a:lumOff val="40000"/>
                </a:schemeClr>
              </a:solidFill>
            </a:endParaRPr>
          </a:p>
        </p:txBody>
      </p:sp>
      <p:pic>
        <p:nvPicPr>
          <p:cNvPr id="3074" name="Picture 2"/>
          <p:cNvPicPr>
            <a:picLocks noChangeAspect="1" noChangeArrowheads="1"/>
          </p:cNvPicPr>
          <p:nvPr/>
        </p:nvPicPr>
        <p:blipFill>
          <a:blip r:embed="rId4"/>
          <a:srcRect/>
          <a:stretch>
            <a:fillRect/>
          </a:stretch>
        </p:blipFill>
        <p:spPr bwMode="auto">
          <a:xfrm>
            <a:off x="6108961" y="3429006"/>
            <a:ext cx="3035039" cy="1714494"/>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pPr marL="0" lvl="0" indent="0" algn="r" rtl="0">
                <a:spcBef>
                  <a:spcPts val="0"/>
                </a:spcBef>
                <a:spcAft>
                  <a:spcPts val="0"/>
                </a:spcAft>
                <a:buNone/>
              </a:pPr>
              <a:t>7</a:t>
            </a:fld>
            <a:endParaRPr lang="en"/>
          </a:p>
        </p:txBody>
      </p:sp>
      <p:sp>
        <p:nvSpPr>
          <p:cNvPr id="3" name="Rectangle 2"/>
          <p:cNvSpPr/>
          <p:nvPr/>
        </p:nvSpPr>
        <p:spPr>
          <a:xfrm>
            <a:off x="0" y="714362"/>
            <a:ext cx="7286644" cy="4185761"/>
          </a:xfrm>
          <a:prstGeom prst="rect">
            <a:avLst/>
          </a:prstGeom>
        </p:spPr>
        <p:txBody>
          <a:bodyPr wrap="square">
            <a:spAutoFit/>
          </a:bodyPr>
          <a:lstStyle/>
          <a:p>
            <a:r>
              <a:rPr lang="en-US" dirty="0" smtClean="0">
                <a:solidFill>
                  <a:schemeClr val="bg1"/>
                </a:solidFill>
              </a:rPr>
              <a:t>Installation </a:t>
            </a:r>
            <a:r>
              <a:rPr lang="en-US" dirty="0" smtClean="0">
                <a:solidFill>
                  <a:schemeClr val="bg1"/>
                </a:solidFill>
              </a:rPr>
              <a:t>of Operating </a:t>
            </a:r>
            <a:r>
              <a:rPr lang="en-US" dirty="0" smtClean="0">
                <a:solidFill>
                  <a:schemeClr val="bg1"/>
                </a:solidFill>
              </a:rPr>
              <a:t>System</a:t>
            </a:r>
          </a:p>
          <a:p>
            <a:endParaRPr lang="en-US" dirty="0" smtClean="0">
              <a:solidFill>
                <a:schemeClr val="bg1"/>
              </a:solidFill>
            </a:endParaRPr>
          </a:p>
          <a:p>
            <a:r>
              <a:rPr lang="en-US" dirty="0" smtClean="0">
                <a:solidFill>
                  <a:schemeClr val="bg1"/>
                </a:solidFill>
              </a:rPr>
              <a:t>-Get </a:t>
            </a:r>
            <a:r>
              <a:rPr lang="en-US" dirty="0" smtClean="0">
                <a:solidFill>
                  <a:schemeClr val="bg1"/>
                </a:solidFill>
              </a:rPr>
              <a:t>proper Licensed Operating System and read License agreement carefully before installing the OS</a:t>
            </a:r>
            <a:r>
              <a:rPr lang="en-US" dirty="0" smtClean="0">
                <a:solidFill>
                  <a:schemeClr val="bg1"/>
                </a:solidFill>
              </a:rPr>
              <a:t>.</a:t>
            </a:r>
          </a:p>
          <a:p>
            <a:endParaRPr lang="en-US" dirty="0" smtClean="0">
              <a:solidFill>
                <a:schemeClr val="bg1"/>
              </a:solidFill>
            </a:endParaRPr>
          </a:p>
          <a:p>
            <a:r>
              <a:rPr lang="en-US" dirty="0" smtClean="0">
                <a:solidFill>
                  <a:schemeClr val="bg1"/>
                </a:solidFill>
              </a:rPr>
              <a:t>-Switch </a:t>
            </a:r>
            <a:r>
              <a:rPr lang="en-US" dirty="0" smtClean="0">
                <a:solidFill>
                  <a:schemeClr val="bg1"/>
                </a:solidFill>
              </a:rPr>
              <a:t>on your personal computer and go to BIOS Settings and change your first boot drive to CD Drive. </a:t>
            </a:r>
            <a:endParaRPr lang="en-US" dirty="0" smtClean="0">
              <a:solidFill>
                <a:schemeClr val="bg1"/>
              </a:solidFill>
            </a:endParaRPr>
          </a:p>
          <a:p>
            <a:pPr>
              <a:buFontTx/>
              <a:buChar char="-"/>
            </a:pPr>
            <a:endParaRPr lang="en-US" dirty="0" smtClean="0">
              <a:solidFill>
                <a:schemeClr val="bg1"/>
              </a:solidFill>
            </a:endParaRPr>
          </a:p>
          <a:p>
            <a:r>
              <a:rPr lang="en-US" dirty="0" smtClean="0">
                <a:solidFill>
                  <a:schemeClr val="bg1"/>
                </a:solidFill>
              </a:rPr>
              <a:t>-Insert </a:t>
            </a:r>
            <a:r>
              <a:rPr lang="en-US" dirty="0" smtClean="0">
                <a:solidFill>
                  <a:schemeClr val="bg1"/>
                </a:solidFill>
              </a:rPr>
              <a:t>your CD/DVD into the CD drive and restart your system using Ctrl+Alt+Delete. </a:t>
            </a:r>
            <a:endParaRPr lang="en-US" dirty="0" smtClean="0">
              <a:solidFill>
                <a:schemeClr val="bg1"/>
              </a:solidFill>
            </a:endParaRPr>
          </a:p>
          <a:p>
            <a:endParaRPr lang="en-US" dirty="0" smtClean="0">
              <a:solidFill>
                <a:schemeClr val="bg1"/>
              </a:solidFill>
            </a:endParaRPr>
          </a:p>
          <a:p>
            <a:pPr>
              <a:buFontTx/>
              <a:buChar char="-"/>
            </a:pPr>
            <a:r>
              <a:rPr lang="en-US" dirty="0" smtClean="0">
                <a:solidFill>
                  <a:schemeClr val="bg1"/>
                </a:solidFill>
              </a:rPr>
              <a:t>After </a:t>
            </a:r>
            <a:r>
              <a:rPr lang="en-US" dirty="0" smtClean="0">
                <a:solidFill>
                  <a:schemeClr val="bg1"/>
                </a:solidFill>
              </a:rPr>
              <a:t>restart, the system boots from the CD/DVD. </a:t>
            </a:r>
            <a:endParaRPr lang="en-US" dirty="0" smtClean="0">
              <a:solidFill>
                <a:schemeClr val="bg1"/>
              </a:solidFill>
            </a:endParaRPr>
          </a:p>
          <a:p>
            <a:pPr>
              <a:buFontTx/>
              <a:buChar char="-"/>
            </a:pPr>
            <a:endParaRPr lang="en-US" dirty="0" smtClean="0">
              <a:solidFill>
                <a:schemeClr val="bg1"/>
              </a:solidFill>
            </a:endParaRPr>
          </a:p>
          <a:p>
            <a:r>
              <a:rPr lang="en-US" dirty="0" smtClean="0">
                <a:solidFill>
                  <a:schemeClr val="bg1"/>
                </a:solidFill>
              </a:rPr>
              <a:t>-Follow </a:t>
            </a:r>
            <a:r>
              <a:rPr lang="en-US" dirty="0" smtClean="0">
                <a:solidFill>
                  <a:schemeClr val="bg1"/>
                </a:solidFill>
              </a:rPr>
              <a:t>the installation steps as specified by the vendor document. </a:t>
            </a:r>
            <a:endParaRPr lang="en-US" dirty="0" smtClean="0">
              <a:solidFill>
                <a:schemeClr val="bg1"/>
              </a:solidFill>
            </a:endParaRPr>
          </a:p>
          <a:p>
            <a:endParaRPr lang="en-US" dirty="0" smtClean="0">
              <a:solidFill>
                <a:schemeClr val="bg1"/>
              </a:solidFill>
            </a:endParaRPr>
          </a:p>
          <a:p>
            <a:r>
              <a:rPr lang="en-US" dirty="0" smtClean="0">
                <a:solidFill>
                  <a:schemeClr val="bg1"/>
                </a:solidFill>
              </a:rPr>
              <a:t>-Use </a:t>
            </a:r>
            <a:r>
              <a:rPr lang="en-US" dirty="0" smtClean="0">
                <a:solidFill>
                  <a:schemeClr val="bg1"/>
                </a:solidFill>
              </a:rPr>
              <a:t>the CD provided by the Vendor to install your </a:t>
            </a:r>
            <a:endParaRPr lang="en-US" dirty="0" smtClean="0">
              <a:solidFill>
                <a:schemeClr val="bg1"/>
              </a:solidFill>
            </a:endParaRPr>
          </a:p>
          <a:p>
            <a:r>
              <a:rPr lang="en-US" dirty="0" smtClean="0">
                <a:solidFill>
                  <a:schemeClr val="bg1"/>
                </a:solidFill>
              </a:rPr>
              <a:t>-</a:t>
            </a:r>
            <a:r>
              <a:rPr lang="en-US" dirty="0" smtClean="0">
                <a:solidFill>
                  <a:schemeClr val="bg1"/>
                </a:solidFill>
              </a:rPr>
              <a:t>Motherboard </a:t>
            </a:r>
            <a:r>
              <a:rPr lang="en-US" dirty="0" smtClean="0">
                <a:solidFill>
                  <a:schemeClr val="bg1"/>
                </a:solidFill>
              </a:rPr>
              <a:t>drivers </a:t>
            </a:r>
            <a:endParaRPr lang="en-US" dirty="0" smtClean="0">
              <a:solidFill>
                <a:schemeClr val="bg1"/>
              </a:solidFill>
            </a:endParaRPr>
          </a:p>
          <a:p>
            <a:r>
              <a:rPr lang="en-US" dirty="0" smtClean="0">
                <a:solidFill>
                  <a:schemeClr val="bg1"/>
                </a:solidFill>
              </a:rPr>
              <a:t>-</a:t>
            </a:r>
            <a:r>
              <a:rPr lang="en-US" dirty="0" smtClean="0">
                <a:solidFill>
                  <a:schemeClr val="bg1"/>
                </a:solidFill>
              </a:rPr>
              <a:t>Monitor drivers</a:t>
            </a:r>
          </a:p>
          <a:p>
            <a:r>
              <a:rPr lang="en-US" dirty="0" smtClean="0">
                <a:solidFill>
                  <a:schemeClr val="bg1"/>
                </a:solidFill>
              </a:rPr>
              <a:t> - </a:t>
            </a:r>
            <a:r>
              <a:rPr lang="en-US" dirty="0" smtClean="0">
                <a:solidFill>
                  <a:schemeClr val="bg1"/>
                </a:solidFill>
              </a:rPr>
              <a:t>Audio &amp; Video </a:t>
            </a:r>
            <a:r>
              <a:rPr lang="en-US" dirty="0" smtClean="0">
                <a:solidFill>
                  <a:schemeClr val="bg1"/>
                </a:solidFill>
              </a:rPr>
              <a:t>drivers</a:t>
            </a:r>
          </a:p>
          <a:p>
            <a:r>
              <a:rPr lang="en-US" dirty="0" smtClean="0">
                <a:solidFill>
                  <a:schemeClr val="bg1"/>
                </a:solidFill>
              </a:rPr>
              <a:t> </a:t>
            </a:r>
            <a:r>
              <a:rPr lang="en-US" dirty="0" smtClean="0">
                <a:solidFill>
                  <a:schemeClr val="bg1"/>
                </a:solidFill>
              </a:rPr>
              <a:t>-</a:t>
            </a:r>
            <a:r>
              <a:rPr lang="en-US" dirty="0" smtClean="0">
                <a:solidFill>
                  <a:schemeClr val="bg1"/>
                </a:solidFill>
              </a:rPr>
              <a:t>Network </a:t>
            </a:r>
            <a:r>
              <a:rPr lang="en-US" dirty="0" smtClean="0">
                <a:solidFill>
                  <a:schemeClr val="bg1"/>
                </a:solidFill>
              </a:rPr>
              <a:t>drivers</a:t>
            </a:r>
            <a:endParaRPr lang="en-US" dirty="0">
              <a:solidFill>
                <a:schemeClr val="bg1"/>
              </a:solidFill>
            </a:endParaRPr>
          </a:p>
        </p:txBody>
      </p:sp>
      <p:sp>
        <p:nvSpPr>
          <p:cNvPr id="4" name="TextBox 3"/>
          <p:cNvSpPr txBox="1"/>
          <p:nvPr/>
        </p:nvSpPr>
        <p:spPr>
          <a:xfrm>
            <a:off x="0" y="142858"/>
            <a:ext cx="7143768" cy="400110"/>
          </a:xfrm>
          <a:prstGeom prst="rect">
            <a:avLst/>
          </a:prstGeom>
          <a:noFill/>
        </p:spPr>
        <p:txBody>
          <a:bodyPr wrap="square" rtlCol="0">
            <a:spAutoFit/>
          </a:bodyPr>
          <a:lstStyle/>
          <a:p>
            <a:r>
              <a:rPr lang="en-IN" sz="2000" dirty="0" smtClean="0">
                <a:solidFill>
                  <a:schemeClr val="accent1">
                    <a:lumMod val="60000"/>
                    <a:lumOff val="40000"/>
                  </a:schemeClr>
                </a:solidFill>
              </a:rPr>
              <a:t>Desktop Security </a:t>
            </a:r>
            <a:r>
              <a:rPr lang="en-US" sz="2000" dirty="0" smtClean="0">
                <a:solidFill>
                  <a:schemeClr val="accent1">
                    <a:lumMod val="60000"/>
                    <a:lumOff val="40000"/>
                  </a:schemeClr>
                </a:solidFill>
              </a:rPr>
              <a:t>:software </a:t>
            </a:r>
            <a:r>
              <a:rPr lang="en-US" sz="2000" dirty="0" smtClean="0">
                <a:solidFill>
                  <a:schemeClr val="accent1">
                    <a:lumMod val="60000"/>
                    <a:lumOff val="40000"/>
                  </a:schemeClr>
                </a:solidFill>
              </a:rPr>
              <a:t>Installation</a:t>
            </a:r>
            <a:endParaRPr lang="en-US" sz="2000" dirty="0">
              <a:solidFill>
                <a:schemeClr val="accent1">
                  <a:lumMod val="60000"/>
                  <a:lumOff val="40000"/>
                </a:schemeClr>
              </a:solidFill>
            </a:endParaRPr>
          </a:p>
        </p:txBody>
      </p:sp>
      <p:grpSp>
        <p:nvGrpSpPr>
          <p:cNvPr id="5" name="Group 4"/>
          <p:cNvGrpSpPr/>
          <p:nvPr/>
        </p:nvGrpSpPr>
        <p:grpSpPr>
          <a:xfrm>
            <a:off x="7143768" y="0"/>
            <a:ext cx="2000232" cy="5143500"/>
            <a:chOff x="7143768" y="0"/>
            <a:chExt cx="2000232" cy="5143500"/>
          </a:xfrm>
        </p:grpSpPr>
        <p:pic>
          <p:nvPicPr>
            <p:cNvPr id="6" name="Picture 5"/>
            <p:cNvPicPr>
              <a:picLocks noChangeAspect="1" noChangeArrowheads="1"/>
            </p:cNvPicPr>
            <p:nvPr/>
          </p:nvPicPr>
          <p:blipFill>
            <a:blip r:embed="rId2"/>
            <a:srcRect/>
            <a:stretch>
              <a:fillRect/>
            </a:stretch>
          </p:blipFill>
          <p:spPr bwMode="auto">
            <a:xfrm>
              <a:off x="7143768" y="3350422"/>
              <a:ext cx="2000232" cy="1793078"/>
            </a:xfrm>
            <a:prstGeom prst="rect">
              <a:avLst/>
            </a:prstGeom>
            <a:noFill/>
            <a:ln w="9525">
              <a:noFill/>
              <a:miter lim="800000"/>
              <a:headEnd/>
              <a:tailEnd/>
            </a:ln>
          </p:spPr>
        </p:pic>
        <p:pic>
          <p:nvPicPr>
            <p:cNvPr id="7" name="Picture 3"/>
            <p:cNvPicPr>
              <a:picLocks noChangeAspect="1" noChangeArrowheads="1"/>
            </p:cNvPicPr>
            <p:nvPr/>
          </p:nvPicPr>
          <p:blipFill>
            <a:blip r:embed="rId3"/>
            <a:srcRect/>
            <a:stretch>
              <a:fillRect/>
            </a:stretch>
          </p:blipFill>
          <p:spPr bwMode="auto">
            <a:xfrm>
              <a:off x="7215206" y="0"/>
              <a:ext cx="1928794" cy="3357568"/>
            </a:xfrm>
            <a:prstGeom prst="rect">
              <a:avLst/>
            </a:prstGeom>
            <a:noFill/>
            <a:ln w="12700">
              <a:noFill/>
              <a:miter lim="800000"/>
              <a:headEnd/>
              <a:tailEnd/>
            </a:ln>
          </p:spPr>
        </p:pic>
      </p:grpSp>
      <p:pic>
        <p:nvPicPr>
          <p:cNvPr id="8" name="Picture 2"/>
          <p:cNvPicPr>
            <a:picLocks noChangeAspect="1" noChangeArrowheads="1"/>
          </p:cNvPicPr>
          <p:nvPr/>
        </p:nvPicPr>
        <p:blipFill>
          <a:blip r:embed="rId4"/>
          <a:srcRect/>
          <a:stretch>
            <a:fillRect/>
          </a:stretch>
        </p:blipFill>
        <p:spPr bwMode="auto">
          <a:xfrm>
            <a:off x="6108961" y="3429006"/>
            <a:ext cx="3035039" cy="1714494"/>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pPr marL="0" lvl="0" indent="0" algn="r" rtl="0">
                <a:spcBef>
                  <a:spcPts val="0"/>
                </a:spcBef>
                <a:spcAft>
                  <a:spcPts val="0"/>
                </a:spcAft>
                <a:buNone/>
              </a:pPr>
              <a:t>8</a:t>
            </a:fld>
            <a:endParaRPr lang="en"/>
          </a:p>
        </p:txBody>
      </p:sp>
      <p:sp>
        <p:nvSpPr>
          <p:cNvPr id="3" name="Rectangle 2"/>
          <p:cNvSpPr/>
          <p:nvPr/>
        </p:nvSpPr>
        <p:spPr>
          <a:xfrm>
            <a:off x="142844" y="714362"/>
            <a:ext cx="6929486" cy="3754874"/>
          </a:xfrm>
          <a:prstGeom prst="rect">
            <a:avLst/>
          </a:prstGeom>
        </p:spPr>
        <p:txBody>
          <a:bodyPr wrap="square">
            <a:spAutoFit/>
          </a:bodyPr>
          <a:lstStyle/>
          <a:p>
            <a:pPr lvl="0"/>
            <a:r>
              <a:rPr lang="en-US" dirty="0" smtClean="0">
                <a:solidFill>
                  <a:schemeClr val="bg1"/>
                </a:solidFill>
              </a:rPr>
              <a:t>Enable Auto-updates of your Operating System and update it regularly. </a:t>
            </a:r>
            <a:endParaRPr lang="en-US" dirty="0" smtClean="0">
              <a:solidFill>
                <a:schemeClr val="bg1"/>
              </a:solidFill>
            </a:endParaRPr>
          </a:p>
          <a:p>
            <a:pPr lvl="0"/>
            <a:endParaRPr lang="en-US" dirty="0" smtClean="0">
              <a:solidFill>
                <a:schemeClr val="bg1"/>
              </a:solidFill>
            </a:endParaRPr>
          </a:p>
          <a:p>
            <a:pPr lvl="0"/>
            <a:r>
              <a:rPr lang="en-US" dirty="0" smtClean="0">
                <a:solidFill>
                  <a:schemeClr val="bg1"/>
                </a:solidFill>
              </a:rPr>
              <a:t>Download Anti-Virus Software from a Trusted Website and Install</a:t>
            </a:r>
            <a:r>
              <a:rPr lang="en-US" dirty="0" smtClean="0">
                <a:solidFill>
                  <a:schemeClr val="bg1"/>
                </a:solidFill>
              </a:rPr>
              <a:t>.</a:t>
            </a:r>
          </a:p>
          <a:p>
            <a:pPr lvl="0"/>
            <a:endParaRPr lang="en-US" dirty="0" smtClean="0">
              <a:solidFill>
                <a:schemeClr val="bg1"/>
              </a:solidFill>
            </a:endParaRPr>
          </a:p>
          <a:p>
            <a:pPr lvl="0"/>
            <a:r>
              <a:rPr lang="en-US" dirty="0" smtClean="0">
                <a:solidFill>
                  <a:schemeClr val="bg1"/>
                </a:solidFill>
              </a:rPr>
              <a:t>Make sure it automatically gets updated with latest virus signatures</a:t>
            </a:r>
            <a:r>
              <a:rPr lang="en-US" dirty="0" smtClean="0">
                <a:solidFill>
                  <a:schemeClr val="bg1"/>
                </a:solidFill>
              </a:rPr>
              <a:t>.</a:t>
            </a:r>
          </a:p>
          <a:p>
            <a:pPr lvl="0"/>
            <a:endParaRPr lang="en-US" dirty="0" smtClean="0">
              <a:solidFill>
                <a:schemeClr val="bg1"/>
              </a:solidFill>
            </a:endParaRPr>
          </a:p>
          <a:p>
            <a:pPr lvl="0"/>
            <a:r>
              <a:rPr lang="en-US" dirty="0" smtClean="0">
                <a:solidFill>
                  <a:schemeClr val="bg1"/>
                </a:solidFill>
              </a:rPr>
              <a:t>Download Anti-Spyware Software from a Trusted Website and Install. </a:t>
            </a:r>
            <a:endParaRPr lang="en-US" dirty="0" smtClean="0">
              <a:solidFill>
                <a:schemeClr val="bg1"/>
              </a:solidFill>
            </a:endParaRPr>
          </a:p>
          <a:p>
            <a:pPr lvl="0"/>
            <a:endParaRPr lang="en-US" dirty="0" smtClean="0">
              <a:solidFill>
                <a:schemeClr val="bg1"/>
              </a:solidFill>
            </a:endParaRPr>
          </a:p>
          <a:p>
            <a:pPr lvl="0"/>
            <a:r>
              <a:rPr lang="en-US" dirty="0" smtClean="0">
                <a:solidFill>
                  <a:schemeClr val="bg1"/>
                </a:solidFill>
              </a:rPr>
              <a:t>Use </a:t>
            </a:r>
            <a:r>
              <a:rPr lang="en-US" dirty="0" smtClean="0">
                <a:solidFill>
                  <a:schemeClr val="bg1"/>
                </a:solidFill>
              </a:rPr>
              <a:t>“Encryption” to secure your valuable Information.</a:t>
            </a:r>
          </a:p>
          <a:p>
            <a:pPr lvl="0"/>
            <a:r>
              <a:rPr lang="en-US" dirty="0" smtClean="0">
                <a:solidFill>
                  <a:schemeClr val="bg1"/>
                </a:solidFill>
              </a:rPr>
              <a:t>Note: For encryption password is required, always remember the password used while encrypting it, else data would not be available thereafter</a:t>
            </a:r>
            <a:r>
              <a:rPr lang="en-US" dirty="0" smtClean="0">
                <a:solidFill>
                  <a:schemeClr val="bg1"/>
                </a:solidFill>
              </a:rPr>
              <a:t>.</a:t>
            </a:r>
          </a:p>
          <a:p>
            <a:pPr lvl="0"/>
            <a:endParaRPr lang="en-US" dirty="0" smtClean="0">
              <a:solidFill>
                <a:schemeClr val="bg1"/>
              </a:solidFill>
            </a:endParaRPr>
          </a:p>
          <a:p>
            <a:pPr lvl="0"/>
            <a:r>
              <a:rPr lang="en-US" dirty="0" smtClean="0">
                <a:solidFill>
                  <a:schemeClr val="bg1"/>
                </a:solidFill>
              </a:rPr>
              <a:t>Strong password should be used for “Admin” Account on computer and for other important applications like E-mail client, Financial Applications (accounting etc</a:t>
            </a:r>
            <a:r>
              <a:rPr lang="en-US" dirty="0" smtClean="0">
                <a:solidFill>
                  <a:schemeClr val="bg1"/>
                </a:solidFill>
              </a:rPr>
              <a:t>).</a:t>
            </a:r>
          </a:p>
          <a:p>
            <a:pPr lvl="0"/>
            <a:r>
              <a:rPr lang="en-US" dirty="0" smtClean="0">
                <a:solidFill>
                  <a:schemeClr val="bg1"/>
                </a:solidFill>
              </a:rPr>
              <a:t> </a:t>
            </a:r>
            <a:endParaRPr lang="en-US" dirty="0" smtClean="0">
              <a:solidFill>
                <a:schemeClr val="bg1"/>
              </a:solidFill>
            </a:endParaRPr>
          </a:p>
          <a:p>
            <a:pPr lvl="0"/>
            <a:r>
              <a:rPr lang="en-US" dirty="0" smtClean="0">
                <a:solidFill>
                  <a:schemeClr val="bg1"/>
                </a:solidFill>
              </a:rPr>
              <a:t> </a:t>
            </a:r>
            <a:r>
              <a:rPr lang="en-US" dirty="0" smtClean="0">
                <a:solidFill>
                  <a:schemeClr val="bg1"/>
                </a:solidFill>
              </a:rPr>
              <a:t>Periodically backup your computer data on </a:t>
            </a:r>
            <a:r>
              <a:rPr lang="en-US" dirty="0" smtClean="0">
                <a:solidFill>
                  <a:schemeClr val="bg1"/>
                </a:solidFill>
              </a:rPr>
              <a:t>cloud or </a:t>
            </a:r>
            <a:r>
              <a:rPr lang="en-US" dirty="0" smtClean="0">
                <a:solidFill>
                  <a:schemeClr val="bg1"/>
                </a:solidFill>
              </a:rPr>
              <a:t>USB drive etc.. in case it may get corrupted due to Hard Disk failures or when reinstalling/format ting the system. </a:t>
            </a:r>
            <a:endParaRPr lang="en-US" dirty="0">
              <a:solidFill>
                <a:schemeClr val="bg1"/>
              </a:solidFill>
            </a:endParaRPr>
          </a:p>
        </p:txBody>
      </p:sp>
      <p:sp>
        <p:nvSpPr>
          <p:cNvPr id="4" name="Rectangle 3"/>
          <p:cNvSpPr/>
          <p:nvPr/>
        </p:nvSpPr>
        <p:spPr>
          <a:xfrm>
            <a:off x="214282" y="214296"/>
            <a:ext cx="4000528" cy="400110"/>
          </a:xfrm>
          <a:prstGeom prst="rect">
            <a:avLst/>
          </a:prstGeom>
        </p:spPr>
        <p:txBody>
          <a:bodyPr wrap="square">
            <a:spAutoFit/>
          </a:bodyPr>
          <a:lstStyle/>
          <a:p>
            <a:r>
              <a:rPr lang="en-IN" sz="2000" dirty="0" smtClean="0">
                <a:solidFill>
                  <a:schemeClr val="accent1">
                    <a:lumMod val="60000"/>
                    <a:lumOff val="40000"/>
                  </a:schemeClr>
                </a:solidFill>
              </a:rPr>
              <a:t>Desktop Security </a:t>
            </a:r>
            <a:endParaRPr lang="en-US" sz="2000" dirty="0">
              <a:solidFill>
                <a:schemeClr val="accent1">
                  <a:lumMod val="60000"/>
                  <a:lumOff val="40000"/>
                </a:schemeClr>
              </a:solidFill>
            </a:endParaRPr>
          </a:p>
        </p:txBody>
      </p:sp>
      <p:grpSp>
        <p:nvGrpSpPr>
          <p:cNvPr id="5" name="Group 4"/>
          <p:cNvGrpSpPr/>
          <p:nvPr/>
        </p:nvGrpSpPr>
        <p:grpSpPr>
          <a:xfrm>
            <a:off x="7143768" y="0"/>
            <a:ext cx="2000232" cy="5143500"/>
            <a:chOff x="7143768" y="0"/>
            <a:chExt cx="2000232" cy="5143500"/>
          </a:xfrm>
        </p:grpSpPr>
        <p:pic>
          <p:nvPicPr>
            <p:cNvPr id="6" name="Picture 5"/>
            <p:cNvPicPr>
              <a:picLocks noChangeAspect="1" noChangeArrowheads="1"/>
            </p:cNvPicPr>
            <p:nvPr/>
          </p:nvPicPr>
          <p:blipFill>
            <a:blip r:embed="rId2"/>
            <a:srcRect/>
            <a:stretch>
              <a:fillRect/>
            </a:stretch>
          </p:blipFill>
          <p:spPr bwMode="auto">
            <a:xfrm>
              <a:off x="7143768" y="3350422"/>
              <a:ext cx="2000232" cy="1793078"/>
            </a:xfrm>
            <a:prstGeom prst="rect">
              <a:avLst/>
            </a:prstGeom>
            <a:noFill/>
            <a:ln w="9525">
              <a:noFill/>
              <a:miter lim="800000"/>
              <a:headEnd/>
              <a:tailEnd/>
            </a:ln>
          </p:spPr>
        </p:pic>
        <p:pic>
          <p:nvPicPr>
            <p:cNvPr id="7" name="Picture 3"/>
            <p:cNvPicPr>
              <a:picLocks noChangeAspect="1" noChangeArrowheads="1"/>
            </p:cNvPicPr>
            <p:nvPr/>
          </p:nvPicPr>
          <p:blipFill>
            <a:blip r:embed="rId3"/>
            <a:srcRect/>
            <a:stretch>
              <a:fillRect/>
            </a:stretch>
          </p:blipFill>
          <p:spPr bwMode="auto">
            <a:xfrm>
              <a:off x="7215206" y="0"/>
              <a:ext cx="1928794" cy="3357568"/>
            </a:xfrm>
            <a:prstGeom prst="rect">
              <a:avLst/>
            </a:prstGeom>
            <a:noFill/>
            <a:ln w="12700">
              <a:noFill/>
              <a:miter lim="800000"/>
              <a:headEnd/>
              <a:tailEnd/>
            </a:ln>
          </p:spPr>
        </p:pic>
      </p:grpSp>
      <p:pic>
        <p:nvPicPr>
          <p:cNvPr id="8" name="Picture 2"/>
          <p:cNvPicPr>
            <a:picLocks noChangeAspect="1" noChangeArrowheads="1"/>
          </p:cNvPicPr>
          <p:nvPr/>
        </p:nvPicPr>
        <p:blipFill>
          <a:blip r:embed="rId4"/>
          <a:srcRect/>
          <a:stretch>
            <a:fillRect/>
          </a:stretch>
        </p:blipFill>
        <p:spPr bwMode="auto">
          <a:xfrm>
            <a:off x="7143768" y="3286130"/>
            <a:ext cx="2000232" cy="185737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pPr marL="0" lvl="0" indent="0" algn="r" rtl="0">
                <a:spcBef>
                  <a:spcPts val="0"/>
                </a:spcBef>
                <a:spcAft>
                  <a:spcPts val="0"/>
                </a:spcAft>
                <a:buNone/>
              </a:pPr>
              <a:t>9</a:t>
            </a:fld>
            <a:endParaRPr lang="en"/>
          </a:p>
        </p:txBody>
      </p:sp>
      <p:grpSp>
        <p:nvGrpSpPr>
          <p:cNvPr id="3" name="Group 2"/>
          <p:cNvGrpSpPr/>
          <p:nvPr/>
        </p:nvGrpSpPr>
        <p:grpSpPr>
          <a:xfrm>
            <a:off x="7143768" y="0"/>
            <a:ext cx="2000232" cy="5143500"/>
            <a:chOff x="7143768" y="0"/>
            <a:chExt cx="2000232" cy="5143500"/>
          </a:xfrm>
        </p:grpSpPr>
        <p:pic>
          <p:nvPicPr>
            <p:cNvPr id="4" name="Picture 3"/>
            <p:cNvPicPr>
              <a:picLocks noChangeAspect="1" noChangeArrowheads="1"/>
            </p:cNvPicPr>
            <p:nvPr/>
          </p:nvPicPr>
          <p:blipFill>
            <a:blip r:embed="rId2"/>
            <a:srcRect/>
            <a:stretch>
              <a:fillRect/>
            </a:stretch>
          </p:blipFill>
          <p:spPr bwMode="auto">
            <a:xfrm>
              <a:off x="7143768" y="3350422"/>
              <a:ext cx="2000232" cy="1793078"/>
            </a:xfrm>
            <a:prstGeom prst="rect">
              <a:avLst/>
            </a:prstGeom>
            <a:noFill/>
            <a:ln w="9525">
              <a:noFill/>
              <a:miter lim="800000"/>
              <a:headEnd/>
              <a:tailEnd/>
            </a:ln>
          </p:spPr>
        </p:pic>
        <p:pic>
          <p:nvPicPr>
            <p:cNvPr id="5" name="Picture 3"/>
            <p:cNvPicPr>
              <a:picLocks noChangeAspect="1" noChangeArrowheads="1"/>
            </p:cNvPicPr>
            <p:nvPr/>
          </p:nvPicPr>
          <p:blipFill>
            <a:blip r:embed="rId3"/>
            <a:srcRect/>
            <a:stretch>
              <a:fillRect/>
            </a:stretch>
          </p:blipFill>
          <p:spPr bwMode="auto">
            <a:xfrm>
              <a:off x="7215206" y="0"/>
              <a:ext cx="1928794" cy="3357568"/>
            </a:xfrm>
            <a:prstGeom prst="rect">
              <a:avLst/>
            </a:prstGeom>
            <a:noFill/>
            <a:ln w="12700">
              <a:noFill/>
              <a:miter lim="800000"/>
              <a:headEnd/>
              <a:tailEnd/>
            </a:ln>
          </p:spPr>
        </p:pic>
      </p:grpSp>
      <p:graphicFrame>
        <p:nvGraphicFramePr>
          <p:cNvPr id="7" name="Diagram 6"/>
          <p:cNvGraphicFramePr/>
          <p:nvPr/>
        </p:nvGraphicFramePr>
        <p:xfrm>
          <a:off x="0" y="785800"/>
          <a:ext cx="7061549" cy="4185761"/>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8" name="TextBox 7"/>
          <p:cNvSpPr txBox="1"/>
          <p:nvPr/>
        </p:nvSpPr>
        <p:spPr>
          <a:xfrm>
            <a:off x="142844" y="214296"/>
            <a:ext cx="5572164" cy="461665"/>
          </a:xfrm>
          <a:prstGeom prst="rect">
            <a:avLst/>
          </a:prstGeom>
          <a:noFill/>
        </p:spPr>
        <p:txBody>
          <a:bodyPr wrap="square" rtlCol="0">
            <a:spAutoFit/>
          </a:bodyPr>
          <a:lstStyle/>
          <a:p>
            <a:r>
              <a:rPr lang="en-IN" sz="2400" dirty="0" smtClean="0">
                <a:solidFill>
                  <a:schemeClr val="accent1">
                    <a:lumMod val="60000"/>
                    <a:lumOff val="40000"/>
                  </a:schemeClr>
                </a:solidFill>
              </a:rPr>
              <a:t>Tips for Desktop Security </a:t>
            </a:r>
            <a:endParaRPr lang="en-US" sz="2400" dirty="0">
              <a:solidFill>
                <a:schemeClr val="accent1">
                  <a:lumMod val="60000"/>
                  <a:lumOff val="40000"/>
                </a:schemeClr>
              </a:solidFill>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Westmoreland template">
  <a:themeElements>
    <a:clrScheme name="Custom 347">
      <a:dk1>
        <a:srgbClr val="18171D"/>
      </a:dk1>
      <a:lt1>
        <a:srgbClr val="FFFFFF"/>
      </a:lt1>
      <a:dk2>
        <a:srgbClr val="7A7788"/>
      </a:dk2>
      <a:lt2>
        <a:srgbClr val="F1F0F7"/>
      </a:lt2>
      <a:accent1>
        <a:srgbClr val="9FEC23"/>
      </a:accent1>
      <a:accent2>
        <a:srgbClr val="81C729"/>
      </a:accent2>
      <a:accent3>
        <a:srgbClr val="32A529"/>
      </a:accent3>
      <a:accent4>
        <a:srgbClr val="188B36"/>
      </a:accent4>
      <a:accent5>
        <a:srgbClr val="01411B"/>
      </a:accent5>
      <a:accent6>
        <a:srgbClr val="EB5A2C"/>
      </a:accent6>
      <a:hlink>
        <a:srgbClr val="FFFFFF"/>
      </a:hlink>
      <a:folHlink>
        <a:srgbClr val="6611C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4208</TotalTime>
  <Words>1269</Words>
  <Application>Microsoft Office PowerPoint</Application>
  <PresentationFormat>On-screen Show (16:9)</PresentationFormat>
  <Paragraphs>186</Paragraphs>
  <Slides>21</Slides>
  <Notes>7</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21</vt:i4>
      </vt:variant>
    </vt:vector>
  </HeadingPairs>
  <TitlesOfParts>
    <vt:vector size="27" baseType="lpstr">
      <vt:lpstr>Arial</vt:lpstr>
      <vt:lpstr>News Cycle</vt:lpstr>
      <vt:lpstr>Calibri</vt:lpstr>
      <vt:lpstr>Arial Rounded MT Bold</vt:lpstr>
      <vt:lpstr>Wingdings</vt:lpstr>
      <vt:lpstr>Westmoreland template</vt:lpstr>
      <vt:lpstr>     Welcome ! Indian Institute of Public Administration , New Delhi (IIPA)</vt:lpstr>
      <vt:lpstr>Session 3: Desktop, Email, Browser and Mobile Security  </vt:lpstr>
      <vt:lpstr>Learning Objectives </vt:lpstr>
      <vt:lpstr>INSTRUCTIONS </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lpstr>Slide 18</vt:lpstr>
      <vt:lpstr>Slide 19</vt:lpstr>
      <vt:lpstr>Slide 20</vt:lpstr>
      <vt:lpstr>Cyber World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Welcome ! To Indian Institute of Public Administration , New Delhi (IIPA)</dc:title>
  <dc:creator>surabhi</dc:creator>
  <cp:lastModifiedBy>surabhi</cp:lastModifiedBy>
  <cp:revision>13</cp:revision>
  <dcterms:modified xsi:type="dcterms:W3CDTF">2020-06-14T12:27:29Z</dcterms:modified>
</cp:coreProperties>
</file>