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1" r:id="rId1"/>
  </p:sldMasterIdLst>
  <p:notesMasterIdLst>
    <p:notesMasterId r:id="rId20"/>
  </p:notesMasterIdLst>
  <p:sldIdLst>
    <p:sldId id="258" r:id="rId2"/>
    <p:sldId id="261" r:id="rId3"/>
    <p:sldId id="296" r:id="rId4"/>
    <p:sldId id="257" r:id="rId5"/>
    <p:sldId id="317" r:id="rId6"/>
    <p:sldId id="304" r:id="rId7"/>
    <p:sldId id="305" r:id="rId8"/>
    <p:sldId id="320" r:id="rId9"/>
    <p:sldId id="321" r:id="rId10"/>
    <p:sldId id="307" r:id="rId11"/>
    <p:sldId id="308" r:id="rId12"/>
    <p:sldId id="309" r:id="rId13"/>
    <p:sldId id="316" r:id="rId14"/>
    <p:sldId id="315" r:id="rId15"/>
    <p:sldId id="314" r:id="rId16"/>
    <p:sldId id="318" r:id="rId17"/>
    <p:sldId id="319" r:id="rId18"/>
    <p:sldId id="262" r:id="rId19"/>
  </p:sldIdLst>
  <p:sldSz cx="9144000" cy="5143500" type="screen16x9"/>
  <p:notesSz cx="6858000" cy="9144000"/>
  <p:embeddedFontLst>
    <p:embeddedFont>
      <p:font typeface="News Cycle" charset="2"/>
      <p:regular r:id="rId21"/>
      <p:bold r:id="rId22"/>
    </p:embeddedFont>
    <p:embeddedFont>
      <p:font typeface="Calibri" pitchFamily="34" charset="0"/>
      <p:regular r:id="rId23"/>
      <p:bold r:id="rId24"/>
      <p:italic r:id="rId25"/>
      <p:boldItalic r:id="rId26"/>
    </p:embeddedFont>
    <p:embeddedFont>
      <p:font typeface="Arial Rounded MT Bold" pitchFamily="34" charset="0"/>
      <p:regular r:id="rId27"/>
    </p:embeddedFont>
    <p:embeddedFont>
      <p:font typeface="Bodoni MT Black" pitchFamily="18" charset="0"/>
      <p:bold r:id="rId28"/>
      <p:boldItalic r:id="rId29"/>
    </p:embeddedFont>
    <p:embeddedFont>
      <p:font typeface="Arial Narrow" pitchFamily="34" charset="0"/>
      <p:regular r:id="rId30"/>
      <p:bold r:id="rId31"/>
      <p:italic r:id="rId32"/>
      <p:boldItalic r:id="rId33"/>
    </p:embeddedFont>
    <p:embeddedFont>
      <p:font typeface="Lucida Sans Unicode" pitchFamily="34" charset="0"/>
      <p:regular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E8517"/>
  </p:clrMru>
</p:presentationPr>
</file>

<file path=ppt/tableStyles.xml><?xml version="1.0" encoding="utf-8"?>
<a:tblStyleLst xmlns:a="http://schemas.openxmlformats.org/drawingml/2006/main" def="{399421C9-9441-4D5A-871F-FB9A9B454C12}">
  <a:tblStyle styleId="{399421C9-9441-4D5A-871F-FB9A9B454C12}"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1" d="100"/>
          <a:sy n="91" d="100"/>
        </p:scale>
        <p:origin x="-162" y="-96"/>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A62CAA-E0C4-4A3D-8390-0035F3C6B7FD}" type="doc">
      <dgm:prSet loTypeId="urn:microsoft.com/office/officeart/2005/8/layout/list1" loCatId="list" qsTypeId="urn:microsoft.com/office/officeart/2005/8/quickstyle/3d8" qsCatId="3D" csTypeId="urn:microsoft.com/office/officeart/2005/8/colors/colorful4" csCatId="colorful" phldr="1"/>
      <dgm:spPr/>
      <dgm:t>
        <a:bodyPr/>
        <a:lstStyle/>
        <a:p>
          <a:endParaRPr lang="en-US"/>
        </a:p>
      </dgm:t>
    </dgm:pt>
    <dgm:pt modelId="{1712D2F8-A7F7-4C52-BE70-0775B3344BFC}">
      <dgm:prSet custT="1"/>
      <dgm:spPr/>
      <dgm:t>
        <a:bodyPr/>
        <a:lstStyle/>
        <a:p>
          <a:pPr rtl="0"/>
          <a:r>
            <a:rPr lang="en-IN" sz="2000" dirty="0" smtClean="0">
              <a:latin typeface="Arial Rounded MT Bold" pitchFamily="34" charset="0"/>
            </a:rPr>
            <a:t>What is cyber security </a:t>
          </a:r>
          <a:endParaRPr lang="en-US" sz="2000" dirty="0">
            <a:latin typeface="Arial Rounded MT Bold" pitchFamily="34" charset="0"/>
          </a:endParaRPr>
        </a:p>
      </dgm:t>
    </dgm:pt>
    <dgm:pt modelId="{20E741CB-B322-4718-BF69-43298A03BDF9}" type="parTrans" cxnId="{91FFD442-6D2C-4CD5-92A6-EE1374868A07}">
      <dgm:prSet/>
      <dgm:spPr/>
      <dgm:t>
        <a:bodyPr/>
        <a:lstStyle/>
        <a:p>
          <a:endParaRPr lang="en-US"/>
        </a:p>
      </dgm:t>
    </dgm:pt>
    <dgm:pt modelId="{E5A31F46-6014-4D32-ABA5-9A29F110C274}" type="sibTrans" cxnId="{91FFD442-6D2C-4CD5-92A6-EE1374868A07}">
      <dgm:prSet/>
      <dgm:spPr/>
      <dgm:t>
        <a:bodyPr/>
        <a:lstStyle/>
        <a:p>
          <a:endParaRPr lang="en-US"/>
        </a:p>
      </dgm:t>
    </dgm:pt>
    <dgm:pt modelId="{121C9E66-34A5-4E11-B08F-FC8AEC65EE58}">
      <dgm:prSet custT="1"/>
      <dgm:spPr/>
      <dgm:t>
        <a:bodyPr/>
        <a:lstStyle/>
        <a:p>
          <a:pPr rtl="0"/>
          <a:r>
            <a:rPr lang="en-IN" sz="2000" dirty="0" smtClean="0">
              <a:latin typeface="Arial Rounded MT Bold" pitchFamily="34" charset="0"/>
            </a:rPr>
            <a:t>CIA Triad </a:t>
          </a:r>
          <a:endParaRPr lang="en-US" sz="2000" dirty="0">
            <a:latin typeface="Arial Rounded MT Bold" pitchFamily="34" charset="0"/>
          </a:endParaRPr>
        </a:p>
      </dgm:t>
    </dgm:pt>
    <dgm:pt modelId="{2323514D-1E0C-4643-9DD4-7BA828D2DED9}" type="parTrans" cxnId="{5CB8E851-65B1-45A6-906F-453CED5C6580}">
      <dgm:prSet/>
      <dgm:spPr/>
      <dgm:t>
        <a:bodyPr/>
        <a:lstStyle/>
        <a:p>
          <a:endParaRPr lang="en-US"/>
        </a:p>
      </dgm:t>
    </dgm:pt>
    <dgm:pt modelId="{D655F6E8-459E-4A55-8C03-FE6F9BC47C87}" type="sibTrans" cxnId="{5CB8E851-65B1-45A6-906F-453CED5C6580}">
      <dgm:prSet/>
      <dgm:spPr/>
      <dgm:t>
        <a:bodyPr/>
        <a:lstStyle/>
        <a:p>
          <a:endParaRPr lang="en-US"/>
        </a:p>
      </dgm:t>
    </dgm:pt>
    <dgm:pt modelId="{B095A251-4A43-489E-9999-E2FC4D9D1A5F}">
      <dgm:prSet custT="1"/>
      <dgm:spPr/>
      <dgm:t>
        <a:bodyPr/>
        <a:lstStyle/>
        <a:p>
          <a:pPr rtl="0"/>
          <a:r>
            <a:rPr lang="en-IN" sz="2000" dirty="0" smtClean="0">
              <a:latin typeface="Arial Rounded MT Bold" pitchFamily="34" charset="0"/>
            </a:rPr>
            <a:t>Why cyber security is important </a:t>
          </a:r>
          <a:endParaRPr lang="en-US" sz="2000" dirty="0">
            <a:latin typeface="Arial Rounded MT Bold" pitchFamily="34" charset="0"/>
          </a:endParaRPr>
        </a:p>
      </dgm:t>
    </dgm:pt>
    <dgm:pt modelId="{85B49072-1AEE-4DAB-BD6B-92E2FA9298EE}" type="parTrans" cxnId="{F07328D0-61CA-4A7F-BB2B-BEB03B6F9774}">
      <dgm:prSet/>
      <dgm:spPr/>
      <dgm:t>
        <a:bodyPr/>
        <a:lstStyle/>
        <a:p>
          <a:endParaRPr lang="en-US"/>
        </a:p>
      </dgm:t>
    </dgm:pt>
    <dgm:pt modelId="{516DA3AD-6F7F-449B-A39D-7F7BD2AC0D26}" type="sibTrans" cxnId="{F07328D0-61CA-4A7F-BB2B-BEB03B6F9774}">
      <dgm:prSet/>
      <dgm:spPr/>
      <dgm:t>
        <a:bodyPr/>
        <a:lstStyle/>
        <a:p>
          <a:endParaRPr lang="en-US"/>
        </a:p>
      </dgm:t>
    </dgm:pt>
    <dgm:pt modelId="{1739E00D-91E8-4E53-8006-9EE02BC41E07}">
      <dgm:prSet custT="1"/>
      <dgm:spPr/>
      <dgm:t>
        <a:bodyPr/>
        <a:lstStyle/>
        <a:p>
          <a:pPr rtl="0"/>
          <a:r>
            <a:rPr lang="en-IN" sz="2000" dirty="0" smtClean="0">
              <a:latin typeface="Arial Rounded MT Bold" pitchFamily="34" charset="0"/>
            </a:rPr>
            <a:t>Introduction to Cyber security </a:t>
          </a:r>
          <a:endParaRPr lang="en-US" sz="2000" dirty="0">
            <a:latin typeface="Arial Rounded MT Bold" pitchFamily="34" charset="0"/>
          </a:endParaRPr>
        </a:p>
      </dgm:t>
    </dgm:pt>
    <dgm:pt modelId="{4401298C-85E8-4198-8565-7797C2AD1413}" type="parTrans" cxnId="{258576A0-2BD1-4C29-99D9-3AA33D75D329}">
      <dgm:prSet/>
      <dgm:spPr/>
      <dgm:t>
        <a:bodyPr/>
        <a:lstStyle/>
        <a:p>
          <a:endParaRPr lang="en-US"/>
        </a:p>
      </dgm:t>
    </dgm:pt>
    <dgm:pt modelId="{07653F93-2449-43C7-9D06-1941573B32AA}" type="sibTrans" cxnId="{258576A0-2BD1-4C29-99D9-3AA33D75D329}">
      <dgm:prSet/>
      <dgm:spPr/>
      <dgm:t>
        <a:bodyPr/>
        <a:lstStyle/>
        <a:p>
          <a:endParaRPr lang="en-US"/>
        </a:p>
      </dgm:t>
    </dgm:pt>
    <dgm:pt modelId="{1DEE1AB1-D693-439E-BBF0-7E33AABA89AD}">
      <dgm:prSet custT="1"/>
      <dgm:spPr/>
      <dgm:t>
        <a:bodyPr/>
        <a:lstStyle/>
        <a:p>
          <a:pPr rtl="0"/>
          <a:r>
            <a:rPr lang="en-IN" sz="2000" dirty="0" smtClean="0">
              <a:latin typeface="Arial Rounded MT Bold" pitchFamily="34" charset="0"/>
            </a:rPr>
            <a:t>Types of Cyber Threats </a:t>
          </a:r>
          <a:endParaRPr lang="en-US" sz="2000" dirty="0">
            <a:latin typeface="Arial Rounded MT Bold" pitchFamily="34" charset="0"/>
          </a:endParaRPr>
        </a:p>
      </dgm:t>
    </dgm:pt>
    <dgm:pt modelId="{FDF31D3C-FD2A-4C28-A62E-19B99026FEDB}" type="parTrans" cxnId="{CA938E3F-9479-4FB2-BEEF-B791C7D626CB}">
      <dgm:prSet/>
      <dgm:spPr/>
      <dgm:t>
        <a:bodyPr/>
        <a:lstStyle/>
        <a:p>
          <a:endParaRPr lang="en-US"/>
        </a:p>
      </dgm:t>
    </dgm:pt>
    <dgm:pt modelId="{5BA50866-11B9-4750-A26E-91627F64A446}" type="sibTrans" cxnId="{CA938E3F-9479-4FB2-BEEF-B791C7D626CB}">
      <dgm:prSet/>
      <dgm:spPr/>
      <dgm:t>
        <a:bodyPr/>
        <a:lstStyle/>
        <a:p>
          <a:endParaRPr lang="en-US"/>
        </a:p>
      </dgm:t>
    </dgm:pt>
    <dgm:pt modelId="{DF6207BD-19B0-41A5-96F6-F51699854C1F}">
      <dgm:prSet custT="1"/>
      <dgm:spPr/>
      <dgm:t>
        <a:bodyPr/>
        <a:lstStyle/>
        <a:p>
          <a:pPr rtl="0"/>
          <a:r>
            <a:rPr lang="en-IN" sz="1800" dirty="0" smtClean="0">
              <a:latin typeface="Arial Rounded MT Bold" pitchFamily="34" charset="0"/>
            </a:rPr>
            <a:t>NIST Cyber Framework </a:t>
          </a:r>
          <a:endParaRPr lang="en-US" sz="1800" dirty="0">
            <a:latin typeface="Arial Rounded MT Bold" pitchFamily="34" charset="0"/>
          </a:endParaRPr>
        </a:p>
      </dgm:t>
    </dgm:pt>
    <dgm:pt modelId="{CBB0AB76-F683-44A3-A9E9-CAF4BE163FBD}" type="parTrans" cxnId="{157451E9-363F-497C-9E20-4416AE27738A}">
      <dgm:prSet/>
      <dgm:spPr/>
      <dgm:t>
        <a:bodyPr/>
        <a:lstStyle/>
        <a:p>
          <a:endParaRPr lang="en-US"/>
        </a:p>
      </dgm:t>
    </dgm:pt>
    <dgm:pt modelId="{3883B294-171C-4306-9F3A-9A02BCDE92B8}" type="sibTrans" cxnId="{157451E9-363F-497C-9E20-4416AE27738A}">
      <dgm:prSet/>
      <dgm:spPr/>
      <dgm:t>
        <a:bodyPr/>
        <a:lstStyle/>
        <a:p>
          <a:endParaRPr lang="en-US"/>
        </a:p>
      </dgm:t>
    </dgm:pt>
    <dgm:pt modelId="{BF688452-6660-4365-AEE4-F9B727E947C1}" type="pres">
      <dgm:prSet presAssocID="{FCA62CAA-E0C4-4A3D-8390-0035F3C6B7FD}" presName="linear" presStyleCnt="0">
        <dgm:presLayoutVars>
          <dgm:dir/>
          <dgm:animLvl val="lvl"/>
          <dgm:resizeHandles val="exact"/>
        </dgm:presLayoutVars>
      </dgm:prSet>
      <dgm:spPr/>
      <dgm:t>
        <a:bodyPr/>
        <a:lstStyle/>
        <a:p>
          <a:endParaRPr lang="en-US"/>
        </a:p>
      </dgm:t>
    </dgm:pt>
    <dgm:pt modelId="{62F61262-5D00-47C1-AF67-2E04E2EA5E29}" type="pres">
      <dgm:prSet presAssocID="{1712D2F8-A7F7-4C52-BE70-0775B3344BFC}" presName="parentLin" presStyleCnt="0"/>
      <dgm:spPr/>
    </dgm:pt>
    <dgm:pt modelId="{727D930A-C488-4D45-A497-D8CCD663665E}" type="pres">
      <dgm:prSet presAssocID="{1712D2F8-A7F7-4C52-BE70-0775B3344BFC}" presName="parentLeftMargin" presStyleLbl="node1" presStyleIdx="0" presStyleCnt="6"/>
      <dgm:spPr/>
      <dgm:t>
        <a:bodyPr/>
        <a:lstStyle/>
        <a:p>
          <a:endParaRPr lang="en-US"/>
        </a:p>
      </dgm:t>
    </dgm:pt>
    <dgm:pt modelId="{FD352730-45FA-41C7-91AF-DBE3FFE4E6C1}" type="pres">
      <dgm:prSet presAssocID="{1712D2F8-A7F7-4C52-BE70-0775B3344BFC}" presName="parentText" presStyleLbl="node1" presStyleIdx="0" presStyleCnt="6">
        <dgm:presLayoutVars>
          <dgm:chMax val="0"/>
          <dgm:bulletEnabled val="1"/>
        </dgm:presLayoutVars>
      </dgm:prSet>
      <dgm:spPr/>
      <dgm:t>
        <a:bodyPr/>
        <a:lstStyle/>
        <a:p>
          <a:endParaRPr lang="en-US"/>
        </a:p>
      </dgm:t>
    </dgm:pt>
    <dgm:pt modelId="{516E15F7-8904-4408-B5F5-A056A536E72D}" type="pres">
      <dgm:prSet presAssocID="{1712D2F8-A7F7-4C52-BE70-0775B3344BFC}" presName="negativeSpace" presStyleCnt="0"/>
      <dgm:spPr/>
    </dgm:pt>
    <dgm:pt modelId="{57025E35-B441-43DB-9C78-17AB83A6DF18}" type="pres">
      <dgm:prSet presAssocID="{1712D2F8-A7F7-4C52-BE70-0775B3344BFC}" presName="childText" presStyleLbl="conFgAcc1" presStyleIdx="0" presStyleCnt="6">
        <dgm:presLayoutVars>
          <dgm:bulletEnabled val="1"/>
        </dgm:presLayoutVars>
      </dgm:prSet>
      <dgm:spPr/>
    </dgm:pt>
    <dgm:pt modelId="{90D4249F-D4CF-49A8-B42F-8AA1BB3FBBD4}" type="pres">
      <dgm:prSet presAssocID="{E5A31F46-6014-4D32-ABA5-9A29F110C274}" presName="spaceBetweenRectangles" presStyleCnt="0"/>
      <dgm:spPr/>
    </dgm:pt>
    <dgm:pt modelId="{871124BF-2240-4F16-927E-73F2A9925728}" type="pres">
      <dgm:prSet presAssocID="{121C9E66-34A5-4E11-B08F-FC8AEC65EE58}" presName="parentLin" presStyleCnt="0"/>
      <dgm:spPr/>
    </dgm:pt>
    <dgm:pt modelId="{A576745E-3D89-4D15-A8CA-11954F62680F}" type="pres">
      <dgm:prSet presAssocID="{121C9E66-34A5-4E11-B08F-FC8AEC65EE58}" presName="parentLeftMargin" presStyleLbl="node1" presStyleIdx="0" presStyleCnt="6"/>
      <dgm:spPr/>
      <dgm:t>
        <a:bodyPr/>
        <a:lstStyle/>
        <a:p>
          <a:endParaRPr lang="en-US"/>
        </a:p>
      </dgm:t>
    </dgm:pt>
    <dgm:pt modelId="{90FFA07B-FF01-48A8-BDDD-D15328CDD987}" type="pres">
      <dgm:prSet presAssocID="{121C9E66-34A5-4E11-B08F-FC8AEC65EE58}" presName="parentText" presStyleLbl="node1" presStyleIdx="1" presStyleCnt="6">
        <dgm:presLayoutVars>
          <dgm:chMax val="0"/>
          <dgm:bulletEnabled val="1"/>
        </dgm:presLayoutVars>
      </dgm:prSet>
      <dgm:spPr/>
      <dgm:t>
        <a:bodyPr/>
        <a:lstStyle/>
        <a:p>
          <a:endParaRPr lang="en-US"/>
        </a:p>
      </dgm:t>
    </dgm:pt>
    <dgm:pt modelId="{112CA01E-ABED-4E5D-B5DE-A0EC5F5D530A}" type="pres">
      <dgm:prSet presAssocID="{121C9E66-34A5-4E11-B08F-FC8AEC65EE58}" presName="negativeSpace" presStyleCnt="0"/>
      <dgm:spPr/>
    </dgm:pt>
    <dgm:pt modelId="{315CAEAF-6C70-40B1-BD4E-8BD2B35D7C83}" type="pres">
      <dgm:prSet presAssocID="{121C9E66-34A5-4E11-B08F-FC8AEC65EE58}" presName="childText" presStyleLbl="conFgAcc1" presStyleIdx="1" presStyleCnt="6">
        <dgm:presLayoutVars>
          <dgm:bulletEnabled val="1"/>
        </dgm:presLayoutVars>
      </dgm:prSet>
      <dgm:spPr/>
    </dgm:pt>
    <dgm:pt modelId="{E1F71803-D787-4C5F-A9A9-A637D57C7AE4}" type="pres">
      <dgm:prSet presAssocID="{D655F6E8-459E-4A55-8C03-FE6F9BC47C87}" presName="spaceBetweenRectangles" presStyleCnt="0"/>
      <dgm:spPr/>
    </dgm:pt>
    <dgm:pt modelId="{71C724B6-06DC-495F-8F59-CA94CCC7F7E6}" type="pres">
      <dgm:prSet presAssocID="{B095A251-4A43-489E-9999-E2FC4D9D1A5F}" presName="parentLin" presStyleCnt="0"/>
      <dgm:spPr/>
    </dgm:pt>
    <dgm:pt modelId="{4D6C1CDD-2597-4AAC-A28D-42271CB00369}" type="pres">
      <dgm:prSet presAssocID="{B095A251-4A43-489E-9999-E2FC4D9D1A5F}" presName="parentLeftMargin" presStyleLbl="node1" presStyleIdx="1" presStyleCnt="6"/>
      <dgm:spPr/>
      <dgm:t>
        <a:bodyPr/>
        <a:lstStyle/>
        <a:p>
          <a:endParaRPr lang="en-US"/>
        </a:p>
      </dgm:t>
    </dgm:pt>
    <dgm:pt modelId="{3BFE1755-86BD-451C-8361-4E9F84438A3A}" type="pres">
      <dgm:prSet presAssocID="{B095A251-4A43-489E-9999-E2FC4D9D1A5F}" presName="parentText" presStyleLbl="node1" presStyleIdx="2" presStyleCnt="6">
        <dgm:presLayoutVars>
          <dgm:chMax val="0"/>
          <dgm:bulletEnabled val="1"/>
        </dgm:presLayoutVars>
      </dgm:prSet>
      <dgm:spPr/>
      <dgm:t>
        <a:bodyPr/>
        <a:lstStyle/>
        <a:p>
          <a:endParaRPr lang="en-US"/>
        </a:p>
      </dgm:t>
    </dgm:pt>
    <dgm:pt modelId="{B59393CF-26F9-40B7-8684-26CF4894D4F9}" type="pres">
      <dgm:prSet presAssocID="{B095A251-4A43-489E-9999-E2FC4D9D1A5F}" presName="negativeSpace" presStyleCnt="0"/>
      <dgm:spPr/>
    </dgm:pt>
    <dgm:pt modelId="{196FE8E9-46A3-4E60-9D79-41F824A5CD52}" type="pres">
      <dgm:prSet presAssocID="{B095A251-4A43-489E-9999-E2FC4D9D1A5F}" presName="childText" presStyleLbl="conFgAcc1" presStyleIdx="2" presStyleCnt="6">
        <dgm:presLayoutVars>
          <dgm:bulletEnabled val="1"/>
        </dgm:presLayoutVars>
      </dgm:prSet>
      <dgm:spPr/>
    </dgm:pt>
    <dgm:pt modelId="{1C4EC32C-AE03-4F02-BE0F-76AE6CB33BCB}" type="pres">
      <dgm:prSet presAssocID="{516DA3AD-6F7F-449B-A39D-7F7BD2AC0D26}" presName="spaceBetweenRectangles" presStyleCnt="0"/>
      <dgm:spPr/>
    </dgm:pt>
    <dgm:pt modelId="{CD058924-0AA2-40A1-B6ED-794773041006}" type="pres">
      <dgm:prSet presAssocID="{1739E00D-91E8-4E53-8006-9EE02BC41E07}" presName="parentLin" presStyleCnt="0"/>
      <dgm:spPr/>
    </dgm:pt>
    <dgm:pt modelId="{F877A89C-A140-43BE-AC69-4007F2343CB6}" type="pres">
      <dgm:prSet presAssocID="{1739E00D-91E8-4E53-8006-9EE02BC41E07}" presName="parentLeftMargin" presStyleLbl="node1" presStyleIdx="2" presStyleCnt="6"/>
      <dgm:spPr/>
      <dgm:t>
        <a:bodyPr/>
        <a:lstStyle/>
        <a:p>
          <a:endParaRPr lang="en-US"/>
        </a:p>
      </dgm:t>
    </dgm:pt>
    <dgm:pt modelId="{4E469EC8-6A62-4626-8236-1BD724254C42}" type="pres">
      <dgm:prSet presAssocID="{1739E00D-91E8-4E53-8006-9EE02BC41E07}" presName="parentText" presStyleLbl="node1" presStyleIdx="3" presStyleCnt="6">
        <dgm:presLayoutVars>
          <dgm:chMax val="0"/>
          <dgm:bulletEnabled val="1"/>
        </dgm:presLayoutVars>
      </dgm:prSet>
      <dgm:spPr/>
      <dgm:t>
        <a:bodyPr/>
        <a:lstStyle/>
        <a:p>
          <a:endParaRPr lang="en-US"/>
        </a:p>
      </dgm:t>
    </dgm:pt>
    <dgm:pt modelId="{7D5334C1-A8E8-4BBB-B4E3-C22A741DD3FF}" type="pres">
      <dgm:prSet presAssocID="{1739E00D-91E8-4E53-8006-9EE02BC41E07}" presName="negativeSpace" presStyleCnt="0"/>
      <dgm:spPr/>
    </dgm:pt>
    <dgm:pt modelId="{C4F0F06C-FFF6-4688-8A46-64B4432662D5}" type="pres">
      <dgm:prSet presAssocID="{1739E00D-91E8-4E53-8006-9EE02BC41E07}" presName="childText" presStyleLbl="conFgAcc1" presStyleIdx="3" presStyleCnt="6">
        <dgm:presLayoutVars>
          <dgm:bulletEnabled val="1"/>
        </dgm:presLayoutVars>
      </dgm:prSet>
      <dgm:spPr/>
    </dgm:pt>
    <dgm:pt modelId="{5A4F2C70-5DA1-4663-B62F-C1384CC0B187}" type="pres">
      <dgm:prSet presAssocID="{07653F93-2449-43C7-9D06-1941573B32AA}" presName="spaceBetweenRectangles" presStyleCnt="0"/>
      <dgm:spPr/>
    </dgm:pt>
    <dgm:pt modelId="{1BF066B8-E5AC-4EEC-A330-DE68E7A638A5}" type="pres">
      <dgm:prSet presAssocID="{1DEE1AB1-D693-439E-BBF0-7E33AABA89AD}" presName="parentLin" presStyleCnt="0"/>
      <dgm:spPr/>
    </dgm:pt>
    <dgm:pt modelId="{F59D0B20-64D5-429D-B51C-01D92E79266B}" type="pres">
      <dgm:prSet presAssocID="{1DEE1AB1-D693-439E-BBF0-7E33AABA89AD}" presName="parentLeftMargin" presStyleLbl="node1" presStyleIdx="3" presStyleCnt="6"/>
      <dgm:spPr/>
      <dgm:t>
        <a:bodyPr/>
        <a:lstStyle/>
        <a:p>
          <a:endParaRPr lang="en-US"/>
        </a:p>
      </dgm:t>
    </dgm:pt>
    <dgm:pt modelId="{7914453C-1F40-421D-9FBE-9B9E120C7E53}" type="pres">
      <dgm:prSet presAssocID="{1DEE1AB1-D693-439E-BBF0-7E33AABA89AD}" presName="parentText" presStyleLbl="node1" presStyleIdx="4" presStyleCnt="6">
        <dgm:presLayoutVars>
          <dgm:chMax val="0"/>
          <dgm:bulletEnabled val="1"/>
        </dgm:presLayoutVars>
      </dgm:prSet>
      <dgm:spPr/>
      <dgm:t>
        <a:bodyPr/>
        <a:lstStyle/>
        <a:p>
          <a:endParaRPr lang="en-US"/>
        </a:p>
      </dgm:t>
    </dgm:pt>
    <dgm:pt modelId="{A3D6F704-DC11-4463-A111-381D9FA14287}" type="pres">
      <dgm:prSet presAssocID="{1DEE1AB1-D693-439E-BBF0-7E33AABA89AD}" presName="negativeSpace" presStyleCnt="0"/>
      <dgm:spPr/>
    </dgm:pt>
    <dgm:pt modelId="{F6209448-FDDA-4F3A-8A3D-2D6B37888FFD}" type="pres">
      <dgm:prSet presAssocID="{1DEE1AB1-D693-439E-BBF0-7E33AABA89AD}" presName="childText" presStyleLbl="conFgAcc1" presStyleIdx="4" presStyleCnt="6">
        <dgm:presLayoutVars>
          <dgm:bulletEnabled val="1"/>
        </dgm:presLayoutVars>
      </dgm:prSet>
      <dgm:spPr/>
    </dgm:pt>
    <dgm:pt modelId="{965D7104-68E1-42B8-A972-6D7BCB949A0B}" type="pres">
      <dgm:prSet presAssocID="{5BA50866-11B9-4750-A26E-91627F64A446}" presName="spaceBetweenRectangles" presStyleCnt="0"/>
      <dgm:spPr/>
    </dgm:pt>
    <dgm:pt modelId="{19A1871B-B9EC-4944-A4E2-2A207BDC84F0}" type="pres">
      <dgm:prSet presAssocID="{DF6207BD-19B0-41A5-96F6-F51699854C1F}" presName="parentLin" presStyleCnt="0"/>
      <dgm:spPr/>
    </dgm:pt>
    <dgm:pt modelId="{7A6F5D00-05A6-41EB-939D-69E6D0BA621B}" type="pres">
      <dgm:prSet presAssocID="{DF6207BD-19B0-41A5-96F6-F51699854C1F}" presName="parentLeftMargin" presStyleLbl="node1" presStyleIdx="4" presStyleCnt="6"/>
      <dgm:spPr/>
      <dgm:t>
        <a:bodyPr/>
        <a:lstStyle/>
        <a:p>
          <a:endParaRPr lang="en-US"/>
        </a:p>
      </dgm:t>
    </dgm:pt>
    <dgm:pt modelId="{6D5089D9-4A9A-422C-8E2B-6D6FA1654C9E}" type="pres">
      <dgm:prSet presAssocID="{DF6207BD-19B0-41A5-96F6-F51699854C1F}" presName="parentText" presStyleLbl="node1" presStyleIdx="5" presStyleCnt="6" custLinFactNeighborX="-3846" custLinFactNeighborY="9803">
        <dgm:presLayoutVars>
          <dgm:chMax val="0"/>
          <dgm:bulletEnabled val="1"/>
        </dgm:presLayoutVars>
      </dgm:prSet>
      <dgm:spPr/>
      <dgm:t>
        <a:bodyPr/>
        <a:lstStyle/>
        <a:p>
          <a:endParaRPr lang="en-US"/>
        </a:p>
      </dgm:t>
    </dgm:pt>
    <dgm:pt modelId="{851E5169-996D-4228-87CF-8159CA823E8D}" type="pres">
      <dgm:prSet presAssocID="{DF6207BD-19B0-41A5-96F6-F51699854C1F}" presName="negativeSpace" presStyleCnt="0"/>
      <dgm:spPr/>
    </dgm:pt>
    <dgm:pt modelId="{D0DF502B-F602-4392-A40A-2A1738887CE5}" type="pres">
      <dgm:prSet presAssocID="{DF6207BD-19B0-41A5-96F6-F51699854C1F}" presName="childText" presStyleLbl="conFgAcc1" presStyleIdx="5" presStyleCnt="6">
        <dgm:presLayoutVars>
          <dgm:bulletEnabled val="1"/>
        </dgm:presLayoutVars>
      </dgm:prSet>
      <dgm:spPr/>
    </dgm:pt>
  </dgm:ptLst>
  <dgm:cxnLst>
    <dgm:cxn modelId="{5CB8E851-65B1-45A6-906F-453CED5C6580}" srcId="{FCA62CAA-E0C4-4A3D-8390-0035F3C6B7FD}" destId="{121C9E66-34A5-4E11-B08F-FC8AEC65EE58}" srcOrd="1" destOrd="0" parTransId="{2323514D-1E0C-4643-9DD4-7BA828D2DED9}" sibTransId="{D655F6E8-459E-4A55-8C03-FE6F9BC47C87}"/>
    <dgm:cxn modelId="{A31F9C8C-BEE7-43A8-B826-BCCD947F9AA7}" type="presOf" srcId="{1DEE1AB1-D693-439E-BBF0-7E33AABA89AD}" destId="{F59D0B20-64D5-429D-B51C-01D92E79266B}" srcOrd="0" destOrd="0" presId="urn:microsoft.com/office/officeart/2005/8/layout/list1"/>
    <dgm:cxn modelId="{F07328D0-61CA-4A7F-BB2B-BEB03B6F9774}" srcId="{FCA62CAA-E0C4-4A3D-8390-0035F3C6B7FD}" destId="{B095A251-4A43-489E-9999-E2FC4D9D1A5F}" srcOrd="2" destOrd="0" parTransId="{85B49072-1AEE-4DAB-BD6B-92E2FA9298EE}" sibTransId="{516DA3AD-6F7F-449B-A39D-7F7BD2AC0D26}"/>
    <dgm:cxn modelId="{451B431C-31A9-4F3E-B080-16DD0B4FC3BF}" type="presOf" srcId="{1DEE1AB1-D693-439E-BBF0-7E33AABA89AD}" destId="{7914453C-1F40-421D-9FBE-9B9E120C7E53}" srcOrd="1" destOrd="0" presId="urn:microsoft.com/office/officeart/2005/8/layout/list1"/>
    <dgm:cxn modelId="{FBCB72C8-F5B2-4F3F-AEA5-B9B2608A2413}" type="presOf" srcId="{121C9E66-34A5-4E11-B08F-FC8AEC65EE58}" destId="{A576745E-3D89-4D15-A8CA-11954F62680F}" srcOrd="0" destOrd="0" presId="urn:microsoft.com/office/officeart/2005/8/layout/list1"/>
    <dgm:cxn modelId="{33C973C4-3AEE-4EB9-BF3F-09D8AA1765AF}" type="presOf" srcId="{1712D2F8-A7F7-4C52-BE70-0775B3344BFC}" destId="{727D930A-C488-4D45-A497-D8CCD663665E}" srcOrd="0" destOrd="0" presId="urn:microsoft.com/office/officeart/2005/8/layout/list1"/>
    <dgm:cxn modelId="{157451E9-363F-497C-9E20-4416AE27738A}" srcId="{FCA62CAA-E0C4-4A3D-8390-0035F3C6B7FD}" destId="{DF6207BD-19B0-41A5-96F6-F51699854C1F}" srcOrd="5" destOrd="0" parTransId="{CBB0AB76-F683-44A3-A9E9-CAF4BE163FBD}" sibTransId="{3883B294-171C-4306-9F3A-9A02BCDE92B8}"/>
    <dgm:cxn modelId="{F023906C-3EB9-46BD-BA32-3916FBD2B0EE}" type="presOf" srcId="{1739E00D-91E8-4E53-8006-9EE02BC41E07}" destId="{4E469EC8-6A62-4626-8236-1BD724254C42}" srcOrd="1" destOrd="0" presId="urn:microsoft.com/office/officeart/2005/8/layout/list1"/>
    <dgm:cxn modelId="{0415D28D-0288-4F96-A963-166B0ADD5492}" type="presOf" srcId="{DF6207BD-19B0-41A5-96F6-F51699854C1F}" destId="{6D5089D9-4A9A-422C-8E2B-6D6FA1654C9E}" srcOrd="1" destOrd="0" presId="urn:microsoft.com/office/officeart/2005/8/layout/list1"/>
    <dgm:cxn modelId="{258576A0-2BD1-4C29-99D9-3AA33D75D329}" srcId="{FCA62CAA-E0C4-4A3D-8390-0035F3C6B7FD}" destId="{1739E00D-91E8-4E53-8006-9EE02BC41E07}" srcOrd="3" destOrd="0" parTransId="{4401298C-85E8-4198-8565-7797C2AD1413}" sibTransId="{07653F93-2449-43C7-9D06-1941573B32AA}"/>
    <dgm:cxn modelId="{A289466C-E132-44CE-A585-CB2EF4720829}" type="presOf" srcId="{B095A251-4A43-489E-9999-E2FC4D9D1A5F}" destId="{3BFE1755-86BD-451C-8361-4E9F84438A3A}" srcOrd="1" destOrd="0" presId="urn:microsoft.com/office/officeart/2005/8/layout/list1"/>
    <dgm:cxn modelId="{13157BBB-FC52-48C9-9F0F-7601AB8A657B}" type="presOf" srcId="{1712D2F8-A7F7-4C52-BE70-0775B3344BFC}" destId="{FD352730-45FA-41C7-91AF-DBE3FFE4E6C1}" srcOrd="1" destOrd="0" presId="urn:microsoft.com/office/officeart/2005/8/layout/list1"/>
    <dgm:cxn modelId="{CA938E3F-9479-4FB2-BEEF-B791C7D626CB}" srcId="{FCA62CAA-E0C4-4A3D-8390-0035F3C6B7FD}" destId="{1DEE1AB1-D693-439E-BBF0-7E33AABA89AD}" srcOrd="4" destOrd="0" parTransId="{FDF31D3C-FD2A-4C28-A62E-19B99026FEDB}" sibTransId="{5BA50866-11B9-4750-A26E-91627F64A446}"/>
    <dgm:cxn modelId="{C92C2E94-F1A9-4059-942E-DD3C3462F801}" type="presOf" srcId="{B095A251-4A43-489E-9999-E2FC4D9D1A5F}" destId="{4D6C1CDD-2597-4AAC-A28D-42271CB00369}" srcOrd="0" destOrd="0" presId="urn:microsoft.com/office/officeart/2005/8/layout/list1"/>
    <dgm:cxn modelId="{C1467F25-886D-471E-9219-FB1CC889B99C}" type="presOf" srcId="{DF6207BD-19B0-41A5-96F6-F51699854C1F}" destId="{7A6F5D00-05A6-41EB-939D-69E6D0BA621B}" srcOrd="0" destOrd="0" presId="urn:microsoft.com/office/officeart/2005/8/layout/list1"/>
    <dgm:cxn modelId="{7DD55EDB-549C-4868-9253-DA315CC34D6C}" type="presOf" srcId="{1739E00D-91E8-4E53-8006-9EE02BC41E07}" destId="{F877A89C-A140-43BE-AC69-4007F2343CB6}" srcOrd="0" destOrd="0" presId="urn:microsoft.com/office/officeart/2005/8/layout/list1"/>
    <dgm:cxn modelId="{FABD9C0F-CA6A-48A1-A839-7B44BD5B5283}" type="presOf" srcId="{121C9E66-34A5-4E11-B08F-FC8AEC65EE58}" destId="{90FFA07B-FF01-48A8-BDDD-D15328CDD987}" srcOrd="1" destOrd="0" presId="urn:microsoft.com/office/officeart/2005/8/layout/list1"/>
    <dgm:cxn modelId="{91FFD442-6D2C-4CD5-92A6-EE1374868A07}" srcId="{FCA62CAA-E0C4-4A3D-8390-0035F3C6B7FD}" destId="{1712D2F8-A7F7-4C52-BE70-0775B3344BFC}" srcOrd="0" destOrd="0" parTransId="{20E741CB-B322-4718-BF69-43298A03BDF9}" sibTransId="{E5A31F46-6014-4D32-ABA5-9A29F110C274}"/>
    <dgm:cxn modelId="{6593145D-C9C4-42BB-9704-91C71D2D1B96}" type="presOf" srcId="{FCA62CAA-E0C4-4A3D-8390-0035F3C6B7FD}" destId="{BF688452-6660-4365-AEE4-F9B727E947C1}" srcOrd="0" destOrd="0" presId="urn:microsoft.com/office/officeart/2005/8/layout/list1"/>
    <dgm:cxn modelId="{533B7092-A5CC-4333-922A-047F0A485D30}" type="presParOf" srcId="{BF688452-6660-4365-AEE4-F9B727E947C1}" destId="{62F61262-5D00-47C1-AF67-2E04E2EA5E29}" srcOrd="0" destOrd="0" presId="urn:microsoft.com/office/officeart/2005/8/layout/list1"/>
    <dgm:cxn modelId="{89DF6943-9375-4FB6-95AB-7D9D2699CFF4}" type="presParOf" srcId="{62F61262-5D00-47C1-AF67-2E04E2EA5E29}" destId="{727D930A-C488-4D45-A497-D8CCD663665E}" srcOrd="0" destOrd="0" presId="urn:microsoft.com/office/officeart/2005/8/layout/list1"/>
    <dgm:cxn modelId="{3A6006C1-3A76-46E0-8B2F-AB4EBBBD27DF}" type="presParOf" srcId="{62F61262-5D00-47C1-AF67-2E04E2EA5E29}" destId="{FD352730-45FA-41C7-91AF-DBE3FFE4E6C1}" srcOrd="1" destOrd="0" presId="urn:microsoft.com/office/officeart/2005/8/layout/list1"/>
    <dgm:cxn modelId="{E4C66A89-28A2-4E9D-994E-5CAF7AC3EAB6}" type="presParOf" srcId="{BF688452-6660-4365-AEE4-F9B727E947C1}" destId="{516E15F7-8904-4408-B5F5-A056A536E72D}" srcOrd="1" destOrd="0" presId="urn:microsoft.com/office/officeart/2005/8/layout/list1"/>
    <dgm:cxn modelId="{124311D8-0B55-4E53-A5BB-7E7443261AE8}" type="presParOf" srcId="{BF688452-6660-4365-AEE4-F9B727E947C1}" destId="{57025E35-B441-43DB-9C78-17AB83A6DF18}" srcOrd="2" destOrd="0" presId="urn:microsoft.com/office/officeart/2005/8/layout/list1"/>
    <dgm:cxn modelId="{3CAED040-4D1E-4438-A1B6-EF1665B2BF11}" type="presParOf" srcId="{BF688452-6660-4365-AEE4-F9B727E947C1}" destId="{90D4249F-D4CF-49A8-B42F-8AA1BB3FBBD4}" srcOrd="3" destOrd="0" presId="urn:microsoft.com/office/officeart/2005/8/layout/list1"/>
    <dgm:cxn modelId="{FA04D05F-3263-4358-A106-6F70C50AD4D8}" type="presParOf" srcId="{BF688452-6660-4365-AEE4-F9B727E947C1}" destId="{871124BF-2240-4F16-927E-73F2A9925728}" srcOrd="4" destOrd="0" presId="urn:microsoft.com/office/officeart/2005/8/layout/list1"/>
    <dgm:cxn modelId="{44921326-A00A-4C02-B4E7-7DBB0AE747D6}" type="presParOf" srcId="{871124BF-2240-4F16-927E-73F2A9925728}" destId="{A576745E-3D89-4D15-A8CA-11954F62680F}" srcOrd="0" destOrd="0" presId="urn:microsoft.com/office/officeart/2005/8/layout/list1"/>
    <dgm:cxn modelId="{8DEC5350-D836-4A3F-8BFA-9308AD34B171}" type="presParOf" srcId="{871124BF-2240-4F16-927E-73F2A9925728}" destId="{90FFA07B-FF01-48A8-BDDD-D15328CDD987}" srcOrd="1" destOrd="0" presId="urn:microsoft.com/office/officeart/2005/8/layout/list1"/>
    <dgm:cxn modelId="{64C83CFD-6A43-4F11-97EB-B22B1E5064C4}" type="presParOf" srcId="{BF688452-6660-4365-AEE4-F9B727E947C1}" destId="{112CA01E-ABED-4E5D-B5DE-A0EC5F5D530A}" srcOrd="5" destOrd="0" presId="urn:microsoft.com/office/officeart/2005/8/layout/list1"/>
    <dgm:cxn modelId="{487A5264-91A5-4BDA-88C7-69191143DB31}" type="presParOf" srcId="{BF688452-6660-4365-AEE4-F9B727E947C1}" destId="{315CAEAF-6C70-40B1-BD4E-8BD2B35D7C83}" srcOrd="6" destOrd="0" presId="urn:microsoft.com/office/officeart/2005/8/layout/list1"/>
    <dgm:cxn modelId="{1E430406-1C15-454D-AFCB-600AD2AAF3BB}" type="presParOf" srcId="{BF688452-6660-4365-AEE4-F9B727E947C1}" destId="{E1F71803-D787-4C5F-A9A9-A637D57C7AE4}" srcOrd="7" destOrd="0" presId="urn:microsoft.com/office/officeart/2005/8/layout/list1"/>
    <dgm:cxn modelId="{FB85FFB1-E6A5-4333-88E4-9437701A013E}" type="presParOf" srcId="{BF688452-6660-4365-AEE4-F9B727E947C1}" destId="{71C724B6-06DC-495F-8F59-CA94CCC7F7E6}" srcOrd="8" destOrd="0" presId="urn:microsoft.com/office/officeart/2005/8/layout/list1"/>
    <dgm:cxn modelId="{82D2F1B5-5DC3-415E-97FE-FEFE631D4BC2}" type="presParOf" srcId="{71C724B6-06DC-495F-8F59-CA94CCC7F7E6}" destId="{4D6C1CDD-2597-4AAC-A28D-42271CB00369}" srcOrd="0" destOrd="0" presId="urn:microsoft.com/office/officeart/2005/8/layout/list1"/>
    <dgm:cxn modelId="{016D84B3-99FF-49B8-A3E1-CC74E847BEC8}" type="presParOf" srcId="{71C724B6-06DC-495F-8F59-CA94CCC7F7E6}" destId="{3BFE1755-86BD-451C-8361-4E9F84438A3A}" srcOrd="1" destOrd="0" presId="urn:microsoft.com/office/officeart/2005/8/layout/list1"/>
    <dgm:cxn modelId="{88026DB0-C5B2-4478-847F-C7C9911833B1}" type="presParOf" srcId="{BF688452-6660-4365-AEE4-F9B727E947C1}" destId="{B59393CF-26F9-40B7-8684-26CF4894D4F9}" srcOrd="9" destOrd="0" presId="urn:microsoft.com/office/officeart/2005/8/layout/list1"/>
    <dgm:cxn modelId="{54BF028E-BCF7-4B60-9E17-3C24F6E69962}" type="presParOf" srcId="{BF688452-6660-4365-AEE4-F9B727E947C1}" destId="{196FE8E9-46A3-4E60-9D79-41F824A5CD52}" srcOrd="10" destOrd="0" presId="urn:microsoft.com/office/officeart/2005/8/layout/list1"/>
    <dgm:cxn modelId="{6F8ECBD3-101E-43A2-B27F-FA127579D710}" type="presParOf" srcId="{BF688452-6660-4365-AEE4-F9B727E947C1}" destId="{1C4EC32C-AE03-4F02-BE0F-76AE6CB33BCB}" srcOrd="11" destOrd="0" presId="urn:microsoft.com/office/officeart/2005/8/layout/list1"/>
    <dgm:cxn modelId="{0C82350B-3491-45AE-8E99-32858F863B31}" type="presParOf" srcId="{BF688452-6660-4365-AEE4-F9B727E947C1}" destId="{CD058924-0AA2-40A1-B6ED-794773041006}" srcOrd="12" destOrd="0" presId="urn:microsoft.com/office/officeart/2005/8/layout/list1"/>
    <dgm:cxn modelId="{3FBF1D3F-6DED-4C17-AA60-DABDBCFBD52C}" type="presParOf" srcId="{CD058924-0AA2-40A1-B6ED-794773041006}" destId="{F877A89C-A140-43BE-AC69-4007F2343CB6}" srcOrd="0" destOrd="0" presId="urn:microsoft.com/office/officeart/2005/8/layout/list1"/>
    <dgm:cxn modelId="{04FE068C-042E-4BF2-9E27-25C2CE688FCC}" type="presParOf" srcId="{CD058924-0AA2-40A1-B6ED-794773041006}" destId="{4E469EC8-6A62-4626-8236-1BD724254C42}" srcOrd="1" destOrd="0" presId="urn:microsoft.com/office/officeart/2005/8/layout/list1"/>
    <dgm:cxn modelId="{A19E3540-00BE-4C3F-B178-BDA8A794FF80}" type="presParOf" srcId="{BF688452-6660-4365-AEE4-F9B727E947C1}" destId="{7D5334C1-A8E8-4BBB-B4E3-C22A741DD3FF}" srcOrd="13" destOrd="0" presId="urn:microsoft.com/office/officeart/2005/8/layout/list1"/>
    <dgm:cxn modelId="{E5479B04-929B-4580-B169-D1F48F954460}" type="presParOf" srcId="{BF688452-6660-4365-AEE4-F9B727E947C1}" destId="{C4F0F06C-FFF6-4688-8A46-64B4432662D5}" srcOrd="14" destOrd="0" presId="urn:microsoft.com/office/officeart/2005/8/layout/list1"/>
    <dgm:cxn modelId="{0143C060-AD10-43F3-BA84-B139AEA4EC37}" type="presParOf" srcId="{BF688452-6660-4365-AEE4-F9B727E947C1}" destId="{5A4F2C70-5DA1-4663-B62F-C1384CC0B187}" srcOrd="15" destOrd="0" presId="urn:microsoft.com/office/officeart/2005/8/layout/list1"/>
    <dgm:cxn modelId="{3356C39E-801E-4887-9538-0F9DD4D73AE9}" type="presParOf" srcId="{BF688452-6660-4365-AEE4-F9B727E947C1}" destId="{1BF066B8-E5AC-4EEC-A330-DE68E7A638A5}" srcOrd="16" destOrd="0" presId="urn:microsoft.com/office/officeart/2005/8/layout/list1"/>
    <dgm:cxn modelId="{94C99F15-16A9-4128-B2CF-CA934629E6AF}" type="presParOf" srcId="{1BF066B8-E5AC-4EEC-A330-DE68E7A638A5}" destId="{F59D0B20-64D5-429D-B51C-01D92E79266B}" srcOrd="0" destOrd="0" presId="urn:microsoft.com/office/officeart/2005/8/layout/list1"/>
    <dgm:cxn modelId="{2D0968F7-D3BD-4F68-BAA6-0F8A32FC6C10}" type="presParOf" srcId="{1BF066B8-E5AC-4EEC-A330-DE68E7A638A5}" destId="{7914453C-1F40-421D-9FBE-9B9E120C7E53}" srcOrd="1" destOrd="0" presId="urn:microsoft.com/office/officeart/2005/8/layout/list1"/>
    <dgm:cxn modelId="{FBE5120A-D759-4F78-B24F-D861F7CC7F6D}" type="presParOf" srcId="{BF688452-6660-4365-AEE4-F9B727E947C1}" destId="{A3D6F704-DC11-4463-A111-381D9FA14287}" srcOrd="17" destOrd="0" presId="urn:microsoft.com/office/officeart/2005/8/layout/list1"/>
    <dgm:cxn modelId="{D16FDDAC-53EC-45A9-8329-74E1D42499DD}" type="presParOf" srcId="{BF688452-6660-4365-AEE4-F9B727E947C1}" destId="{F6209448-FDDA-4F3A-8A3D-2D6B37888FFD}" srcOrd="18" destOrd="0" presId="urn:microsoft.com/office/officeart/2005/8/layout/list1"/>
    <dgm:cxn modelId="{02964CCD-5314-4050-B4A6-39636FD50A90}" type="presParOf" srcId="{BF688452-6660-4365-AEE4-F9B727E947C1}" destId="{965D7104-68E1-42B8-A972-6D7BCB949A0B}" srcOrd="19" destOrd="0" presId="urn:microsoft.com/office/officeart/2005/8/layout/list1"/>
    <dgm:cxn modelId="{0B1B1F1A-A479-4A87-92A8-D83BC84DE63F}" type="presParOf" srcId="{BF688452-6660-4365-AEE4-F9B727E947C1}" destId="{19A1871B-B9EC-4944-A4E2-2A207BDC84F0}" srcOrd="20" destOrd="0" presId="urn:microsoft.com/office/officeart/2005/8/layout/list1"/>
    <dgm:cxn modelId="{C6067191-A2A4-4A97-84B3-B52F531BC738}" type="presParOf" srcId="{19A1871B-B9EC-4944-A4E2-2A207BDC84F0}" destId="{7A6F5D00-05A6-41EB-939D-69E6D0BA621B}" srcOrd="0" destOrd="0" presId="urn:microsoft.com/office/officeart/2005/8/layout/list1"/>
    <dgm:cxn modelId="{04857239-6C7C-4DF1-A7B0-C3A91404C7E8}" type="presParOf" srcId="{19A1871B-B9EC-4944-A4E2-2A207BDC84F0}" destId="{6D5089D9-4A9A-422C-8E2B-6D6FA1654C9E}" srcOrd="1" destOrd="0" presId="urn:microsoft.com/office/officeart/2005/8/layout/list1"/>
    <dgm:cxn modelId="{84C56074-8603-43FB-B5FC-02B8715A9800}" type="presParOf" srcId="{BF688452-6660-4365-AEE4-F9B727E947C1}" destId="{851E5169-996D-4228-87CF-8159CA823E8D}" srcOrd="21" destOrd="0" presId="urn:microsoft.com/office/officeart/2005/8/layout/list1"/>
    <dgm:cxn modelId="{EF8B0F6D-1A15-49F3-A95C-9C5BB7CC1394}" type="presParOf" srcId="{BF688452-6660-4365-AEE4-F9B727E947C1}" destId="{D0DF502B-F602-4392-A40A-2A1738887CE5}" srcOrd="22"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025E35-B441-43DB-9C78-17AB83A6DF18}">
      <dsp:nvSpPr>
        <dsp:cNvPr id="0" name=""/>
        <dsp:cNvSpPr/>
      </dsp:nvSpPr>
      <dsp:spPr>
        <a:xfrm>
          <a:off x="0" y="330653"/>
          <a:ext cx="7429552" cy="352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FD352730-45FA-41C7-91AF-DBE3FFE4E6C1}">
      <dsp:nvSpPr>
        <dsp:cNvPr id="0" name=""/>
        <dsp:cNvSpPr/>
      </dsp:nvSpPr>
      <dsp:spPr>
        <a:xfrm>
          <a:off x="371477" y="124013"/>
          <a:ext cx="5200686" cy="413280"/>
        </a:xfrm>
        <a:prstGeom prst="roundRect">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What is cyber security </a:t>
          </a:r>
          <a:endParaRPr lang="en-US" sz="2000" kern="1200" dirty="0">
            <a:latin typeface="Arial Rounded MT Bold" pitchFamily="34" charset="0"/>
          </a:endParaRPr>
        </a:p>
      </dsp:txBody>
      <dsp:txXfrm>
        <a:off x="371477" y="124013"/>
        <a:ext cx="5200686" cy="413280"/>
      </dsp:txXfrm>
    </dsp:sp>
    <dsp:sp modelId="{315CAEAF-6C70-40B1-BD4E-8BD2B35D7C83}">
      <dsp:nvSpPr>
        <dsp:cNvPr id="0" name=""/>
        <dsp:cNvSpPr/>
      </dsp:nvSpPr>
      <dsp:spPr>
        <a:xfrm>
          <a:off x="0" y="965693"/>
          <a:ext cx="7429552" cy="352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90FFA07B-FF01-48A8-BDDD-D15328CDD987}">
      <dsp:nvSpPr>
        <dsp:cNvPr id="0" name=""/>
        <dsp:cNvSpPr/>
      </dsp:nvSpPr>
      <dsp:spPr>
        <a:xfrm>
          <a:off x="371477" y="759053"/>
          <a:ext cx="5200686" cy="413280"/>
        </a:xfrm>
        <a:prstGeom prst="roundRect">
          <a:avLst/>
        </a:prstGeom>
        <a:solidFill>
          <a:schemeClr val="accent4">
            <a:hueOff val="104715"/>
            <a:satOff val="5289"/>
            <a:lumOff val="-3804"/>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CIA Triad </a:t>
          </a:r>
          <a:endParaRPr lang="en-US" sz="2000" kern="1200" dirty="0">
            <a:latin typeface="Arial Rounded MT Bold" pitchFamily="34" charset="0"/>
          </a:endParaRPr>
        </a:p>
      </dsp:txBody>
      <dsp:txXfrm>
        <a:off x="371477" y="759053"/>
        <a:ext cx="5200686" cy="413280"/>
      </dsp:txXfrm>
    </dsp:sp>
    <dsp:sp modelId="{196FE8E9-46A3-4E60-9D79-41F824A5CD52}">
      <dsp:nvSpPr>
        <dsp:cNvPr id="0" name=""/>
        <dsp:cNvSpPr/>
      </dsp:nvSpPr>
      <dsp:spPr>
        <a:xfrm>
          <a:off x="0" y="1600734"/>
          <a:ext cx="7429552" cy="352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3BFE1755-86BD-451C-8361-4E9F84438A3A}">
      <dsp:nvSpPr>
        <dsp:cNvPr id="0" name=""/>
        <dsp:cNvSpPr/>
      </dsp:nvSpPr>
      <dsp:spPr>
        <a:xfrm>
          <a:off x="371477" y="1394094"/>
          <a:ext cx="5200686" cy="413280"/>
        </a:xfrm>
        <a:prstGeom prst="roundRect">
          <a:avLst/>
        </a:prstGeom>
        <a:solidFill>
          <a:schemeClr val="accent4">
            <a:hueOff val="209431"/>
            <a:satOff val="10578"/>
            <a:lumOff val="-7608"/>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Why cyber security is important </a:t>
          </a:r>
          <a:endParaRPr lang="en-US" sz="2000" kern="1200" dirty="0">
            <a:latin typeface="Arial Rounded MT Bold" pitchFamily="34" charset="0"/>
          </a:endParaRPr>
        </a:p>
      </dsp:txBody>
      <dsp:txXfrm>
        <a:off x="371477" y="1394094"/>
        <a:ext cx="5200686" cy="413280"/>
      </dsp:txXfrm>
    </dsp:sp>
    <dsp:sp modelId="{C4F0F06C-FFF6-4688-8A46-64B4432662D5}">
      <dsp:nvSpPr>
        <dsp:cNvPr id="0" name=""/>
        <dsp:cNvSpPr/>
      </dsp:nvSpPr>
      <dsp:spPr>
        <a:xfrm>
          <a:off x="0" y="2235774"/>
          <a:ext cx="7429552" cy="352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4E469EC8-6A62-4626-8236-1BD724254C42}">
      <dsp:nvSpPr>
        <dsp:cNvPr id="0" name=""/>
        <dsp:cNvSpPr/>
      </dsp:nvSpPr>
      <dsp:spPr>
        <a:xfrm>
          <a:off x="371477" y="2029134"/>
          <a:ext cx="5200686" cy="413280"/>
        </a:xfrm>
        <a:prstGeom prst="roundRect">
          <a:avLst/>
        </a:prstGeom>
        <a:solidFill>
          <a:schemeClr val="accent4">
            <a:hueOff val="314146"/>
            <a:satOff val="15867"/>
            <a:lumOff val="-11412"/>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Introduction to Cyber security </a:t>
          </a:r>
          <a:endParaRPr lang="en-US" sz="2000" kern="1200" dirty="0">
            <a:latin typeface="Arial Rounded MT Bold" pitchFamily="34" charset="0"/>
          </a:endParaRPr>
        </a:p>
      </dsp:txBody>
      <dsp:txXfrm>
        <a:off x="371477" y="2029134"/>
        <a:ext cx="5200686" cy="413280"/>
      </dsp:txXfrm>
    </dsp:sp>
    <dsp:sp modelId="{F6209448-FDDA-4F3A-8A3D-2D6B37888FFD}">
      <dsp:nvSpPr>
        <dsp:cNvPr id="0" name=""/>
        <dsp:cNvSpPr/>
      </dsp:nvSpPr>
      <dsp:spPr>
        <a:xfrm>
          <a:off x="0" y="2870814"/>
          <a:ext cx="7429552" cy="352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7914453C-1F40-421D-9FBE-9B9E120C7E53}">
      <dsp:nvSpPr>
        <dsp:cNvPr id="0" name=""/>
        <dsp:cNvSpPr/>
      </dsp:nvSpPr>
      <dsp:spPr>
        <a:xfrm>
          <a:off x="371477" y="2664173"/>
          <a:ext cx="5200686" cy="413280"/>
        </a:xfrm>
        <a:prstGeom prst="roundRect">
          <a:avLst/>
        </a:prstGeom>
        <a:solidFill>
          <a:schemeClr val="accent4">
            <a:hueOff val="418861"/>
            <a:satOff val="21156"/>
            <a:lumOff val="-15216"/>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89000" rtl="0">
            <a:lnSpc>
              <a:spcPct val="90000"/>
            </a:lnSpc>
            <a:spcBef>
              <a:spcPct val="0"/>
            </a:spcBef>
            <a:spcAft>
              <a:spcPct val="35000"/>
            </a:spcAft>
          </a:pPr>
          <a:r>
            <a:rPr lang="en-IN" sz="2000" kern="1200" dirty="0" smtClean="0">
              <a:latin typeface="Arial Rounded MT Bold" pitchFamily="34" charset="0"/>
            </a:rPr>
            <a:t>Types of Cyber Threats </a:t>
          </a:r>
          <a:endParaRPr lang="en-US" sz="2000" kern="1200" dirty="0">
            <a:latin typeface="Arial Rounded MT Bold" pitchFamily="34" charset="0"/>
          </a:endParaRPr>
        </a:p>
      </dsp:txBody>
      <dsp:txXfrm>
        <a:off x="371477" y="2664173"/>
        <a:ext cx="5200686" cy="413280"/>
      </dsp:txXfrm>
    </dsp:sp>
    <dsp:sp modelId="{D0DF502B-F602-4392-A40A-2A1738887CE5}">
      <dsp:nvSpPr>
        <dsp:cNvPr id="0" name=""/>
        <dsp:cNvSpPr/>
      </dsp:nvSpPr>
      <dsp:spPr>
        <a:xfrm>
          <a:off x="0" y="3505854"/>
          <a:ext cx="7429552" cy="352800"/>
        </a:xfrm>
        <a:prstGeom prst="rect">
          <a:avLst/>
        </a:prstGeom>
        <a:solidFill>
          <a:schemeClr val="lt1">
            <a:alpha val="90000"/>
            <a:hueOff val="0"/>
            <a:satOff val="0"/>
            <a:lumOff val="0"/>
            <a:alphaOff val="0"/>
          </a:schemeClr>
        </a:solidFill>
        <a:ln>
          <a:noFill/>
        </a:ln>
        <a:effectLst/>
        <a:sp3d z="-152400" extrusionH="63500" prstMaterial="matte">
          <a:bevelT w="44450" h="6350" prst="relaxedInset"/>
          <a:contourClr>
            <a:schemeClr val="bg1"/>
          </a:contourClr>
        </a:sp3d>
      </dsp:spPr>
      <dsp:style>
        <a:lnRef idx="0">
          <a:scrgbClr r="0" g="0" b="0"/>
        </a:lnRef>
        <a:fillRef idx="1">
          <a:scrgbClr r="0" g="0" b="0"/>
        </a:fillRef>
        <a:effectRef idx="0">
          <a:scrgbClr r="0" g="0" b="0"/>
        </a:effectRef>
        <a:fontRef idx="minor"/>
      </dsp:style>
    </dsp:sp>
    <dsp:sp modelId="{6D5089D9-4A9A-422C-8E2B-6D6FA1654C9E}">
      <dsp:nvSpPr>
        <dsp:cNvPr id="0" name=""/>
        <dsp:cNvSpPr/>
      </dsp:nvSpPr>
      <dsp:spPr>
        <a:xfrm>
          <a:off x="357190" y="3339727"/>
          <a:ext cx="5200686" cy="413280"/>
        </a:xfrm>
        <a:prstGeom prst="roundRect">
          <a:avLst/>
        </a:prstGeom>
        <a:solidFill>
          <a:schemeClr val="accent4">
            <a:hueOff val="523576"/>
            <a:satOff val="26445"/>
            <a:lumOff val="-19020"/>
            <a:alphaOff val="0"/>
          </a:schemeClr>
        </a:solidFill>
        <a:ln>
          <a:noFill/>
        </a:ln>
        <a:effectLst>
          <a:outerShdw blurRad="40000" dist="23000" dir="5400000" rotWithShape="0">
            <a:srgbClr val="000000">
              <a:alpha val="35000"/>
            </a:srgbClr>
          </a:outerShdw>
        </a:effectLst>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196574" tIns="0" rIns="196574" bIns="0" numCol="1" spcCol="1270" anchor="ctr" anchorCtr="0">
          <a:noAutofit/>
        </a:bodyPr>
        <a:lstStyle/>
        <a:p>
          <a:pPr lvl="0" algn="l" defTabSz="800100" rtl="0">
            <a:lnSpc>
              <a:spcPct val="90000"/>
            </a:lnSpc>
            <a:spcBef>
              <a:spcPct val="0"/>
            </a:spcBef>
            <a:spcAft>
              <a:spcPct val="35000"/>
            </a:spcAft>
          </a:pPr>
          <a:r>
            <a:rPr lang="en-IN" sz="1800" kern="1200" dirty="0" smtClean="0">
              <a:latin typeface="Arial Rounded MT Bold" pitchFamily="34" charset="0"/>
            </a:rPr>
            <a:t>NIST Cyber Framework </a:t>
          </a:r>
          <a:endParaRPr lang="en-US" sz="1800" kern="1200" dirty="0">
            <a:latin typeface="Arial Rounded MT Bold" pitchFamily="34" charset="0"/>
          </a:endParaRPr>
        </a:p>
      </dsp:txBody>
      <dsp:txXfrm>
        <a:off x="357190" y="3339727"/>
        <a:ext cx="5200686" cy="413280"/>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35f391192_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35f391192_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3606f1c2d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3606f1c2d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xfrm>
            <a:off x="381000" y="685800"/>
            <a:ext cx="6096000" cy="3429000"/>
          </a:xfrm>
          <a:ln/>
        </p:spPr>
      </p:sp>
      <p:sp>
        <p:nvSpPr>
          <p:cNvPr id="60419" name="Notes Placeholder 2"/>
          <p:cNvSpPr>
            <a:spLocks noGrp="1"/>
          </p:cNvSpPr>
          <p:nvPr>
            <p:ph type="body" idx="1"/>
          </p:nvPr>
        </p:nvSpPr>
        <p:spPr>
          <a:noFill/>
          <a:ln/>
        </p:spPr>
        <p:txBody>
          <a:bodyPr/>
          <a:lstStyle/>
          <a:p>
            <a:r>
              <a:rPr lang="en-US" smtClean="0"/>
              <a:t>© Copyright </a:t>
            </a:r>
            <a:r>
              <a:rPr lang="en-US" b="1" smtClean="0"/>
              <a:t>PresentationGO.com</a:t>
            </a:r>
            <a:r>
              <a:rPr lang="en-US" smtClean="0"/>
              <a:t> – The free PowerPoint and Google Slides template library</a:t>
            </a:r>
          </a:p>
        </p:txBody>
      </p:sp>
      <p:sp>
        <p:nvSpPr>
          <p:cNvPr id="60420" name="Slide Number Placeholder 3"/>
          <p:cNvSpPr>
            <a:spLocks noGrp="1"/>
          </p:cNvSpPr>
          <p:nvPr>
            <p:ph type="sldNum" sz="quarter" idx="5"/>
          </p:nvPr>
        </p:nvSpPr>
        <p:spPr>
          <a:xfrm>
            <a:off x="3884613" y="8685213"/>
            <a:ext cx="2971800" cy="457200"/>
          </a:xfrm>
          <a:prstGeom prst="rect">
            <a:avLst/>
          </a:prstGeom>
          <a:noFill/>
        </p:spPr>
        <p:txBody>
          <a:bodyPr/>
          <a:lstStyle/>
          <a:p>
            <a:fld id="{3C02FD65-3BA0-4294-9C73-1E47DE8F706E}" type="slidenum">
              <a:rPr lang="en-US" smtClean="0">
                <a:cs typeface="Arial" pitchFamily="34" charset="0"/>
              </a:rPr>
              <a:pPr/>
              <a:t>7</a:t>
            </a:fld>
            <a:endParaRPr lang="en-US" smtClean="0">
              <a:cs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7" name="Google Shape;27;p5"/>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71438"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8" name="Google Shape;28;p5"/>
          <p:cNvSpPr txBox="1">
            <a:spLocks noGrp="1"/>
          </p:cNvSpPr>
          <p:nvPr>
            <p:ph type="title"/>
          </p:nvPr>
        </p:nvSpPr>
        <p:spPr>
          <a:xfrm>
            <a:off x="457200" y="587675"/>
            <a:ext cx="5343900" cy="7188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9" name="Google Shape;29;p5"/>
          <p:cNvSpPr txBox="1">
            <a:spLocks noGrp="1"/>
          </p:cNvSpPr>
          <p:nvPr>
            <p:ph type="body" idx="1"/>
          </p:nvPr>
        </p:nvSpPr>
        <p:spPr>
          <a:xfrm>
            <a:off x="457200" y="1421049"/>
            <a:ext cx="4574700" cy="3123000"/>
          </a:xfrm>
          <a:prstGeom prst="rect">
            <a:avLst/>
          </a:prstGeom>
        </p:spPr>
        <p:txBody>
          <a:bodyPr spcFirstLastPara="1" wrap="square" lIns="0" tIns="0" rIns="0" bIns="0" anchor="t" anchorCtr="0">
            <a:noAutofit/>
          </a:bodyPr>
          <a:lstStyle>
            <a:lvl1pPr marL="457200" lvl="0" indent="-381000" rtl="0">
              <a:spcBef>
                <a:spcPts val="600"/>
              </a:spcBef>
              <a:spcAft>
                <a:spcPts val="0"/>
              </a:spcAft>
              <a:buSzPts val="24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81000" rtl="0">
              <a:spcBef>
                <a:spcPts val="0"/>
              </a:spcBef>
              <a:spcAft>
                <a:spcPts val="0"/>
              </a:spcAft>
              <a:buSzPts val="2400"/>
              <a:buChar char="-"/>
              <a:defRPr/>
            </a:lvl4pPr>
            <a:lvl5pPr marL="2286000" lvl="4" indent="-381000" rtl="0">
              <a:spcBef>
                <a:spcPts val="0"/>
              </a:spcBef>
              <a:spcAft>
                <a:spcPts val="0"/>
              </a:spcAft>
              <a:buSzPts val="2400"/>
              <a:buChar char="○"/>
              <a:defRPr/>
            </a:lvl5pPr>
            <a:lvl6pPr marL="2743200" lvl="5" indent="-381000" rtl="0">
              <a:spcBef>
                <a:spcPts val="0"/>
              </a:spcBef>
              <a:spcAft>
                <a:spcPts val="0"/>
              </a:spcAft>
              <a:buSzPts val="2400"/>
              <a:buChar char="■"/>
              <a:defRPr/>
            </a:lvl6pPr>
            <a:lvl7pPr marL="3200400" lvl="6" indent="-381000" rtl="0">
              <a:spcBef>
                <a:spcPts val="0"/>
              </a:spcBef>
              <a:spcAft>
                <a:spcPts val="0"/>
              </a:spcAft>
              <a:buSzPts val="2400"/>
              <a:buChar char="●"/>
              <a:defRPr/>
            </a:lvl7pPr>
            <a:lvl8pPr marL="3657600" lvl="7" indent="-381000" rtl="0">
              <a:spcBef>
                <a:spcPts val="0"/>
              </a:spcBef>
              <a:spcAft>
                <a:spcPts val="0"/>
              </a:spcAft>
              <a:buSzPts val="2400"/>
              <a:buChar char="○"/>
              <a:defRPr/>
            </a:lvl8pPr>
            <a:lvl9pPr marL="4114800" lvl="8" indent="-381000" rtl="0">
              <a:spcBef>
                <a:spcPts val="0"/>
              </a:spcBef>
              <a:spcAft>
                <a:spcPts val="0"/>
              </a:spcAft>
              <a:buSzPts val="2400"/>
              <a:buChar char="■"/>
              <a:defRPr/>
            </a:lvl9pPr>
          </a:lstStyle>
          <a:p>
            <a:endParaRPr/>
          </a:p>
        </p:txBody>
      </p:sp>
      <p:sp>
        <p:nvSpPr>
          <p:cNvPr id="30" name="Google Shape;30;p5"/>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37"/>
        <p:cNvGrpSpPr/>
        <p:nvPr/>
      </p:nvGrpSpPr>
      <p:grpSpPr>
        <a:xfrm>
          <a:off x="0" y="0"/>
          <a:ext cx="0" cy="0"/>
          <a:chOff x="0" y="0"/>
          <a:chExt cx="0" cy="0"/>
        </a:xfrm>
      </p:grpSpPr>
      <p:sp>
        <p:nvSpPr>
          <p:cNvPr id="38" name="Google Shape;38;p7"/>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39" name="Google Shape;39;p7"/>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40" name="Google Shape;40;p7"/>
          <p:cNvSpPr txBox="1">
            <a:spLocks noGrp="1"/>
          </p:cNvSpPr>
          <p:nvPr>
            <p:ph type="title"/>
          </p:nvPr>
        </p:nvSpPr>
        <p:spPr>
          <a:xfrm>
            <a:off x="457200" y="587675"/>
            <a:ext cx="5343900" cy="7188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41" name="Google Shape;41;p7"/>
          <p:cNvSpPr txBox="1">
            <a:spLocks noGrp="1"/>
          </p:cNvSpPr>
          <p:nvPr>
            <p:ph type="body" idx="1"/>
          </p:nvPr>
        </p:nvSpPr>
        <p:spPr>
          <a:xfrm>
            <a:off x="457200" y="1421050"/>
            <a:ext cx="2186100" cy="28854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2" name="Google Shape;42;p7"/>
          <p:cNvSpPr txBox="1">
            <a:spLocks noGrp="1"/>
          </p:cNvSpPr>
          <p:nvPr>
            <p:ph type="body" idx="2"/>
          </p:nvPr>
        </p:nvSpPr>
        <p:spPr>
          <a:xfrm>
            <a:off x="2845796" y="1421050"/>
            <a:ext cx="2186100" cy="2885400"/>
          </a:xfrm>
          <a:prstGeom prst="rect">
            <a:avLst/>
          </a:prstGeom>
        </p:spPr>
        <p:txBody>
          <a:bodyPr spcFirstLastPara="1" wrap="square" lIns="0" tIns="0" rIns="0" bIns="0"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 Half" type="blank">
  <p:cSld name="BLANK">
    <p:spTree>
      <p:nvGrpSpPr>
        <p:cNvPr id="1" name="Shape 62"/>
        <p:cNvGrpSpPr/>
        <p:nvPr/>
      </p:nvGrpSpPr>
      <p:grpSpPr>
        <a:xfrm>
          <a:off x="0" y="0"/>
          <a:ext cx="0" cy="0"/>
          <a:chOff x="0" y="0"/>
          <a:chExt cx="0" cy="0"/>
        </a:xfrm>
      </p:grpSpPr>
      <p:sp>
        <p:nvSpPr>
          <p:cNvPr id="63" name="Google Shape;63;p11"/>
          <p:cNvSpPr/>
          <p:nvPr/>
        </p:nvSpPr>
        <p:spPr>
          <a:xfrm>
            <a:off x="12" y="-19"/>
            <a:ext cx="5713277" cy="5147878"/>
          </a:xfrm>
          <a:custGeom>
            <a:avLst/>
            <a:gdLst/>
            <a:ahLst/>
            <a:cxnLst/>
            <a:rect l="l" t="t" r="r" b="b"/>
            <a:pathLst>
              <a:path w="4644941" h="4202349" extrusionOk="0">
                <a:moveTo>
                  <a:pt x="2816531" y="4202349"/>
                </a:moveTo>
                <a:lnTo>
                  <a:pt x="0" y="4202349"/>
                </a:lnTo>
                <a:lnTo>
                  <a:pt x="0" y="0"/>
                </a:lnTo>
                <a:lnTo>
                  <a:pt x="4644942" y="0"/>
                </a:lnTo>
                <a:lnTo>
                  <a:pt x="2816531" y="4202349"/>
                </a:lnTo>
                <a:close/>
              </a:path>
            </a:pathLst>
          </a:custGeom>
          <a:solidFill>
            <a:srgbClr val="18171D">
              <a:alpha val="86030"/>
            </a:srgbClr>
          </a:solidFill>
          <a:ln>
            <a:noFill/>
          </a:ln>
          <a:effectLst>
            <a:outerShdw dist="9525" algn="bl" rotWithShape="0">
              <a:schemeClr val="lt1">
                <a:alpha val="15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64" name="Google Shape;64;p11"/>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65" name="Google Shape;65;p11"/>
          <p:cNvSpPr/>
          <p:nvPr/>
        </p:nvSpPr>
        <p:spPr>
          <a:xfrm>
            <a:off x="4034690"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 1/3">
  <p:cSld name="BLANK_1">
    <p:spTree>
      <p:nvGrpSpPr>
        <p:cNvPr id="1" name="Shape 66"/>
        <p:cNvGrpSpPr/>
        <p:nvPr/>
      </p:nvGrpSpPr>
      <p:grpSpPr>
        <a:xfrm>
          <a:off x="0" y="0"/>
          <a:ext cx="0" cy="0"/>
          <a:chOff x="0" y="0"/>
          <a:chExt cx="0" cy="0"/>
        </a:xfrm>
      </p:grpSpPr>
      <p:sp>
        <p:nvSpPr>
          <p:cNvPr id="67" name="Google Shape;67;p12"/>
          <p:cNvSpPr/>
          <p:nvPr/>
        </p:nvSpPr>
        <p:spPr>
          <a:xfrm>
            <a:off x="0" y="0"/>
            <a:ext cx="4042035" cy="5171276"/>
          </a:xfrm>
          <a:custGeom>
            <a:avLst/>
            <a:gdLst/>
            <a:ahLst/>
            <a:cxnLst/>
            <a:rect l="l" t="t" r="r" b="b"/>
            <a:pathLst>
              <a:path w="161407" h="206500" extrusionOk="0">
                <a:moveTo>
                  <a:pt x="71935" y="206500"/>
                </a:moveTo>
                <a:lnTo>
                  <a:pt x="161407" y="0"/>
                </a:lnTo>
                <a:lnTo>
                  <a:pt x="0" y="0"/>
                </a:lnTo>
                <a:lnTo>
                  <a:pt x="0" y="206143"/>
                </a:lnTo>
                <a:close/>
              </a:path>
            </a:pathLst>
          </a:custGeom>
          <a:solidFill>
            <a:srgbClr val="18171D">
              <a:alpha val="86030"/>
            </a:srgbClr>
          </a:solidFill>
          <a:ln>
            <a:noFill/>
          </a:ln>
          <a:effectLst>
            <a:outerShdw dist="9525" algn="bl" rotWithShape="0">
              <a:schemeClr val="lt1">
                <a:alpha val="15000"/>
              </a:schemeClr>
            </a:outerShdw>
          </a:effectLst>
        </p:spPr>
      </p:sp>
      <p:sp>
        <p:nvSpPr>
          <p:cNvPr id="68" name="Google Shape;68;p12"/>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69" name="Google Shape;69;p12"/>
          <p:cNvSpPr/>
          <p:nvPr/>
        </p:nvSpPr>
        <p:spPr>
          <a:xfrm>
            <a:off x="2385870"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 2/3">
  <p:cSld name="BLANK_1_1">
    <p:spTree>
      <p:nvGrpSpPr>
        <p:cNvPr id="1" name="Shape 70"/>
        <p:cNvGrpSpPr/>
        <p:nvPr/>
      </p:nvGrpSpPr>
      <p:grpSpPr>
        <a:xfrm>
          <a:off x="0" y="0"/>
          <a:ext cx="0" cy="0"/>
          <a:chOff x="0" y="0"/>
          <a:chExt cx="0" cy="0"/>
        </a:xfrm>
      </p:grpSpPr>
      <p:sp>
        <p:nvSpPr>
          <p:cNvPr id="71" name="Google Shape;71;p13"/>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72" name="Google Shape;72;p13"/>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73" name="Google Shape;73;p13"/>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p:cSld name="BLANK_1_1_1">
    <p:bg>
      <p:bgPr>
        <a:solidFill>
          <a:schemeClr val="dk1"/>
        </a:solidFill>
        <a:effectLst/>
      </p:bgPr>
    </p:bg>
    <p:spTree>
      <p:nvGrpSpPr>
        <p:cNvPr id="1" name="Shape 74"/>
        <p:cNvGrpSpPr/>
        <p:nvPr/>
      </p:nvGrpSpPr>
      <p:grpSpPr>
        <a:xfrm>
          <a:off x="0" y="0"/>
          <a:ext cx="0" cy="0"/>
          <a:chOff x="0" y="0"/>
          <a:chExt cx="0" cy="0"/>
        </a:xfrm>
      </p:grpSpPr>
      <p:sp>
        <p:nvSpPr>
          <p:cNvPr id="75" name="Google Shape;75;p14"/>
          <p:cNvSpPr/>
          <p:nvPr/>
        </p:nvSpPr>
        <p:spPr>
          <a:xfrm>
            <a:off x="6906000" y="0"/>
            <a:ext cx="2238000" cy="5151350"/>
          </a:xfrm>
          <a:custGeom>
            <a:avLst/>
            <a:gdLst/>
            <a:ahLst/>
            <a:cxnLst/>
            <a:rect l="l" t="t" r="r" b="b"/>
            <a:pathLst>
              <a:path w="89520" h="206054" extrusionOk="0">
                <a:moveTo>
                  <a:pt x="0" y="206054"/>
                </a:moveTo>
                <a:lnTo>
                  <a:pt x="89520" y="0"/>
                </a:lnTo>
                <a:lnTo>
                  <a:pt x="89520" y="206054"/>
                </a:lnTo>
                <a:close/>
              </a:path>
            </a:pathLst>
          </a:custGeom>
          <a:solidFill>
            <a:schemeClr val="accent1"/>
          </a:solidFill>
          <a:ln>
            <a:noFill/>
          </a:ln>
        </p:spPr>
      </p:sp>
      <p:sp>
        <p:nvSpPr>
          <p:cNvPr id="76" name="Google Shape;76;p14"/>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77" name="Google Shape;77;p14"/>
          <p:cNvSpPr/>
          <p:nvPr/>
        </p:nvSpPr>
        <p:spPr>
          <a:xfrm>
            <a:off x="7486691"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l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a:xfrm>
            <a:off x="6727825" y="4806554"/>
            <a:ext cx="1919288" cy="273844"/>
          </a:xfrm>
          <a:prstGeom prst="rect">
            <a:avLst/>
          </a:prstGeom>
        </p:spPr>
        <p:txBody>
          <a:bodyPr/>
          <a:lstStyle>
            <a:lvl1pPr>
              <a:defRPr/>
            </a:lvl1pPr>
          </a:lstStyle>
          <a:p>
            <a:pPr>
              <a:defRPr/>
            </a:pPr>
            <a:fld id="{CC45D5A9-B4D4-4D21-9EA5-66592F7BF370}" type="datetime1">
              <a:rPr lang="en-US"/>
              <a:pPr>
                <a:defRPr/>
              </a:pPr>
              <a:t>6/14/2020</a:t>
            </a:fld>
            <a:endParaRPr lang="en-IN" dirty="0"/>
          </a:p>
        </p:txBody>
      </p:sp>
      <p:sp>
        <p:nvSpPr>
          <p:cNvPr id="5" name="Footer Placeholder 21"/>
          <p:cNvSpPr>
            <a:spLocks noGrp="1"/>
          </p:cNvSpPr>
          <p:nvPr>
            <p:ph type="ftr" sz="quarter" idx="11"/>
          </p:nvPr>
        </p:nvSpPr>
        <p:spPr>
          <a:xfrm>
            <a:off x="4379913" y="4806554"/>
            <a:ext cx="2351087" cy="273844"/>
          </a:xfrm>
          <a:prstGeom prst="rect">
            <a:avLst/>
          </a:prstGeom>
        </p:spPr>
        <p:txBody>
          <a:bodyPr/>
          <a:lstStyle>
            <a:lvl1pPr>
              <a:defRPr/>
            </a:lvl1pPr>
          </a:lstStyle>
          <a:p>
            <a:pPr>
              <a:defRPr/>
            </a:pPr>
            <a:r>
              <a:rPr lang="en-IN"/>
              <a:t>JOP-04 Surabhi Pandey</a:t>
            </a:r>
          </a:p>
        </p:txBody>
      </p:sp>
      <p:sp>
        <p:nvSpPr>
          <p:cNvPr id="6" name="Slide Number Placeholder 17"/>
          <p:cNvSpPr>
            <a:spLocks noGrp="1"/>
          </p:cNvSpPr>
          <p:nvPr>
            <p:ph type="sldNum" sz="quarter" idx="12"/>
          </p:nvPr>
        </p:nvSpPr>
        <p:spPr/>
        <p:txBody>
          <a:bodyPr/>
          <a:lstStyle>
            <a:lvl1pPr>
              <a:defRPr/>
            </a:lvl1pPr>
          </a:lstStyle>
          <a:p>
            <a:pPr>
              <a:defRPr/>
            </a:pPr>
            <a:fld id="{2DBA4B78-0F38-45A7-B7ED-54451DCFFB7E}" type="slidenum">
              <a:rPr lang="en-IN"/>
              <a:pPr>
                <a:defRPr/>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52"/>
        <p:cNvGrpSpPr/>
        <p:nvPr/>
      </p:nvGrpSpPr>
      <p:grpSpPr>
        <a:xfrm>
          <a:off x="0" y="0"/>
          <a:ext cx="0" cy="0"/>
          <a:chOff x="0" y="0"/>
          <a:chExt cx="0" cy="0"/>
        </a:xfrm>
      </p:grpSpPr>
      <p:sp>
        <p:nvSpPr>
          <p:cNvPr id="53" name="Google Shape;53;p9"/>
          <p:cNvSpPr/>
          <p:nvPr/>
        </p:nvSpPr>
        <p:spPr>
          <a:xfrm>
            <a:off x="0" y="-19"/>
            <a:ext cx="6727695" cy="5147878"/>
          </a:xfrm>
          <a:custGeom>
            <a:avLst/>
            <a:gdLst/>
            <a:ahLst/>
            <a:cxnLst/>
            <a:rect l="l" t="t" r="r" b="b"/>
            <a:pathLst>
              <a:path w="5469671" h="4202349" extrusionOk="0">
                <a:moveTo>
                  <a:pt x="3641261" y="4202349"/>
                </a:moveTo>
                <a:lnTo>
                  <a:pt x="0" y="4202349"/>
                </a:lnTo>
                <a:lnTo>
                  <a:pt x="0" y="0"/>
                </a:lnTo>
                <a:lnTo>
                  <a:pt x="5469672" y="0"/>
                </a:lnTo>
                <a:lnTo>
                  <a:pt x="3641261" y="4202349"/>
                </a:lnTo>
                <a:close/>
              </a:path>
            </a:pathLst>
          </a:custGeom>
          <a:solidFill>
            <a:srgbClr val="18171D">
              <a:alpha val="86030"/>
            </a:srgbClr>
          </a:solidFill>
          <a:ln>
            <a:noFill/>
          </a:ln>
          <a:effectLst>
            <a:outerShdw dist="9525" algn="bl" rotWithShape="0">
              <a:schemeClr val="lt1">
                <a:alpha val="20000"/>
              </a:scheme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4" name="Google Shape;54;p9"/>
          <p:cNvSpPr/>
          <p:nvPr/>
        </p:nvSpPr>
        <p:spPr>
          <a:xfrm>
            <a:off x="5061079" y="1718977"/>
            <a:ext cx="1076623" cy="1739172"/>
          </a:xfrm>
          <a:custGeom>
            <a:avLst/>
            <a:gdLst/>
            <a:ahLst/>
            <a:cxnLst/>
            <a:rect l="l" t="t" r="r" b="b"/>
            <a:pathLst>
              <a:path w="875303" h="1419732" extrusionOk="0">
                <a:moveTo>
                  <a:pt x="617692" y="0"/>
                </a:moveTo>
                <a:lnTo>
                  <a:pt x="0" y="1419733"/>
                </a:lnTo>
                <a:lnTo>
                  <a:pt x="257611" y="1419733"/>
                </a:lnTo>
                <a:lnTo>
                  <a:pt x="875303" y="0"/>
                </a:lnTo>
                <a:lnTo>
                  <a:pt x="617692" y="0"/>
                </a:lnTo>
                <a:close/>
              </a:path>
            </a:pathLst>
          </a:custGeom>
          <a:solidFill>
            <a:schemeClr val="accent1"/>
          </a:solidFill>
          <a:ln>
            <a:noFill/>
          </a:ln>
          <a:effectLst>
            <a:outerShdw blurRad="57150" dist="19050" algn="bl" rotWithShape="0">
              <a:srgbClr val="000000">
                <a:alpha val="30000"/>
              </a:srgbClr>
            </a:outerShdw>
          </a:effectLst>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55" name="Google Shape;55;p9"/>
          <p:cNvSpPr txBox="1">
            <a:spLocks noGrp="1"/>
          </p:cNvSpPr>
          <p:nvPr>
            <p:ph type="title"/>
          </p:nvPr>
        </p:nvSpPr>
        <p:spPr>
          <a:xfrm>
            <a:off x="457200" y="587675"/>
            <a:ext cx="5343900" cy="718800"/>
          </a:xfrm>
          <a:prstGeom prst="rect">
            <a:avLst/>
          </a:prstGeom>
        </p:spPr>
        <p:txBody>
          <a:bodyPr spcFirstLastPara="1" wrap="square" lIns="0" tIns="0" rIns="0" bIns="0" anchor="b"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56" name="Google Shape;56;p9"/>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ection Header">
    <p:spTree>
      <p:nvGrpSpPr>
        <p:cNvPr id="1" name=""/>
        <p:cNvGrpSpPr/>
        <p:nvPr/>
      </p:nvGrpSpPr>
      <p:grpSpPr>
        <a:xfrm>
          <a:off x="0" y="0"/>
          <a:ext cx="0" cy="0"/>
          <a:chOff x="0" y="0"/>
          <a:chExt cx="0" cy="0"/>
        </a:xfrm>
      </p:grpSpPr>
      <p:sp>
        <p:nvSpPr>
          <p:cNvPr id="5" name="Rectangle">
            <a:extLst>
              <a:ext uri="{FF2B5EF4-FFF2-40B4-BE49-F238E27FC236}"/>
            </a:extLst>
          </p:cNvPr>
          <p:cNvSpPr/>
          <p:nvPr/>
        </p:nvSpPr>
        <p:spPr>
          <a:xfrm>
            <a:off x="347663" y="372666"/>
            <a:ext cx="8426450" cy="4417219"/>
          </a:xfrm>
          <a:prstGeom prst="rect">
            <a:avLst/>
          </a:prstGeom>
          <a:solidFill>
            <a:srgbClr val="202020"/>
          </a:solidFill>
          <a:ln w="12700">
            <a:miter lim="400000"/>
          </a:ln>
        </p:spPr>
        <p:txBody>
          <a:bodyPr lIns="38100" tIns="38100" rIns="38100" bIns="38100" anchor="ctr"/>
          <a:lstStyle/>
          <a:p>
            <a:pPr>
              <a:defRPr sz="3000">
                <a:solidFill>
                  <a:srgbClr val="FFFFFF"/>
                </a:solidFill>
              </a:defRPr>
            </a:pPr>
            <a:endParaRPr sz="3000">
              <a:solidFill>
                <a:srgbClr val="FFFFFF"/>
              </a:solidFill>
              <a:latin typeface="Arial" charset="0"/>
              <a:cs typeface="Arial" charset="0"/>
            </a:endParaRPr>
          </a:p>
        </p:txBody>
      </p:sp>
      <p:sp>
        <p:nvSpPr>
          <p:cNvPr id="16" name="Picture Placeholder 14">
            <a:extLst>
              <a:ext uri="{FF2B5EF4-FFF2-40B4-BE49-F238E27FC236}"/>
            </a:extLst>
          </p:cNvPr>
          <p:cNvSpPr>
            <a:spLocks noGrp="1"/>
          </p:cNvSpPr>
          <p:nvPr>
            <p:ph type="pic" sz="quarter" idx="13"/>
          </p:nvPr>
        </p:nvSpPr>
        <p:spPr>
          <a:xfrm>
            <a:off x="1479353" y="2571750"/>
            <a:ext cx="6185297" cy="2571750"/>
          </a:xfrm>
          <a:solidFill>
            <a:schemeClr val="accent5">
              <a:lumMod val="75000"/>
            </a:schemeClr>
          </a:solidFill>
        </p:spPr>
        <p:txBody>
          <a:bodyPr rtlCol="0">
            <a:normAutofit/>
          </a:bodyPr>
          <a:lstStyle>
            <a:lvl1pPr>
              <a:defRPr lang="en-US" dirty="0" smtClean="0">
                <a:solidFill>
                  <a:schemeClr val="bg1"/>
                </a:solidFill>
              </a:defRPr>
            </a:lvl1pPr>
          </a:lstStyle>
          <a:p>
            <a:pPr lvl="0"/>
            <a:r>
              <a:rPr lang="en-US" noProof="0" smtClean="0"/>
              <a:t>Click icon to add picture</a:t>
            </a:r>
            <a:endParaRPr lang="en-US" noProof="0" dirty="0"/>
          </a:p>
        </p:txBody>
      </p:sp>
      <p:sp>
        <p:nvSpPr>
          <p:cNvPr id="2" name="Title 1"/>
          <p:cNvSpPr>
            <a:spLocks noGrp="1"/>
          </p:cNvSpPr>
          <p:nvPr>
            <p:ph type="title"/>
          </p:nvPr>
        </p:nvSpPr>
        <p:spPr>
          <a:xfrm>
            <a:off x="1929210" y="472625"/>
            <a:ext cx="6698060" cy="1266472"/>
          </a:xfrm>
        </p:spPr>
        <p:txBody>
          <a:bodyPr anchor="b"/>
          <a:lstStyle>
            <a:lvl1pPr algn="r">
              <a:defRPr sz="4000" b="0" cap="none">
                <a:solidFill>
                  <a:schemeClr val="bg1"/>
                </a:solidFill>
              </a:defRPr>
            </a:lvl1pPr>
          </a:lstStyle>
          <a:p>
            <a:r>
              <a:rPr lang="en-US" dirty="0"/>
              <a:t>Click to edit Master title style</a:t>
            </a:r>
          </a:p>
        </p:txBody>
      </p:sp>
      <p:sp>
        <p:nvSpPr>
          <p:cNvPr id="3" name="Text Placeholder 2"/>
          <p:cNvSpPr>
            <a:spLocks noGrp="1"/>
          </p:cNvSpPr>
          <p:nvPr>
            <p:ph type="body" idx="1"/>
          </p:nvPr>
        </p:nvSpPr>
        <p:spPr>
          <a:xfrm>
            <a:off x="1929210" y="1868873"/>
            <a:ext cx="6698061" cy="516339"/>
          </a:xfrm>
        </p:spPr>
        <p:txBody>
          <a:bodyPr>
            <a:normAutofit/>
          </a:bodyPr>
          <a:lstStyle>
            <a:lvl1pPr marL="0" indent="0" algn="r">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Date Placeholder 3"/>
          <p:cNvSpPr>
            <a:spLocks noGrp="1"/>
          </p:cNvSpPr>
          <p:nvPr>
            <p:ph type="dt" sz="half" idx="14"/>
          </p:nvPr>
        </p:nvSpPr>
        <p:spPr>
          <a:xfrm>
            <a:off x="7299325" y="4825604"/>
            <a:ext cx="857250" cy="273844"/>
          </a:xfrm>
          <a:prstGeom prst="rect">
            <a:avLst/>
          </a:prstGeom>
        </p:spPr>
        <p:txBody>
          <a:bodyPr/>
          <a:lstStyle>
            <a:lvl1pPr>
              <a:defRPr smtClean="0">
                <a:solidFill>
                  <a:schemeClr val="tx1"/>
                </a:solidFill>
              </a:defRPr>
            </a:lvl1pPr>
          </a:lstStyle>
          <a:p>
            <a:pPr>
              <a:defRPr/>
            </a:pPr>
            <a:fld id="{B61BEF0D-F0BB-DE4B-95CE-6DB70DBA9567}" type="datetimeFigureOut">
              <a:rPr lang="en-US"/>
              <a:pPr>
                <a:defRPr/>
              </a:pPr>
              <a:t>6/14/2020</a:t>
            </a:fld>
            <a:endParaRPr lang="en-US" dirty="0"/>
          </a:p>
        </p:txBody>
      </p:sp>
      <p:sp>
        <p:nvSpPr>
          <p:cNvPr id="7" name="Footer Placeholder 4"/>
          <p:cNvSpPr>
            <a:spLocks noGrp="1"/>
          </p:cNvSpPr>
          <p:nvPr>
            <p:ph type="ftr" sz="quarter" idx="15"/>
          </p:nvPr>
        </p:nvSpPr>
        <p:spPr>
          <a:xfrm>
            <a:off x="428626" y="4825604"/>
            <a:ext cx="5313363" cy="273844"/>
          </a:xfrm>
          <a:prstGeom prst="rect">
            <a:avLst/>
          </a:prstGeom>
        </p:spPr>
        <p:txBody>
          <a:bodyPr/>
          <a:lstStyle>
            <a:lvl1pPr>
              <a:defRPr dirty="0">
                <a:solidFill>
                  <a:schemeClr val="tx1"/>
                </a:solidFill>
              </a:defRPr>
            </a:lvl1pPr>
          </a:lstStyle>
          <a:p>
            <a:pPr>
              <a:defRPr/>
            </a:pPr>
            <a:endParaRPr lang="en-US"/>
          </a:p>
        </p:txBody>
      </p:sp>
      <p:sp>
        <p:nvSpPr>
          <p:cNvPr id="8" name="Slide Number Placeholder 5"/>
          <p:cNvSpPr>
            <a:spLocks noGrp="1"/>
          </p:cNvSpPr>
          <p:nvPr>
            <p:ph type="sldNum" sz="quarter" idx="16"/>
          </p:nvPr>
        </p:nvSpPr>
        <p:spPr>
          <a:xfrm>
            <a:off x="8213725" y="4825604"/>
            <a:ext cx="412750" cy="273844"/>
          </a:xfrm>
        </p:spPr>
        <p:txBody>
          <a:bodyPr/>
          <a:lstStyle>
            <a:lvl1pPr>
              <a:defRPr smtClean="0">
                <a:solidFill>
                  <a:schemeClr val="tx1"/>
                </a:solidFill>
              </a:defRPr>
            </a:lvl1pPr>
          </a:lstStyle>
          <a:p>
            <a:pPr>
              <a:defRPr/>
            </a:pPr>
            <a:fld id="{5F52C1DB-F16F-438F-A495-7ECC0D325D3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blipFill>
          <a:blip r:embed="rId11">
            <a:alphaModFix/>
          </a:blip>
          <a:stretch>
            <a:fillRect/>
          </a:stretch>
        </a:blip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57200" y="587675"/>
            <a:ext cx="5343900" cy="718800"/>
          </a:xfrm>
          <a:prstGeom prst="rect">
            <a:avLst/>
          </a:prstGeom>
          <a:noFill/>
          <a:ln>
            <a:noFill/>
          </a:ln>
        </p:spPr>
        <p:txBody>
          <a:bodyPr spcFirstLastPara="1" wrap="square" lIns="0" tIns="0" rIns="0" bIns="0" anchor="b" anchorCtr="0">
            <a:noAutofit/>
          </a:bodyPr>
          <a:lstStyle>
            <a:lvl1pPr lvl="0"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1pPr>
            <a:lvl2pPr lvl="1"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2pPr>
            <a:lvl3pPr lvl="2"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3pPr>
            <a:lvl4pPr lvl="3"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4pPr>
            <a:lvl5pPr lvl="4"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5pPr>
            <a:lvl6pPr lvl="5"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6pPr>
            <a:lvl7pPr lvl="6"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7pPr>
            <a:lvl8pPr lvl="7"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8pPr>
            <a:lvl9pPr lvl="8" rtl="0">
              <a:lnSpc>
                <a:spcPct val="90000"/>
              </a:lnSpc>
              <a:spcBef>
                <a:spcPts val="0"/>
              </a:spcBef>
              <a:spcAft>
                <a:spcPts val="0"/>
              </a:spcAft>
              <a:buClr>
                <a:schemeClr val="accent1"/>
              </a:buClr>
              <a:buSzPts val="3000"/>
              <a:buFont typeface="News Cycle"/>
              <a:buNone/>
              <a:defRPr sz="3000">
                <a:solidFill>
                  <a:schemeClr val="accent1"/>
                </a:solidFill>
                <a:latin typeface="News Cycle"/>
                <a:ea typeface="News Cycle"/>
                <a:cs typeface="News Cycle"/>
                <a:sym typeface="News Cycle"/>
              </a:defRPr>
            </a:lvl9pPr>
          </a:lstStyle>
          <a:p>
            <a:endParaRPr/>
          </a:p>
        </p:txBody>
      </p:sp>
      <p:sp>
        <p:nvSpPr>
          <p:cNvPr id="7" name="Google Shape;7;p1"/>
          <p:cNvSpPr txBox="1">
            <a:spLocks noGrp="1"/>
          </p:cNvSpPr>
          <p:nvPr>
            <p:ph type="body" idx="1"/>
          </p:nvPr>
        </p:nvSpPr>
        <p:spPr>
          <a:xfrm>
            <a:off x="457200" y="1421049"/>
            <a:ext cx="4574700" cy="3123000"/>
          </a:xfrm>
          <a:prstGeom prst="rect">
            <a:avLst/>
          </a:prstGeom>
          <a:noFill/>
          <a:ln>
            <a:noFill/>
          </a:ln>
        </p:spPr>
        <p:txBody>
          <a:bodyPr spcFirstLastPara="1" wrap="square" lIns="0" tIns="0" rIns="0" bIns="0" anchor="t" anchorCtr="0">
            <a:noAutofit/>
          </a:bodyPr>
          <a:lstStyle>
            <a:lvl1pPr marL="457200" lvl="0" indent="-381000" rtl="0">
              <a:spcBef>
                <a:spcPts val="600"/>
              </a:spcBef>
              <a:spcAft>
                <a:spcPts val="0"/>
              </a:spcAft>
              <a:buClr>
                <a:schemeClr val="accent1"/>
              </a:buClr>
              <a:buSzPts val="2400"/>
              <a:buFont typeface="News Cycle"/>
              <a:buChar char="╸"/>
              <a:defRPr sz="2400">
                <a:solidFill>
                  <a:schemeClr val="lt1"/>
                </a:solidFill>
                <a:latin typeface="News Cycle"/>
                <a:ea typeface="News Cycle"/>
                <a:cs typeface="News Cycle"/>
                <a:sym typeface="News Cycle"/>
              </a:defRPr>
            </a:lvl1pPr>
            <a:lvl2pPr marL="914400" lvl="1"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2pPr>
            <a:lvl3pPr marL="1371600" lvl="2"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3pPr>
            <a:lvl4pPr marL="1828800" lvl="3" indent="-381000" rtl="0">
              <a:spcBef>
                <a:spcPts val="0"/>
              </a:spcBef>
              <a:spcAft>
                <a:spcPts val="0"/>
              </a:spcAft>
              <a:buClr>
                <a:schemeClr val="dk2"/>
              </a:buClr>
              <a:buSzPts val="2400"/>
              <a:buFont typeface="News Cycle"/>
              <a:buChar char="-"/>
              <a:defRPr sz="2400">
                <a:solidFill>
                  <a:schemeClr val="lt1"/>
                </a:solidFill>
                <a:latin typeface="News Cycle"/>
                <a:ea typeface="News Cycle"/>
                <a:cs typeface="News Cycle"/>
                <a:sym typeface="News Cycle"/>
              </a:defRPr>
            </a:lvl4pPr>
            <a:lvl5pPr marL="2286000" lvl="4"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5pPr>
            <a:lvl6pPr marL="2743200" lvl="5"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6pPr>
            <a:lvl7pPr marL="3200400" lvl="6"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7pPr>
            <a:lvl8pPr marL="3657600" lvl="7"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8pPr>
            <a:lvl9pPr marL="4114800" lvl="8" indent="-381000" rtl="0">
              <a:spcBef>
                <a:spcPts val="0"/>
              </a:spcBef>
              <a:spcAft>
                <a:spcPts val="0"/>
              </a:spcAft>
              <a:buClr>
                <a:schemeClr val="lt1"/>
              </a:buClr>
              <a:buSzPts val="2400"/>
              <a:buFont typeface="News Cycle"/>
              <a:buChar char="■"/>
              <a:defRPr sz="2400">
                <a:solidFill>
                  <a:schemeClr val="lt1"/>
                </a:solidFill>
                <a:latin typeface="News Cycle"/>
                <a:ea typeface="News Cycle"/>
                <a:cs typeface="News Cycle"/>
                <a:sym typeface="News Cycle"/>
              </a:defRPr>
            </a:lvl9pPr>
          </a:lstStyle>
          <a:p>
            <a:endParaRPr/>
          </a:p>
        </p:txBody>
      </p:sp>
      <p:sp>
        <p:nvSpPr>
          <p:cNvPr id="8" name="Google Shape;8;p1"/>
          <p:cNvSpPr txBox="1">
            <a:spLocks noGrp="1"/>
          </p:cNvSpPr>
          <p:nvPr>
            <p:ph type="sldNum" idx="12"/>
          </p:nvPr>
        </p:nvSpPr>
        <p:spPr>
          <a:xfrm>
            <a:off x="8480584" y="4749851"/>
            <a:ext cx="548700" cy="393600"/>
          </a:xfrm>
          <a:prstGeom prst="rect">
            <a:avLst/>
          </a:prstGeom>
          <a:noFill/>
          <a:ln>
            <a:noFill/>
          </a:ln>
          <a:effectLst>
            <a:outerShdw blurRad="57150" dist="19050" dir="5400000" algn="bl" rotWithShape="0">
              <a:schemeClr val="dk1">
                <a:alpha val="50000"/>
              </a:schemeClr>
            </a:outerShdw>
          </a:effectLst>
        </p:spPr>
        <p:txBody>
          <a:bodyPr spcFirstLastPara="1" wrap="square" lIns="0" tIns="0" rIns="0" bIns="0" anchor="ctr" anchorCtr="0">
            <a:noAutofit/>
          </a:bodyPr>
          <a:lstStyle>
            <a:lvl1pPr lvl="0" algn="r" rtl="0">
              <a:buNone/>
              <a:defRPr sz="1300" b="1">
                <a:solidFill>
                  <a:schemeClr val="lt1"/>
                </a:solidFill>
                <a:latin typeface="News Cycle"/>
                <a:ea typeface="News Cycle"/>
                <a:cs typeface="News Cycle"/>
                <a:sym typeface="News Cycle"/>
              </a:defRPr>
            </a:lvl1pPr>
            <a:lvl2pPr lvl="1" algn="r" rtl="0">
              <a:buNone/>
              <a:defRPr sz="1300" b="1">
                <a:solidFill>
                  <a:schemeClr val="lt1"/>
                </a:solidFill>
                <a:latin typeface="News Cycle"/>
                <a:ea typeface="News Cycle"/>
                <a:cs typeface="News Cycle"/>
                <a:sym typeface="News Cycle"/>
              </a:defRPr>
            </a:lvl2pPr>
            <a:lvl3pPr lvl="2" algn="r" rtl="0">
              <a:buNone/>
              <a:defRPr sz="1300" b="1">
                <a:solidFill>
                  <a:schemeClr val="lt1"/>
                </a:solidFill>
                <a:latin typeface="News Cycle"/>
                <a:ea typeface="News Cycle"/>
                <a:cs typeface="News Cycle"/>
                <a:sym typeface="News Cycle"/>
              </a:defRPr>
            </a:lvl3pPr>
            <a:lvl4pPr lvl="3" algn="r" rtl="0">
              <a:buNone/>
              <a:defRPr sz="1300" b="1">
                <a:solidFill>
                  <a:schemeClr val="lt1"/>
                </a:solidFill>
                <a:latin typeface="News Cycle"/>
                <a:ea typeface="News Cycle"/>
                <a:cs typeface="News Cycle"/>
                <a:sym typeface="News Cycle"/>
              </a:defRPr>
            </a:lvl4pPr>
            <a:lvl5pPr lvl="4" algn="r" rtl="0">
              <a:buNone/>
              <a:defRPr sz="1300" b="1">
                <a:solidFill>
                  <a:schemeClr val="lt1"/>
                </a:solidFill>
                <a:latin typeface="News Cycle"/>
                <a:ea typeface="News Cycle"/>
                <a:cs typeface="News Cycle"/>
                <a:sym typeface="News Cycle"/>
              </a:defRPr>
            </a:lvl5pPr>
            <a:lvl6pPr lvl="5" algn="r" rtl="0">
              <a:buNone/>
              <a:defRPr sz="1300" b="1">
                <a:solidFill>
                  <a:schemeClr val="lt1"/>
                </a:solidFill>
                <a:latin typeface="News Cycle"/>
                <a:ea typeface="News Cycle"/>
                <a:cs typeface="News Cycle"/>
                <a:sym typeface="News Cycle"/>
              </a:defRPr>
            </a:lvl6pPr>
            <a:lvl7pPr lvl="6" algn="r" rtl="0">
              <a:buNone/>
              <a:defRPr sz="1300" b="1">
                <a:solidFill>
                  <a:schemeClr val="lt1"/>
                </a:solidFill>
                <a:latin typeface="News Cycle"/>
                <a:ea typeface="News Cycle"/>
                <a:cs typeface="News Cycle"/>
                <a:sym typeface="News Cycle"/>
              </a:defRPr>
            </a:lvl7pPr>
            <a:lvl8pPr lvl="7" algn="r" rtl="0">
              <a:buNone/>
              <a:defRPr sz="1300" b="1">
                <a:solidFill>
                  <a:schemeClr val="lt1"/>
                </a:solidFill>
                <a:latin typeface="News Cycle"/>
                <a:ea typeface="News Cycle"/>
                <a:cs typeface="News Cycle"/>
                <a:sym typeface="News Cycle"/>
              </a:defRPr>
            </a:lvl8pPr>
            <a:lvl9pPr lvl="8" algn="r" rtl="0">
              <a:buNone/>
              <a:defRPr sz="1300" b="1">
                <a:solidFill>
                  <a:schemeClr val="lt1"/>
                </a:solidFill>
                <a:latin typeface="News Cycle"/>
                <a:ea typeface="News Cycle"/>
                <a:cs typeface="News Cycle"/>
                <a:sym typeface="News Cycle"/>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cxnSp>
        <p:nvCxnSpPr>
          <p:cNvPr id="9" name="Google Shape;9;p1"/>
          <p:cNvCxnSpPr>
            <a:stCxn id="7" idx="1"/>
          </p:cNvCxnSpPr>
          <p:nvPr/>
        </p:nvCxnSpPr>
        <p:spPr>
          <a:xfrm>
            <a:off x="457200" y="2982549"/>
            <a:ext cx="0" cy="0"/>
          </a:xfrm>
          <a:prstGeom prst="straightConnector1">
            <a:avLst/>
          </a:prstGeom>
          <a:noFill/>
          <a:ln w="9525" cap="flat" cmpd="sng">
            <a:solidFill>
              <a:schemeClr val="dk2"/>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51" r:id="rId1"/>
    <p:sldLayoutId id="2147483653" r:id="rId2"/>
    <p:sldLayoutId id="2147483657" r:id="rId3"/>
    <p:sldLayoutId id="2147483658" r:id="rId4"/>
    <p:sldLayoutId id="2147483659" r:id="rId5"/>
    <p:sldLayoutId id="2147483660" r:id="rId6"/>
    <p:sldLayoutId id="2147483662" r:id="rId7"/>
    <p:sldLayoutId id="2147483663" r:id="rId8"/>
    <p:sldLayoutId id="2147483664"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hyperlink" Target="mailto:Dr.pandeysurabhi@gmail.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95"/>
        <p:cNvGrpSpPr/>
        <p:nvPr/>
      </p:nvGrpSpPr>
      <p:grpSpPr>
        <a:xfrm>
          <a:off x="0" y="0"/>
          <a:ext cx="0" cy="0"/>
          <a:chOff x="0" y="0"/>
          <a:chExt cx="0" cy="0"/>
        </a:xfrm>
      </p:grpSpPr>
      <p:sp>
        <p:nvSpPr>
          <p:cNvPr id="98" name="Google Shape;98;p17"/>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a:t>
            </a:fld>
            <a:endParaRPr/>
          </a:p>
        </p:txBody>
      </p:sp>
      <p:sp>
        <p:nvSpPr>
          <p:cNvPr id="96" name="Google Shape;96;p17"/>
          <p:cNvSpPr txBox="1">
            <a:spLocks noGrp="1"/>
          </p:cNvSpPr>
          <p:nvPr>
            <p:ph type="ctrTitle" idx="4294967295"/>
          </p:nvPr>
        </p:nvSpPr>
        <p:spPr>
          <a:xfrm>
            <a:off x="142844" y="1285866"/>
            <a:ext cx="2714644" cy="995362"/>
          </a:xfrm>
          <a:prstGeom prst="rect">
            <a:avLst/>
          </a:prstGeom>
        </p:spPr>
        <p:txBody>
          <a:bodyPr spcFirstLastPara="1" wrap="square" lIns="0" tIns="0" rIns="0" bIns="0" anchor="b" anchorCtr="0">
            <a:noAutofit/>
          </a:bodyPr>
          <a:lstStyle/>
          <a:p>
            <a:pPr marL="0" lvl="0" indent="0" algn="ctr" rtl="0">
              <a:spcBef>
                <a:spcPts val="0"/>
              </a:spcBef>
              <a:spcAft>
                <a:spcPts val="0"/>
              </a:spcAft>
              <a:buNone/>
            </a:pP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t/>
            </a:r>
            <a:br>
              <a:rPr lang="en" sz="2400" dirty="0" smtClean="0"/>
            </a:br>
            <a:r>
              <a:rPr lang="en" sz="2400" dirty="0" smtClean="0">
                <a:latin typeface="Calibri" pitchFamily="34" charset="0"/>
                <a:cs typeface="Calibri" pitchFamily="34" charset="0"/>
              </a:rPr>
              <a:t>Welcome !</a:t>
            </a:r>
            <a:br>
              <a:rPr lang="en" sz="2400" dirty="0" smtClean="0">
                <a:latin typeface="Calibri" pitchFamily="34" charset="0"/>
                <a:cs typeface="Calibri" pitchFamily="34" charset="0"/>
              </a:rPr>
            </a:br>
            <a:r>
              <a:rPr lang="en" sz="2400" dirty="0" smtClean="0">
                <a:latin typeface="Calibri" pitchFamily="34" charset="0"/>
                <a:cs typeface="Calibri" pitchFamily="34" charset="0"/>
              </a:rPr>
              <a:t>Indian Institute of Public Administration , New Delhi (IIPA)</a:t>
            </a:r>
            <a:endParaRPr sz="2400" dirty="0">
              <a:latin typeface="Calibri" pitchFamily="34" charset="0"/>
              <a:cs typeface="Calibri" pitchFamily="34" charset="0"/>
            </a:endParaRPr>
          </a:p>
        </p:txBody>
      </p:sp>
      <p:sp>
        <p:nvSpPr>
          <p:cNvPr id="97" name="Google Shape;97;p17"/>
          <p:cNvSpPr txBox="1">
            <a:spLocks noGrp="1"/>
          </p:cNvSpPr>
          <p:nvPr>
            <p:ph type="subTitle" idx="4294967295"/>
          </p:nvPr>
        </p:nvSpPr>
        <p:spPr>
          <a:xfrm>
            <a:off x="142844" y="2643188"/>
            <a:ext cx="2214578" cy="1500187"/>
          </a:xfrm>
          <a:prstGeom prst="rect">
            <a:avLst/>
          </a:prstGeom>
        </p:spPr>
        <p:txBody>
          <a:bodyPr spcFirstLastPara="1" wrap="square" lIns="0" tIns="0" rIns="0" bIns="0" anchor="t" anchorCtr="0">
            <a:noAutofit/>
          </a:bodyPr>
          <a:lstStyle/>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Cyber Security Strategy </a:t>
            </a:r>
          </a:p>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Dr. </a:t>
            </a:r>
            <a:r>
              <a:rPr lang="en-IN" sz="2000" b="1" dirty="0" err="1" smtClean="0">
                <a:solidFill>
                  <a:schemeClr val="accent1">
                    <a:lumMod val="75000"/>
                  </a:schemeClr>
                </a:solidFill>
                <a:latin typeface="Calibri" pitchFamily="34" charset="0"/>
                <a:cs typeface="Calibri" pitchFamily="34" charset="0"/>
              </a:rPr>
              <a:t>Surabhi</a:t>
            </a:r>
            <a:r>
              <a:rPr lang="en-IN" sz="2000" b="1" dirty="0" smtClean="0">
                <a:solidFill>
                  <a:schemeClr val="accent1">
                    <a:lumMod val="75000"/>
                  </a:schemeClr>
                </a:solidFill>
                <a:latin typeface="Calibri" pitchFamily="34" charset="0"/>
                <a:cs typeface="Calibri" pitchFamily="34" charset="0"/>
              </a:rPr>
              <a:t> </a:t>
            </a:r>
            <a:r>
              <a:rPr lang="en-IN" sz="2000" b="1" dirty="0" err="1" smtClean="0">
                <a:solidFill>
                  <a:schemeClr val="accent1">
                    <a:lumMod val="75000"/>
                  </a:schemeClr>
                </a:solidFill>
                <a:latin typeface="Calibri" pitchFamily="34" charset="0"/>
                <a:cs typeface="Calibri" pitchFamily="34" charset="0"/>
              </a:rPr>
              <a:t>Pandey</a:t>
            </a:r>
            <a:r>
              <a:rPr lang="en-IN" sz="2000" b="1" dirty="0" smtClean="0">
                <a:solidFill>
                  <a:schemeClr val="accent1">
                    <a:lumMod val="75000"/>
                  </a:schemeClr>
                </a:solidFill>
                <a:latin typeface="Calibri" pitchFamily="34" charset="0"/>
                <a:cs typeface="Calibri" pitchFamily="34" charset="0"/>
              </a:rPr>
              <a:t> </a:t>
            </a:r>
          </a:p>
          <a:p>
            <a:pPr marL="0" lvl="0" indent="0" algn="ctr" rtl="0">
              <a:spcBef>
                <a:spcPts val="600"/>
              </a:spcBef>
              <a:spcAft>
                <a:spcPts val="0"/>
              </a:spcAft>
              <a:buNone/>
            </a:pPr>
            <a:r>
              <a:rPr lang="en-IN" sz="2000" b="1" dirty="0" smtClean="0">
                <a:solidFill>
                  <a:schemeClr val="accent1">
                    <a:lumMod val="75000"/>
                  </a:schemeClr>
                </a:solidFill>
                <a:latin typeface="Calibri" pitchFamily="34" charset="0"/>
                <a:cs typeface="Calibri" pitchFamily="34" charset="0"/>
              </a:rPr>
              <a:t>Subject Expert </a:t>
            </a:r>
          </a:p>
          <a:p>
            <a:pPr marL="0" lvl="0" indent="0" algn="l" rtl="0">
              <a:spcBef>
                <a:spcPts val="600"/>
              </a:spcBef>
              <a:spcAft>
                <a:spcPts val="0"/>
              </a:spcAft>
              <a:buNone/>
            </a:pPr>
            <a:endParaRPr sz="1400" b="1" dirty="0"/>
          </a:p>
        </p:txBody>
      </p:sp>
      <p:pic>
        <p:nvPicPr>
          <p:cNvPr id="55300" name="Picture 4" descr="Home"/>
          <p:cNvPicPr>
            <a:picLocks noChangeAspect="1" noChangeArrowheads="1"/>
          </p:cNvPicPr>
          <p:nvPr/>
        </p:nvPicPr>
        <p:blipFill>
          <a:blip r:embed="rId4"/>
          <a:srcRect/>
          <a:stretch>
            <a:fillRect/>
          </a:stretch>
        </p:blipFill>
        <p:spPr bwMode="auto">
          <a:xfrm>
            <a:off x="500034" y="0"/>
            <a:ext cx="785818" cy="801693"/>
          </a:xfrm>
          <a:prstGeom prst="ellipse">
            <a:avLst/>
          </a:prstGeom>
          <a:ln w="63500" cap="rnd">
            <a:solidFill>
              <a:srgbClr val="5E8517"/>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2"/>
          <p:cNvPicPr>
            <a:picLocks noChangeAspect="1" noChangeArrowheads="1"/>
          </p:cNvPicPr>
          <p:nvPr/>
        </p:nvPicPr>
        <p:blipFill>
          <a:blip r:embed="rId5"/>
          <a:srcRect/>
          <a:stretch>
            <a:fillRect/>
          </a:stretch>
        </p:blipFill>
        <p:spPr bwMode="auto">
          <a:xfrm>
            <a:off x="3929058" y="1285866"/>
            <a:ext cx="3214710" cy="38576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4"/>
          <p:cNvSpPr>
            <a:spLocks noGrp="1"/>
          </p:cNvSpPr>
          <p:nvPr>
            <p:ph type="sldNum" sz="quarter" idx="12"/>
          </p:nvPr>
        </p:nvSpPr>
        <p:spPr bwMode="auto">
          <a:noFill/>
          <a:ln>
            <a:miter lim="800000"/>
            <a:headEnd/>
            <a:tailEnd/>
          </a:ln>
        </p:spPr>
        <p:txBody>
          <a:bodyPr/>
          <a:lstStyle/>
          <a:p>
            <a:fld id="{3606F798-A15A-49D2-A32A-15B31688301F}" type="slidenum">
              <a:rPr lang="en-IN" smtClean="0">
                <a:cs typeface="Arial" pitchFamily="34" charset="0"/>
              </a:rPr>
              <a:pPr/>
              <a:t>10</a:t>
            </a:fld>
            <a:endParaRPr lang="en-IN" smtClean="0">
              <a:cs typeface="Arial" pitchFamily="34" charset="0"/>
            </a:endParaRPr>
          </a:p>
        </p:txBody>
      </p:sp>
      <p:pic>
        <p:nvPicPr>
          <p:cNvPr id="8" name="Content Placeholder 7" descr="cyber image.png"/>
          <p:cNvPicPr>
            <a:picLocks noGrp="1" noChangeAspect="1"/>
          </p:cNvPicPr>
          <p:nvPr>
            <p:ph idx="1"/>
          </p:nvPr>
        </p:nvPicPr>
        <p:blipFill>
          <a:blip r:embed="rId2" cstate="print"/>
          <a:stretch>
            <a:fillRect/>
          </a:stretch>
        </p:blipFill>
        <p:spPr>
          <a:xfrm>
            <a:off x="142845" y="750081"/>
            <a:ext cx="2791157" cy="139304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9" name="Picture 8" descr="images.png"/>
          <p:cNvPicPr>
            <a:picLocks noChangeAspect="1"/>
          </p:cNvPicPr>
          <p:nvPr/>
        </p:nvPicPr>
        <p:blipFill>
          <a:blip r:embed="rId3"/>
          <a:stretch>
            <a:fillRect/>
          </a:stretch>
        </p:blipFill>
        <p:spPr>
          <a:xfrm>
            <a:off x="3786182" y="1071552"/>
            <a:ext cx="4911725" cy="35361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269" name="TextBox 9"/>
          <p:cNvSpPr txBox="1">
            <a:spLocks noChangeArrowheads="1"/>
          </p:cNvSpPr>
          <p:nvPr/>
        </p:nvSpPr>
        <p:spPr bwMode="auto">
          <a:xfrm>
            <a:off x="357188" y="2357438"/>
            <a:ext cx="3071812" cy="584775"/>
          </a:xfrm>
          <a:prstGeom prst="rect">
            <a:avLst/>
          </a:prstGeom>
          <a:noFill/>
          <a:ln w="9525">
            <a:noFill/>
            <a:miter lim="800000"/>
            <a:headEnd/>
            <a:tailEnd/>
          </a:ln>
        </p:spPr>
        <p:txBody>
          <a:bodyPr>
            <a:spAutoFit/>
          </a:bodyPr>
          <a:lstStyle/>
          <a:p>
            <a:r>
              <a:rPr lang="en-IN" sz="1600" dirty="0">
                <a:latin typeface="Bodoni MT Black" pitchFamily="18" charset="0"/>
              </a:rPr>
              <a:t>Why Cyber security is Important ????????</a:t>
            </a:r>
            <a:endParaRPr lang="en-US" sz="1600" dirty="0">
              <a:latin typeface="Bodoni MT Black" pitchFamily="18" charset="0"/>
            </a:endParaRPr>
          </a:p>
        </p:txBody>
      </p:sp>
      <p:sp>
        <p:nvSpPr>
          <p:cNvPr id="6" name="Rectangle 5"/>
          <p:cNvSpPr/>
          <p:nvPr/>
        </p:nvSpPr>
        <p:spPr>
          <a:xfrm>
            <a:off x="0" y="3000378"/>
            <a:ext cx="3428992" cy="1815882"/>
          </a:xfrm>
          <a:prstGeom prst="rect">
            <a:avLst/>
          </a:prstGeom>
        </p:spPr>
        <p:txBody>
          <a:bodyPr wrap="square">
            <a:spAutoFit/>
          </a:bodyPr>
          <a:lstStyle/>
          <a:p>
            <a:r>
              <a:rPr lang="en-US" dirty="0" smtClean="0">
                <a:latin typeface="Times New Roman" pitchFamily="18" charset="0"/>
                <a:cs typeface="Times New Roman" pitchFamily="18" charset="0"/>
              </a:rPr>
              <a:t>Cyber security is important because it encompasses everything that pertains to protecting our sensitive data, personally identifiable information, protected health information, personal information, intellectual property, data, and governmental and industry information systems from theft and damage attempted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India-Internet-Statistics-2020.jpg"/>
          <p:cNvPicPr>
            <a:picLocks noGrp="1" noChangeAspect="1"/>
          </p:cNvPicPr>
          <p:nvPr>
            <p:ph idx="1"/>
          </p:nvPr>
        </p:nvPicPr>
        <p:blipFill>
          <a:blip r:embed="rId2" cstate="print"/>
          <a:stretch>
            <a:fillRect/>
          </a:stretch>
        </p:blipFill>
        <p:spPr>
          <a:xfrm>
            <a:off x="357158" y="357172"/>
            <a:ext cx="8001055" cy="4500594"/>
          </a:xfrm>
          <a:ln w="88900" cap="sq" cmpd="thickThin">
            <a:solidFill>
              <a:srgbClr val="000000"/>
            </a:solidFill>
          </a:ln>
          <a:effectLst>
            <a:innerShdw blurRad="76200">
              <a:srgbClr val="000000"/>
            </a:innerShdw>
          </a:effectLst>
        </p:spPr>
      </p:pic>
      <p:sp>
        <p:nvSpPr>
          <p:cNvPr id="12291" name="Slide Number Placeholder 4"/>
          <p:cNvSpPr>
            <a:spLocks noGrp="1"/>
          </p:cNvSpPr>
          <p:nvPr>
            <p:ph type="sldNum" sz="quarter" idx="12"/>
          </p:nvPr>
        </p:nvSpPr>
        <p:spPr bwMode="auto">
          <a:noFill/>
          <a:ln>
            <a:miter lim="800000"/>
            <a:headEnd/>
            <a:tailEnd/>
          </a:ln>
        </p:spPr>
        <p:txBody>
          <a:bodyPr/>
          <a:lstStyle/>
          <a:p>
            <a:fld id="{BA567F87-5A82-4094-BAE4-FAFEAC877DED}" type="slidenum">
              <a:rPr lang="en-IN" smtClean="0">
                <a:cs typeface="Arial" pitchFamily="34" charset="0"/>
              </a:rPr>
              <a:pPr/>
              <a:t>11</a:t>
            </a:fld>
            <a:endParaRPr lang="en-IN" smtClean="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Content Placeholder 5" descr="databreach-Converted-1000x450.gif"/>
          <p:cNvPicPr>
            <a:picLocks noGrp="1" noChangeAspect="1"/>
          </p:cNvPicPr>
          <p:nvPr>
            <p:ph idx="1"/>
          </p:nvPr>
        </p:nvPicPr>
        <p:blipFill>
          <a:blip r:embed="rId2"/>
          <a:srcRect/>
          <a:stretch>
            <a:fillRect/>
          </a:stretch>
        </p:blipFill>
        <p:spPr>
          <a:xfrm>
            <a:off x="571500" y="589360"/>
            <a:ext cx="8229600" cy="4125530"/>
          </a:xfrm>
        </p:spPr>
      </p:pic>
      <p:sp>
        <p:nvSpPr>
          <p:cNvPr id="14339" name="Slide Number Placeholder 4"/>
          <p:cNvSpPr>
            <a:spLocks noGrp="1"/>
          </p:cNvSpPr>
          <p:nvPr>
            <p:ph type="sldNum" sz="quarter" idx="12"/>
          </p:nvPr>
        </p:nvSpPr>
        <p:spPr bwMode="auto">
          <a:noFill/>
          <a:ln>
            <a:miter lim="800000"/>
            <a:headEnd/>
            <a:tailEnd/>
          </a:ln>
        </p:spPr>
        <p:txBody>
          <a:bodyPr/>
          <a:lstStyle/>
          <a:p>
            <a:fld id="{9F0FE8C3-C29C-4DD3-BCC5-CC8C086970DB}" type="slidenum">
              <a:rPr lang="en-IN" smtClean="0">
                <a:cs typeface="Arial" pitchFamily="34" charset="0"/>
              </a:rPr>
              <a:pPr/>
              <a:t>12</a:t>
            </a:fld>
            <a:endParaRPr lang="en-IN" smtClean="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2" name="Rectangle 1"/>
          <p:cNvSpPr/>
          <p:nvPr/>
        </p:nvSpPr>
        <p:spPr>
          <a:xfrm>
            <a:off x="357158" y="142858"/>
            <a:ext cx="4786346" cy="523220"/>
          </a:xfrm>
          <a:prstGeom prst="rect">
            <a:avLst/>
          </a:prstGeom>
        </p:spPr>
        <p:txBody>
          <a:bodyPr wrap="square">
            <a:spAutoFit/>
          </a:bodyPr>
          <a:lstStyle/>
          <a:p>
            <a:pPr eaLnBrk="1" hangingPunct="1"/>
            <a:r>
              <a:rPr lang="en-US" sz="2800" b="1" dirty="0" smtClean="0">
                <a:solidFill>
                  <a:schemeClr val="accent2">
                    <a:lumMod val="75000"/>
                  </a:schemeClr>
                </a:solidFill>
                <a:latin typeface="Arial Narrow" pitchFamily="34" charset="0"/>
              </a:rPr>
              <a:t>Cyber Threats :: Key Concepts</a:t>
            </a:r>
            <a:endParaRPr lang="en-US" sz="2800" b="1" dirty="0">
              <a:solidFill>
                <a:schemeClr val="accent2">
                  <a:lumMod val="75000"/>
                </a:schemeClr>
              </a:solidFill>
              <a:latin typeface="Arial Narrow" pitchFamily="34" charset="0"/>
            </a:endParaRPr>
          </a:p>
        </p:txBody>
      </p:sp>
      <p:sp>
        <p:nvSpPr>
          <p:cNvPr id="3" name="Rectangle 2"/>
          <p:cNvSpPr/>
          <p:nvPr/>
        </p:nvSpPr>
        <p:spPr>
          <a:xfrm>
            <a:off x="214282" y="1142990"/>
            <a:ext cx="6643718" cy="2534027"/>
          </a:xfrm>
          <a:prstGeom prst="rect">
            <a:avLst/>
          </a:prstGeom>
        </p:spPr>
        <p:txBody>
          <a:bodyPr wrap="square">
            <a:spAutoFit/>
          </a:bodyPr>
          <a:lstStyle/>
          <a:p>
            <a:pPr marL="623888" indent="-514350" algn="just" eaLnBrk="1" hangingPunct="1">
              <a:spcBef>
                <a:spcPts val="400"/>
              </a:spcBef>
              <a:buClr>
                <a:schemeClr val="accent1"/>
              </a:buClr>
              <a:buSzPct val="68000"/>
            </a:pPr>
            <a:r>
              <a:rPr lang="en-US" sz="1800" dirty="0" smtClean="0">
                <a:solidFill>
                  <a:schemeClr val="accent1">
                    <a:lumMod val="75000"/>
                  </a:schemeClr>
                </a:solidFill>
                <a:latin typeface="Lucida Sans Unicode" pitchFamily="34" charset="0"/>
              </a:rPr>
              <a:t>Cyber Threats get converted into Cyber Crime which is unlawful acts</a:t>
            </a:r>
          </a:p>
          <a:p>
            <a:pPr marL="623888" indent="-514350" algn="just" eaLnBrk="1" hangingPunct="1">
              <a:spcBef>
                <a:spcPts val="400"/>
              </a:spcBef>
              <a:buClr>
                <a:schemeClr val="accent1"/>
              </a:buClr>
              <a:buSzPct val="68000"/>
            </a:pPr>
            <a:r>
              <a:rPr lang="en-US" sz="1800" dirty="0" smtClean="0">
                <a:solidFill>
                  <a:schemeClr val="accent1">
                    <a:lumMod val="75000"/>
                  </a:schemeClr>
                </a:solidFill>
                <a:latin typeface="Lucida Sans Unicode" pitchFamily="34" charset="0"/>
              </a:rPr>
              <a:t> Crime committed with a computer </a:t>
            </a:r>
          </a:p>
          <a:p>
            <a:pPr marL="1030288" lvl="2" indent="-400050" algn="just" eaLnBrk="1" hangingPunct="1">
              <a:spcBef>
                <a:spcPts val="350"/>
              </a:spcBef>
              <a:buClr>
                <a:schemeClr val="accent2"/>
              </a:buClr>
              <a:buSzPct val="100000"/>
              <a:buFont typeface="Wingdings" pitchFamily="2" charset="2"/>
              <a:buChar char="Ø"/>
            </a:pPr>
            <a:r>
              <a:rPr lang="en-US" sz="1600" dirty="0" smtClean="0">
                <a:solidFill>
                  <a:schemeClr val="accent1">
                    <a:lumMod val="75000"/>
                  </a:schemeClr>
                </a:solidFill>
                <a:latin typeface="Lucida Sans Unicode" pitchFamily="34" charset="0"/>
              </a:rPr>
              <a:t>Computer as a Target</a:t>
            </a:r>
          </a:p>
          <a:p>
            <a:pPr marL="1030288" lvl="2" indent="-400050" algn="just" eaLnBrk="1" hangingPunct="1">
              <a:spcBef>
                <a:spcPts val="350"/>
              </a:spcBef>
              <a:buClr>
                <a:schemeClr val="accent2"/>
              </a:buClr>
              <a:buSzPct val="100000"/>
              <a:buFont typeface="Wingdings" pitchFamily="2" charset="2"/>
              <a:buChar char="Ø"/>
            </a:pPr>
            <a:r>
              <a:rPr lang="en-US" sz="1600" dirty="0" smtClean="0">
                <a:solidFill>
                  <a:schemeClr val="accent1">
                    <a:lumMod val="75000"/>
                  </a:schemeClr>
                </a:solidFill>
                <a:latin typeface="Lucida Sans Unicode" pitchFamily="34" charset="0"/>
              </a:rPr>
              <a:t>Computer as a Weapon</a:t>
            </a:r>
          </a:p>
          <a:p>
            <a:pPr marL="1030288" lvl="2" indent="-400050" algn="just" eaLnBrk="1" hangingPunct="1">
              <a:spcBef>
                <a:spcPts val="350"/>
              </a:spcBef>
              <a:buClr>
                <a:schemeClr val="accent2"/>
              </a:buClr>
              <a:buSzPct val="100000"/>
              <a:buFont typeface="Wingdings" pitchFamily="2" charset="2"/>
              <a:buNone/>
            </a:pPr>
            <a:endParaRPr lang="en-US" sz="1600" dirty="0" smtClean="0">
              <a:solidFill>
                <a:schemeClr val="accent1">
                  <a:lumMod val="75000"/>
                </a:schemeClr>
              </a:solidFill>
              <a:latin typeface="Lucida Sans Unicode" pitchFamily="34" charset="0"/>
            </a:endParaRPr>
          </a:p>
          <a:p>
            <a:pPr marL="623888" indent="-514350" algn="just" eaLnBrk="1" hangingPunct="1">
              <a:spcBef>
                <a:spcPts val="400"/>
              </a:spcBef>
              <a:buClr>
                <a:schemeClr val="accent1"/>
              </a:buClr>
              <a:buSzPct val="68000"/>
            </a:pPr>
            <a:r>
              <a:rPr lang="en-US" sz="1800" dirty="0" smtClean="0">
                <a:solidFill>
                  <a:schemeClr val="accent1">
                    <a:lumMod val="75000"/>
                  </a:schemeClr>
                </a:solidFill>
                <a:latin typeface="Lucida Sans Unicode" pitchFamily="34" charset="0"/>
              </a:rPr>
              <a:t>Cyber Crime regulated by Cyber Laws or Internet Laws (IT Act 2000) </a:t>
            </a:r>
            <a:endParaRPr lang="en-US" sz="1800" dirty="0">
              <a:solidFill>
                <a:schemeClr val="accent1">
                  <a:lumMod val="75000"/>
                </a:schemeClr>
              </a:solidFill>
              <a:latin typeface="Lucida Sans Unicode" pitchFamily="34" charset="0"/>
            </a:endParaRPr>
          </a:p>
        </p:txBody>
      </p:sp>
      <p:grpSp>
        <p:nvGrpSpPr>
          <p:cNvPr id="6" name="Group 5"/>
          <p:cNvGrpSpPr/>
          <p:nvPr/>
        </p:nvGrpSpPr>
        <p:grpSpPr>
          <a:xfrm>
            <a:off x="7143768" y="0"/>
            <a:ext cx="2000232" cy="5143500"/>
            <a:chOff x="7143768" y="0"/>
            <a:chExt cx="2000232" cy="5143500"/>
          </a:xfrm>
        </p:grpSpPr>
        <p:pic>
          <p:nvPicPr>
            <p:cNvPr id="4" name="Picture 5"/>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5"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pic>
        <p:nvPicPr>
          <p:cNvPr id="2" name="Content Placeholder 5" descr="typesofcyber.jpg"/>
          <p:cNvPicPr>
            <a:picLocks noChangeAspect="1"/>
          </p:cNvPicPr>
          <p:nvPr/>
        </p:nvPicPr>
        <p:blipFill>
          <a:blip r:embed="rId3"/>
          <a:srcRect/>
          <a:stretch>
            <a:fillRect/>
          </a:stretch>
        </p:blipFill>
        <p:spPr>
          <a:xfrm>
            <a:off x="0" y="0"/>
            <a:ext cx="7500957" cy="5143500"/>
          </a:xfrm>
          <a:prstGeom prst="rect">
            <a:avLst/>
          </a:prstGeom>
        </p:spPr>
      </p:pic>
      <p:pic>
        <p:nvPicPr>
          <p:cNvPr id="3" name="Picture 3"/>
          <p:cNvPicPr>
            <a:picLocks noChangeAspect="1" noChangeArrowheads="1"/>
          </p:cNvPicPr>
          <p:nvPr/>
        </p:nvPicPr>
        <p:blipFill>
          <a:blip r:embed="rId4"/>
          <a:srcRect/>
          <a:stretch>
            <a:fillRect/>
          </a:stretch>
        </p:blipFill>
        <p:spPr bwMode="auto">
          <a:xfrm>
            <a:off x="7500958" y="0"/>
            <a:ext cx="1643042" cy="51435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6" name="TextBox 5"/>
          <p:cNvSpPr txBox="1"/>
          <p:nvPr/>
        </p:nvSpPr>
        <p:spPr>
          <a:xfrm>
            <a:off x="142844" y="571486"/>
            <a:ext cx="6215106" cy="369332"/>
          </a:xfrm>
          <a:prstGeom prst="rect">
            <a:avLst/>
          </a:prstGeom>
          <a:noFill/>
        </p:spPr>
        <p:txBody>
          <a:bodyPr wrap="square" rtlCol="0">
            <a:spAutoFit/>
          </a:bodyPr>
          <a:lstStyle/>
          <a:p>
            <a:pPr>
              <a:buFont typeface="Arial" pitchFamily="34" charset="0"/>
              <a:buChar char="•"/>
            </a:pPr>
            <a:r>
              <a:rPr lang="en-US" sz="1800" dirty="0" smtClean="0">
                <a:solidFill>
                  <a:schemeClr val="tx2"/>
                </a:solidFill>
              </a:rPr>
              <a:t> </a:t>
            </a:r>
          </a:p>
        </p:txBody>
      </p:sp>
      <p:pic>
        <p:nvPicPr>
          <p:cNvPr id="7" name="Content Placeholder 4" descr="0z0hpen9izj41.jpg"/>
          <p:cNvPicPr>
            <a:picLocks noChangeAspect="1"/>
          </p:cNvPicPr>
          <p:nvPr/>
        </p:nvPicPr>
        <p:blipFill>
          <a:blip r:embed="rId3"/>
          <a:srcRect b="9825"/>
          <a:stretch>
            <a:fillRect/>
          </a:stretch>
        </p:blipFill>
        <p:spPr>
          <a:xfrm>
            <a:off x="0" y="0"/>
            <a:ext cx="7563965" cy="5143500"/>
          </a:xfrm>
          <a:prstGeom prst="rect">
            <a:avLst/>
          </a:prstGeom>
          <a:ln w="38100" cap="sq">
            <a:solidFill>
              <a:srgbClr val="000000"/>
            </a:solidFill>
          </a:ln>
          <a:effectLst>
            <a:outerShdw blurRad="50800" dist="38100" dir="2700000" algn="tl" rotWithShape="0">
              <a:srgbClr val="000000">
                <a:alpha val="43000"/>
              </a:srgbClr>
            </a:outerShdw>
          </a:effectLst>
        </p:spPr>
      </p:pic>
      <p:pic>
        <p:nvPicPr>
          <p:cNvPr id="8" name="Picture 5"/>
          <p:cNvPicPr>
            <a:picLocks noChangeAspect="1" noChangeArrowheads="1"/>
          </p:cNvPicPr>
          <p:nvPr/>
        </p:nvPicPr>
        <p:blipFill>
          <a:blip r:embed="rId4"/>
          <a:srcRect/>
          <a:stretch>
            <a:fillRect/>
          </a:stretch>
        </p:blipFill>
        <p:spPr bwMode="auto">
          <a:xfrm>
            <a:off x="7143768" y="3574570"/>
            <a:ext cx="2000232" cy="156892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16</a:t>
            </a:fld>
            <a:endParaRPr lang="en"/>
          </a:p>
        </p:txBody>
      </p:sp>
      <p:sp>
        <p:nvSpPr>
          <p:cNvPr id="3" name="TextBox 2"/>
          <p:cNvSpPr txBox="1"/>
          <p:nvPr/>
        </p:nvSpPr>
        <p:spPr>
          <a:xfrm>
            <a:off x="642910" y="214296"/>
            <a:ext cx="6357982" cy="584775"/>
          </a:xfrm>
          <a:prstGeom prst="rect">
            <a:avLst/>
          </a:prstGeom>
          <a:noFill/>
        </p:spPr>
        <p:txBody>
          <a:bodyPr wrap="square" rtlCol="0">
            <a:spAutoFit/>
          </a:bodyPr>
          <a:lstStyle/>
          <a:p>
            <a:r>
              <a:rPr lang="en-US" sz="3200" dirty="0" smtClean="0">
                <a:solidFill>
                  <a:schemeClr val="accent1">
                    <a:lumMod val="60000"/>
                    <a:lumOff val="40000"/>
                  </a:schemeClr>
                </a:solidFill>
              </a:rPr>
              <a:t>Quiz time ? </a:t>
            </a:r>
            <a:endParaRPr lang="en-US" sz="3200" dirty="0">
              <a:solidFill>
                <a:schemeClr val="accent1">
                  <a:lumMod val="60000"/>
                  <a:lumOff val="40000"/>
                </a:schemeClr>
              </a:solidFill>
            </a:endParaRPr>
          </a:p>
        </p:txBody>
      </p:sp>
      <p:sp>
        <p:nvSpPr>
          <p:cNvPr id="4" name="TextBox 3"/>
          <p:cNvSpPr txBox="1"/>
          <p:nvPr/>
        </p:nvSpPr>
        <p:spPr>
          <a:xfrm>
            <a:off x="428596" y="1071552"/>
            <a:ext cx="5286412" cy="1815882"/>
          </a:xfrm>
          <a:prstGeom prst="rect">
            <a:avLst/>
          </a:prstGeom>
          <a:noFill/>
        </p:spPr>
        <p:txBody>
          <a:bodyPr wrap="square" rtlCol="0">
            <a:spAutoFit/>
          </a:bodyPr>
          <a:lstStyle/>
          <a:p>
            <a:r>
              <a:rPr lang="en-US" dirty="0" smtClean="0">
                <a:solidFill>
                  <a:schemeClr val="accent1"/>
                </a:solidFill>
              </a:rPr>
              <a:t>Ransamware is a ….</a:t>
            </a:r>
          </a:p>
          <a:p>
            <a:endParaRPr lang="en-US" dirty="0" smtClean="0">
              <a:solidFill>
                <a:schemeClr val="accent1"/>
              </a:solidFill>
            </a:endParaRPr>
          </a:p>
          <a:p>
            <a:endParaRPr lang="en-US" dirty="0" smtClean="0">
              <a:solidFill>
                <a:schemeClr val="accent1"/>
              </a:solidFill>
            </a:endParaRPr>
          </a:p>
          <a:p>
            <a:pPr>
              <a:buFont typeface="Wingdings" pitchFamily="2" charset="2"/>
              <a:buChar char="q"/>
            </a:pPr>
            <a:r>
              <a:rPr lang="en-US" dirty="0" smtClean="0">
                <a:solidFill>
                  <a:schemeClr val="accent1">
                    <a:lumMod val="75000"/>
                  </a:schemeClr>
                </a:solidFill>
              </a:rPr>
              <a:t>Malware </a:t>
            </a:r>
          </a:p>
          <a:p>
            <a:pPr>
              <a:buFont typeface="Wingdings" pitchFamily="2" charset="2"/>
              <a:buChar char="q"/>
            </a:pPr>
            <a:r>
              <a:rPr lang="en-US" dirty="0" smtClean="0">
                <a:solidFill>
                  <a:schemeClr val="accent1">
                    <a:lumMod val="75000"/>
                  </a:schemeClr>
                </a:solidFill>
              </a:rPr>
              <a:t>Phishing </a:t>
            </a:r>
          </a:p>
          <a:p>
            <a:pPr>
              <a:buFont typeface="Wingdings" pitchFamily="2" charset="2"/>
              <a:buChar char="q"/>
            </a:pPr>
            <a:r>
              <a:rPr lang="en-US" dirty="0" smtClean="0">
                <a:solidFill>
                  <a:schemeClr val="accent1">
                    <a:lumMod val="75000"/>
                  </a:schemeClr>
                </a:solidFill>
              </a:rPr>
              <a:t>Virus </a:t>
            </a:r>
          </a:p>
          <a:p>
            <a:pPr>
              <a:buFont typeface="Wingdings" pitchFamily="2" charset="2"/>
              <a:buChar char="q"/>
            </a:pPr>
            <a:r>
              <a:rPr lang="en-US" dirty="0" smtClean="0">
                <a:solidFill>
                  <a:schemeClr val="accent1">
                    <a:lumMod val="75000"/>
                  </a:schemeClr>
                </a:solidFill>
              </a:rPr>
              <a:t>Malicious software </a:t>
            </a:r>
          </a:p>
          <a:p>
            <a:pPr>
              <a:buFont typeface="Wingdings" pitchFamily="2" charset="2"/>
              <a:buChar char="q"/>
            </a:pPr>
            <a:r>
              <a:rPr lang="en-US" dirty="0" smtClean="0">
                <a:solidFill>
                  <a:schemeClr val="accent1">
                    <a:lumMod val="75000"/>
                  </a:schemeClr>
                </a:solidFill>
              </a:rPr>
              <a:t>All of these     </a:t>
            </a:r>
            <a:endParaRPr lang="en-US" dirty="0">
              <a:solidFill>
                <a:schemeClr val="accent1">
                  <a:lumMod val="75000"/>
                </a:schemeClr>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17</a:t>
            </a:fld>
            <a:endParaRPr lang="en"/>
          </a:p>
        </p:txBody>
      </p:sp>
      <p:sp>
        <p:nvSpPr>
          <p:cNvPr id="3" name="TextBox 2"/>
          <p:cNvSpPr txBox="1"/>
          <p:nvPr/>
        </p:nvSpPr>
        <p:spPr>
          <a:xfrm>
            <a:off x="642910" y="214296"/>
            <a:ext cx="6357982" cy="584775"/>
          </a:xfrm>
          <a:prstGeom prst="rect">
            <a:avLst/>
          </a:prstGeom>
          <a:noFill/>
        </p:spPr>
        <p:txBody>
          <a:bodyPr wrap="square" rtlCol="0">
            <a:spAutoFit/>
          </a:bodyPr>
          <a:lstStyle/>
          <a:p>
            <a:r>
              <a:rPr lang="en-US" sz="3200" dirty="0" smtClean="0">
                <a:solidFill>
                  <a:schemeClr val="accent1">
                    <a:lumMod val="60000"/>
                    <a:lumOff val="40000"/>
                  </a:schemeClr>
                </a:solidFill>
              </a:rPr>
              <a:t>Quiz time ? </a:t>
            </a:r>
            <a:endParaRPr lang="en-US" sz="3200" dirty="0">
              <a:solidFill>
                <a:schemeClr val="accent1">
                  <a:lumMod val="60000"/>
                  <a:lumOff val="40000"/>
                </a:schemeClr>
              </a:solidFill>
            </a:endParaRPr>
          </a:p>
        </p:txBody>
      </p:sp>
      <p:sp>
        <p:nvSpPr>
          <p:cNvPr id="4" name="TextBox 3"/>
          <p:cNvSpPr txBox="1"/>
          <p:nvPr/>
        </p:nvSpPr>
        <p:spPr>
          <a:xfrm>
            <a:off x="428596" y="1071552"/>
            <a:ext cx="5286412" cy="1815882"/>
          </a:xfrm>
          <a:prstGeom prst="rect">
            <a:avLst/>
          </a:prstGeom>
          <a:noFill/>
        </p:spPr>
        <p:txBody>
          <a:bodyPr wrap="square" rtlCol="0">
            <a:spAutoFit/>
          </a:bodyPr>
          <a:lstStyle/>
          <a:p>
            <a:endParaRPr lang="en-US" dirty="0" smtClean="0">
              <a:solidFill>
                <a:schemeClr val="accent1"/>
              </a:solidFill>
            </a:endParaRPr>
          </a:p>
          <a:p>
            <a:endParaRPr lang="en-US" dirty="0" smtClean="0">
              <a:solidFill>
                <a:schemeClr val="accent1"/>
              </a:solidFill>
            </a:endParaRPr>
          </a:p>
          <a:p>
            <a:endParaRPr lang="en-US" dirty="0" smtClean="0">
              <a:solidFill>
                <a:schemeClr val="accent1"/>
              </a:solidFill>
            </a:endParaRPr>
          </a:p>
          <a:p>
            <a:endParaRPr lang="en-US" dirty="0" smtClean="0">
              <a:solidFill>
                <a:schemeClr val="accent1"/>
              </a:solidFill>
            </a:endParaRPr>
          </a:p>
          <a:p>
            <a:pPr>
              <a:buFont typeface="Wingdings" pitchFamily="2" charset="2"/>
              <a:buChar char="q"/>
            </a:pPr>
            <a:r>
              <a:rPr lang="en-US" dirty="0" smtClean="0">
                <a:solidFill>
                  <a:schemeClr val="accent1">
                    <a:lumMod val="60000"/>
                    <a:lumOff val="40000"/>
                  </a:schemeClr>
                </a:solidFill>
              </a:rPr>
              <a:t>Confidentiality , Authenticity , Integrity</a:t>
            </a:r>
          </a:p>
          <a:p>
            <a:pPr>
              <a:buFont typeface="Wingdings" pitchFamily="2" charset="2"/>
              <a:buChar char="q"/>
            </a:pPr>
            <a:r>
              <a:rPr lang="en-US" dirty="0" smtClean="0">
                <a:solidFill>
                  <a:schemeClr val="accent1">
                    <a:lumMod val="60000"/>
                    <a:lumOff val="40000"/>
                  </a:schemeClr>
                </a:solidFill>
              </a:rPr>
              <a:t>Cyber , Availability and Integrity</a:t>
            </a:r>
          </a:p>
          <a:p>
            <a:pPr>
              <a:buFont typeface="Wingdings" pitchFamily="2" charset="2"/>
              <a:buChar char="q"/>
            </a:pPr>
            <a:r>
              <a:rPr lang="en-US" dirty="0" smtClean="0">
                <a:solidFill>
                  <a:schemeClr val="accent1">
                    <a:lumMod val="60000"/>
                    <a:lumOff val="40000"/>
                  </a:schemeClr>
                </a:solidFill>
              </a:rPr>
              <a:t>Confidentiality , Availability  and Integrity</a:t>
            </a:r>
          </a:p>
          <a:p>
            <a:pPr>
              <a:buFont typeface="Wingdings" pitchFamily="2" charset="2"/>
              <a:buChar char="q"/>
            </a:pPr>
            <a:r>
              <a:rPr lang="en-US" dirty="0" smtClean="0">
                <a:solidFill>
                  <a:schemeClr val="accent1">
                    <a:lumMod val="60000"/>
                    <a:lumOff val="40000"/>
                  </a:schemeClr>
                </a:solidFill>
              </a:rPr>
              <a:t>Non of these     </a:t>
            </a:r>
            <a:endParaRPr lang="en-US" dirty="0">
              <a:solidFill>
                <a:schemeClr val="accent1">
                  <a:lumMod val="60000"/>
                  <a:lumOff val="40000"/>
                </a:schemeClr>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21"/>
        <p:cNvGrpSpPr/>
        <p:nvPr/>
      </p:nvGrpSpPr>
      <p:grpSpPr>
        <a:xfrm>
          <a:off x="0" y="0"/>
          <a:ext cx="0" cy="0"/>
          <a:chOff x="0" y="0"/>
          <a:chExt cx="0" cy="0"/>
        </a:xfrm>
      </p:grpSpPr>
      <p:sp>
        <p:nvSpPr>
          <p:cNvPr id="136" name="Google Shape;136;p21"/>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18</a:t>
            </a:fld>
            <a:endParaRPr/>
          </a:p>
        </p:txBody>
      </p:sp>
      <p:sp>
        <p:nvSpPr>
          <p:cNvPr id="122" name="Google Shape;122;p21"/>
          <p:cNvSpPr txBox="1">
            <a:spLocks noGrp="1"/>
          </p:cNvSpPr>
          <p:nvPr>
            <p:ph type="subTitle" idx="4294967295"/>
          </p:nvPr>
        </p:nvSpPr>
        <p:spPr>
          <a:xfrm>
            <a:off x="428596" y="2143122"/>
            <a:ext cx="3140075" cy="1203325"/>
          </a:xfrm>
          <a:prstGeom prst="rect">
            <a:avLst/>
          </a:prstGeom>
        </p:spPr>
        <p:txBody>
          <a:bodyPr spcFirstLastPara="1" wrap="square" lIns="0" tIns="0" rIns="0" bIns="0" anchor="t" anchorCtr="0">
            <a:noAutofit/>
          </a:bodyPr>
          <a:lstStyle/>
          <a:p>
            <a:pPr marL="0" lvl="0" indent="0">
              <a:buNone/>
            </a:pPr>
            <a:r>
              <a:rPr lang="en-US" sz="1800" i="1" dirty="0" smtClean="0">
                <a:latin typeface="Calibri" pitchFamily="34" charset="0"/>
                <a:cs typeface="Calibri" pitchFamily="34" charset="0"/>
              </a:rPr>
              <a:t>The Invisible criminals are more </a:t>
            </a:r>
            <a:r>
              <a:rPr lang="en-US" sz="1800" i="1" dirty="0" smtClean="0">
                <a:solidFill>
                  <a:schemeClr val="accent2"/>
                </a:solidFill>
                <a:latin typeface="Calibri" pitchFamily="34" charset="0"/>
                <a:cs typeface="Calibri" pitchFamily="34" charset="0"/>
              </a:rPr>
              <a:t>Dangerous</a:t>
            </a:r>
            <a:r>
              <a:rPr lang="en-US" sz="1800" i="1" dirty="0" smtClean="0">
                <a:latin typeface="Calibri" pitchFamily="34" charset="0"/>
                <a:cs typeface="Calibri" pitchFamily="34" charset="0"/>
              </a:rPr>
              <a:t> than the visible one</a:t>
            </a:r>
            <a:r>
              <a:rPr lang="en-US" sz="1800" i="1" dirty="0" smtClean="0"/>
              <a:t>”</a:t>
            </a:r>
          </a:p>
          <a:p>
            <a:pPr marL="0" lvl="0" indent="0">
              <a:buNone/>
            </a:pPr>
            <a:endParaRPr sz="1800" dirty="0"/>
          </a:p>
        </p:txBody>
      </p:sp>
      <p:sp>
        <p:nvSpPr>
          <p:cNvPr id="134" name="Google Shape;134;p21"/>
          <p:cNvSpPr txBox="1">
            <a:spLocks noGrp="1"/>
          </p:cNvSpPr>
          <p:nvPr>
            <p:ph type="ctrTitle" idx="4294967295"/>
          </p:nvPr>
        </p:nvSpPr>
        <p:spPr>
          <a:xfrm>
            <a:off x="214282" y="142858"/>
            <a:ext cx="3763963" cy="1903413"/>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6600" dirty="0" smtClean="0">
                <a:latin typeface="Calibri" pitchFamily="34" charset="0"/>
                <a:cs typeface="Calibri" pitchFamily="34" charset="0"/>
              </a:rPr>
              <a:t>Cyber World !!</a:t>
            </a:r>
            <a:endParaRPr sz="6600" dirty="0">
              <a:latin typeface="Calibri" pitchFamily="34" charset="0"/>
              <a:cs typeface="Calibri" pitchFamily="34" charset="0"/>
            </a:endParaRPr>
          </a:p>
        </p:txBody>
      </p:sp>
      <p:grpSp>
        <p:nvGrpSpPr>
          <p:cNvPr id="123" name="Google Shape;123;p21"/>
          <p:cNvGrpSpPr/>
          <p:nvPr/>
        </p:nvGrpSpPr>
        <p:grpSpPr>
          <a:xfrm>
            <a:off x="6386384" y="1068222"/>
            <a:ext cx="2025186" cy="2025147"/>
            <a:chOff x="6643075" y="3664250"/>
            <a:chExt cx="407950" cy="407975"/>
          </a:xfrm>
        </p:grpSpPr>
        <p:sp>
          <p:nvSpPr>
            <p:cNvPr id="124" name="Google Shape;124;p21"/>
            <p:cNvSpPr/>
            <p:nvPr/>
          </p:nvSpPr>
          <p:spPr>
            <a:xfrm>
              <a:off x="6794075" y="3815250"/>
              <a:ext cx="211300" cy="211300"/>
            </a:xfrm>
            <a:custGeom>
              <a:avLst/>
              <a:gdLst/>
              <a:ahLst/>
              <a:cxnLst/>
              <a:rect l="l" t="t" r="r" b="b"/>
              <a:pathLst>
                <a:path w="8452" h="8452" fill="none" extrusionOk="0">
                  <a:moveTo>
                    <a:pt x="0" y="8135"/>
                  </a:moveTo>
                  <a:lnTo>
                    <a:pt x="0" y="8135"/>
                  </a:lnTo>
                  <a:lnTo>
                    <a:pt x="438" y="8257"/>
                  </a:lnTo>
                  <a:lnTo>
                    <a:pt x="852" y="8354"/>
                  </a:lnTo>
                  <a:lnTo>
                    <a:pt x="1291" y="8403"/>
                  </a:lnTo>
                  <a:lnTo>
                    <a:pt x="1729" y="8452"/>
                  </a:lnTo>
                  <a:lnTo>
                    <a:pt x="2168" y="8452"/>
                  </a:lnTo>
                  <a:lnTo>
                    <a:pt x="2606" y="8427"/>
                  </a:lnTo>
                  <a:lnTo>
                    <a:pt x="3020" y="8378"/>
                  </a:lnTo>
                  <a:lnTo>
                    <a:pt x="3458" y="8281"/>
                  </a:lnTo>
                  <a:lnTo>
                    <a:pt x="3872" y="8184"/>
                  </a:lnTo>
                  <a:lnTo>
                    <a:pt x="4311" y="8037"/>
                  </a:lnTo>
                  <a:lnTo>
                    <a:pt x="4701" y="7867"/>
                  </a:lnTo>
                  <a:lnTo>
                    <a:pt x="5115" y="7672"/>
                  </a:lnTo>
                  <a:lnTo>
                    <a:pt x="5504" y="7429"/>
                  </a:lnTo>
                  <a:lnTo>
                    <a:pt x="5870" y="7185"/>
                  </a:lnTo>
                  <a:lnTo>
                    <a:pt x="6235" y="6893"/>
                  </a:lnTo>
                  <a:lnTo>
                    <a:pt x="6576" y="6576"/>
                  </a:lnTo>
                  <a:lnTo>
                    <a:pt x="6576" y="6576"/>
                  </a:lnTo>
                  <a:lnTo>
                    <a:pt x="6892" y="6235"/>
                  </a:lnTo>
                  <a:lnTo>
                    <a:pt x="7185" y="5870"/>
                  </a:lnTo>
                  <a:lnTo>
                    <a:pt x="7428" y="5505"/>
                  </a:lnTo>
                  <a:lnTo>
                    <a:pt x="7672" y="5115"/>
                  </a:lnTo>
                  <a:lnTo>
                    <a:pt x="7867" y="4701"/>
                  </a:lnTo>
                  <a:lnTo>
                    <a:pt x="8037" y="4311"/>
                  </a:lnTo>
                  <a:lnTo>
                    <a:pt x="8183" y="3873"/>
                  </a:lnTo>
                  <a:lnTo>
                    <a:pt x="8281" y="3459"/>
                  </a:lnTo>
                  <a:lnTo>
                    <a:pt x="8378" y="3020"/>
                  </a:lnTo>
                  <a:lnTo>
                    <a:pt x="8427" y="2606"/>
                  </a:lnTo>
                  <a:lnTo>
                    <a:pt x="8451" y="2168"/>
                  </a:lnTo>
                  <a:lnTo>
                    <a:pt x="8451" y="1730"/>
                  </a:lnTo>
                  <a:lnTo>
                    <a:pt x="8402" y="1291"/>
                  </a:lnTo>
                  <a:lnTo>
                    <a:pt x="8354" y="853"/>
                  </a:lnTo>
                  <a:lnTo>
                    <a:pt x="8256" y="439"/>
                  </a:lnTo>
                  <a:lnTo>
                    <a:pt x="8135" y="0"/>
                  </a:lnTo>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21"/>
            <p:cNvSpPr/>
            <p:nvPr/>
          </p:nvSpPr>
          <p:spPr>
            <a:xfrm>
              <a:off x="6643075" y="3664250"/>
              <a:ext cx="407950" cy="407975"/>
            </a:xfrm>
            <a:custGeom>
              <a:avLst/>
              <a:gdLst/>
              <a:ahLst/>
              <a:cxnLst/>
              <a:rect l="l" t="t" r="r" b="b"/>
              <a:pathLst>
                <a:path w="16318" h="16319" fill="none" extrusionOk="0">
                  <a:moveTo>
                    <a:pt x="16074" y="244"/>
                  </a:moveTo>
                  <a:lnTo>
                    <a:pt x="16074" y="244"/>
                  </a:lnTo>
                  <a:lnTo>
                    <a:pt x="15928" y="122"/>
                  </a:lnTo>
                  <a:lnTo>
                    <a:pt x="15758" y="49"/>
                  </a:lnTo>
                  <a:lnTo>
                    <a:pt x="15538" y="0"/>
                  </a:lnTo>
                  <a:lnTo>
                    <a:pt x="15319" y="0"/>
                  </a:lnTo>
                  <a:lnTo>
                    <a:pt x="15051" y="25"/>
                  </a:lnTo>
                  <a:lnTo>
                    <a:pt x="14759" y="73"/>
                  </a:lnTo>
                  <a:lnTo>
                    <a:pt x="14442" y="171"/>
                  </a:lnTo>
                  <a:lnTo>
                    <a:pt x="14102" y="293"/>
                  </a:lnTo>
                  <a:lnTo>
                    <a:pt x="13736" y="439"/>
                  </a:lnTo>
                  <a:lnTo>
                    <a:pt x="13347" y="609"/>
                  </a:lnTo>
                  <a:lnTo>
                    <a:pt x="12957" y="828"/>
                  </a:lnTo>
                  <a:lnTo>
                    <a:pt x="12543" y="1048"/>
                  </a:lnTo>
                  <a:lnTo>
                    <a:pt x="11666" y="1608"/>
                  </a:lnTo>
                  <a:lnTo>
                    <a:pt x="10716" y="2265"/>
                  </a:lnTo>
                  <a:lnTo>
                    <a:pt x="10716" y="2265"/>
                  </a:lnTo>
                  <a:lnTo>
                    <a:pt x="10278" y="2095"/>
                  </a:lnTo>
                  <a:lnTo>
                    <a:pt x="9815" y="1949"/>
                  </a:lnTo>
                  <a:lnTo>
                    <a:pt x="9352" y="1851"/>
                  </a:lnTo>
                  <a:lnTo>
                    <a:pt x="8890" y="1778"/>
                  </a:lnTo>
                  <a:lnTo>
                    <a:pt x="8427" y="1730"/>
                  </a:lnTo>
                  <a:lnTo>
                    <a:pt x="7940" y="1730"/>
                  </a:lnTo>
                  <a:lnTo>
                    <a:pt x="7477" y="1778"/>
                  </a:lnTo>
                  <a:lnTo>
                    <a:pt x="7014" y="1827"/>
                  </a:lnTo>
                  <a:lnTo>
                    <a:pt x="6551" y="1924"/>
                  </a:lnTo>
                  <a:lnTo>
                    <a:pt x="6089" y="2070"/>
                  </a:lnTo>
                  <a:lnTo>
                    <a:pt x="5650" y="2241"/>
                  </a:lnTo>
                  <a:lnTo>
                    <a:pt x="5212" y="2436"/>
                  </a:lnTo>
                  <a:lnTo>
                    <a:pt x="4774" y="2679"/>
                  </a:lnTo>
                  <a:lnTo>
                    <a:pt x="4384" y="2972"/>
                  </a:lnTo>
                  <a:lnTo>
                    <a:pt x="3994" y="3264"/>
                  </a:lnTo>
                  <a:lnTo>
                    <a:pt x="3605" y="3605"/>
                  </a:lnTo>
                  <a:lnTo>
                    <a:pt x="3605" y="3605"/>
                  </a:lnTo>
                  <a:lnTo>
                    <a:pt x="3264" y="3995"/>
                  </a:lnTo>
                  <a:lnTo>
                    <a:pt x="2971" y="4384"/>
                  </a:lnTo>
                  <a:lnTo>
                    <a:pt x="2679" y="4774"/>
                  </a:lnTo>
                  <a:lnTo>
                    <a:pt x="2436" y="5212"/>
                  </a:lnTo>
                  <a:lnTo>
                    <a:pt x="2241" y="5651"/>
                  </a:lnTo>
                  <a:lnTo>
                    <a:pt x="2070" y="6089"/>
                  </a:lnTo>
                  <a:lnTo>
                    <a:pt x="1924" y="6552"/>
                  </a:lnTo>
                  <a:lnTo>
                    <a:pt x="1827" y="7015"/>
                  </a:lnTo>
                  <a:lnTo>
                    <a:pt x="1778" y="7477"/>
                  </a:lnTo>
                  <a:lnTo>
                    <a:pt x="1729" y="7940"/>
                  </a:lnTo>
                  <a:lnTo>
                    <a:pt x="1729" y="8427"/>
                  </a:lnTo>
                  <a:lnTo>
                    <a:pt x="1778" y="8890"/>
                  </a:lnTo>
                  <a:lnTo>
                    <a:pt x="1851" y="9353"/>
                  </a:lnTo>
                  <a:lnTo>
                    <a:pt x="1948" y="9815"/>
                  </a:lnTo>
                  <a:lnTo>
                    <a:pt x="2095" y="10278"/>
                  </a:lnTo>
                  <a:lnTo>
                    <a:pt x="2265" y="10716"/>
                  </a:lnTo>
                  <a:lnTo>
                    <a:pt x="2265" y="10716"/>
                  </a:lnTo>
                  <a:lnTo>
                    <a:pt x="1607" y="11666"/>
                  </a:lnTo>
                  <a:lnTo>
                    <a:pt x="1047" y="12543"/>
                  </a:lnTo>
                  <a:lnTo>
                    <a:pt x="828" y="12957"/>
                  </a:lnTo>
                  <a:lnTo>
                    <a:pt x="609" y="13347"/>
                  </a:lnTo>
                  <a:lnTo>
                    <a:pt x="438" y="13737"/>
                  </a:lnTo>
                  <a:lnTo>
                    <a:pt x="292" y="14102"/>
                  </a:lnTo>
                  <a:lnTo>
                    <a:pt x="170" y="14443"/>
                  </a:lnTo>
                  <a:lnTo>
                    <a:pt x="73" y="14759"/>
                  </a:lnTo>
                  <a:lnTo>
                    <a:pt x="24" y="15052"/>
                  </a:lnTo>
                  <a:lnTo>
                    <a:pt x="0" y="15320"/>
                  </a:lnTo>
                  <a:lnTo>
                    <a:pt x="0" y="15539"/>
                  </a:lnTo>
                  <a:lnTo>
                    <a:pt x="49" y="15758"/>
                  </a:lnTo>
                  <a:lnTo>
                    <a:pt x="122" y="15928"/>
                  </a:lnTo>
                  <a:lnTo>
                    <a:pt x="244" y="16075"/>
                  </a:lnTo>
                  <a:lnTo>
                    <a:pt x="244" y="16075"/>
                  </a:lnTo>
                  <a:lnTo>
                    <a:pt x="341" y="16172"/>
                  </a:lnTo>
                  <a:lnTo>
                    <a:pt x="487" y="16245"/>
                  </a:lnTo>
                  <a:lnTo>
                    <a:pt x="633" y="16294"/>
                  </a:lnTo>
                  <a:lnTo>
                    <a:pt x="804" y="16318"/>
                  </a:lnTo>
                  <a:lnTo>
                    <a:pt x="974" y="16318"/>
                  </a:lnTo>
                  <a:lnTo>
                    <a:pt x="1169" y="16318"/>
                  </a:lnTo>
                  <a:lnTo>
                    <a:pt x="1388" y="16269"/>
                  </a:lnTo>
                  <a:lnTo>
                    <a:pt x="1632" y="16221"/>
                  </a:lnTo>
                  <a:lnTo>
                    <a:pt x="2143" y="16075"/>
                  </a:lnTo>
                  <a:lnTo>
                    <a:pt x="2703" y="15831"/>
                  </a:lnTo>
                  <a:lnTo>
                    <a:pt x="3312" y="15539"/>
                  </a:lnTo>
                  <a:lnTo>
                    <a:pt x="3946" y="15149"/>
                  </a:lnTo>
                  <a:lnTo>
                    <a:pt x="4652" y="14711"/>
                  </a:lnTo>
                  <a:lnTo>
                    <a:pt x="5358" y="14224"/>
                  </a:lnTo>
                  <a:lnTo>
                    <a:pt x="6113" y="13663"/>
                  </a:lnTo>
                  <a:lnTo>
                    <a:pt x="6892" y="13055"/>
                  </a:lnTo>
                  <a:lnTo>
                    <a:pt x="7696" y="12397"/>
                  </a:lnTo>
                  <a:lnTo>
                    <a:pt x="8500" y="11691"/>
                  </a:lnTo>
                  <a:lnTo>
                    <a:pt x="9304" y="10936"/>
                  </a:lnTo>
                  <a:lnTo>
                    <a:pt x="10132" y="10132"/>
                  </a:lnTo>
                  <a:lnTo>
                    <a:pt x="10132" y="10132"/>
                  </a:lnTo>
                  <a:lnTo>
                    <a:pt x="10935" y="9304"/>
                  </a:lnTo>
                  <a:lnTo>
                    <a:pt x="11690" y="8500"/>
                  </a:lnTo>
                  <a:lnTo>
                    <a:pt x="12397" y="7696"/>
                  </a:lnTo>
                  <a:lnTo>
                    <a:pt x="13054" y="6893"/>
                  </a:lnTo>
                  <a:lnTo>
                    <a:pt x="13663" y="6113"/>
                  </a:lnTo>
                  <a:lnTo>
                    <a:pt x="14223" y="5358"/>
                  </a:lnTo>
                  <a:lnTo>
                    <a:pt x="14710" y="4652"/>
                  </a:lnTo>
                  <a:lnTo>
                    <a:pt x="15149" y="3946"/>
                  </a:lnTo>
                  <a:lnTo>
                    <a:pt x="15538" y="3313"/>
                  </a:lnTo>
                  <a:lnTo>
                    <a:pt x="15831" y="2704"/>
                  </a:lnTo>
                  <a:lnTo>
                    <a:pt x="16074" y="2144"/>
                  </a:lnTo>
                  <a:lnTo>
                    <a:pt x="16220" y="1632"/>
                  </a:lnTo>
                  <a:lnTo>
                    <a:pt x="16269" y="1389"/>
                  </a:lnTo>
                  <a:lnTo>
                    <a:pt x="16318" y="1169"/>
                  </a:lnTo>
                  <a:lnTo>
                    <a:pt x="16318" y="975"/>
                  </a:lnTo>
                  <a:lnTo>
                    <a:pt x="16318" y="804"/>
                  </a:lnTo>
                  <a:lnTo>
                    <a:pt x="16293" y="634"/>
                  </a:lnTo>
                  <a:lnTo>
                    <a:pt x="16245" y="487"/>
                  </a:lnTo>
                  <a:lnTo>
                    <a:pt x="16172" y="341"/>
                  </a:lnTo>
                  <a:lnTo>
                    <a:pt x="16074" y="244"/>
                  </a:lnTo>
                  <a:lnTo>
                    <a:pt x="16074" y="244"/>
                  </a:lnTo>
                  <a:close/>
                  <a:moveTo>
                    <a:pt x="1827" y="13810"/>
                  </a:moveTo>
                  <a:lnTo>
                    <a:pt x="1827" y="13810"/>
                  </a:lnTo>
                  <a:lnTo>
                    <a:pt x="1754" y="13737"/>
                  </a:lnTo>
                  <a:lnTo>
                    <a:pt x="1729" y="13639"/>
                  </a:lnTo>
                  <a:lnTo>
                    <a:pt x="1681" y="13542"/>
                  </a:lnTo>
                  <a:lnTo>
                    <a:pt x="1681" y="13444"/>
                  </a:lnTo>
                  <a:lnTo>
                    <a:pt x="1681" y="13176"/>
                  </a:lnTo>
                  <a:lnTo>
                    <a:pt x="1754" y="12884"/>
                  </a:lnTo>
                  <a:lnTo>
                    <a:pt x="1875" y="12519"/>
                  </a:lnTo>
                  <a:lnTo>
                    <a:pt x="2046" y="12153"/>
                  </a:lnTo>
                  <a:lnTo>
                    <a:pt x="2265" y="11715"/>
                  </a:lnTo>
                  <a:lnTo>
                    <a:pt x="2533" y="11277"/>
                  </a:lnTo>
                  <a:lnTo>
                    <a:pt x="2533" y="11277"/>
                  </a:lnTo>
                  <a:lnTo>
                    <a:pt x="2752" y="11642"/>
                  </a:lnTo>
                  <a:lnTo>
                    <a:pt x="3020" y="12007"/>
                  </a:lnTo>
                  <a:lnTo>
                    <a:pt x="3288" y="12373"/>
                  </a:lnTo>
                  <a:lnTo>
                    <a:pt x="3605" y="12714"/>
                  </a:lnTo>
                  <a:lnTo>
                    <a:pt x="3605" y="12714"/>
                  </a:lnTo>
                  <a:lnTo>
                    <a:pt x="3897" y="12957"/>
                  </a:lnTo>
                  <a:lnTo>
                    <a:pt x="4165" y="13201"/>
                  </a:lnTo>
                  <a:lnTo>
                    <a:pt x="4165" y="13201"/>
                  </a:lnTo>
                  <a:lnTo>
                    <a:pt x="3751" y="13444"/>
                  </a:lnTo>
                  <a:lnTo>
                    <a:pt x="3361" y="13639"/>
                  </a:lnTo>
                  <a:lnTo>
                    <a:pt x="3020" y="13785"/>
                  </a:lnTo>
                  <a:lnTo>
                    <a:pt x="2679" y="13883"/>
                  </a:lnTo>
                  <a:lnTo>
                    <a:pt x="2411" y="13956"/>
                  </a:lnTo>
                  <a:lnTo>
                    <a:pt x="2168" y="13956"/>
                  </a:lnTo>
                  <a:lnTo>
                    <a:pt x="2070" y="13931"/>
                  </a:lnTo>
                  <a:lnTo>
                    <a:pt x="1973" y="13907"/>
                  </a:lnTo>
                  <a:lnTo>
                    <a:pt x="1900" y="13858"/>
                  </a:lnTo>
                  <a:lnTo>
                    <a:pt x="1827" y="13810"/>
                  </a:lnTo>
                  <a:lnTo>
                    <a:pt x="1827" y="13810"/>
                  </a:lnTo>
                  <a:close/>
                  <a:moveTo>
                    <a:pt x="8159" y="4482"/>
                  </a:moveTo>
                  <a:lnTo>
                    <a:pt x="8159" y="4482"/>
                  </a:lnTo>
                  <a:lnTo>
                    <a:pt x="8037" y="4482"/>
                  </a:lnTo>
                  <a:lnTo>
                    <a:pt x="7940" y="4433"/>
                  </a:lnTo>
                  <a:lnTo>
                    <a:pt x="7842" y="4384"/>
                  </a:lnTo>
                  <a:lnTo>
                    <a:pt x="7745" y="4311"/>
                  </a:lnTo>
                  <a:lnTo>
                    <a:pt x="7672" y="4238"/>
                  </a:lnTo>
                  <a:lnTo>
                    <a:pt x="7623" y="4141"/>
                  </a:lnTo>
                  <a:lnTo>
                    <a:pt x="7574" y="4019"/>
                  </a:lnTo>
                  <a:lnTo>
                    <a:pt x="7574" y="3897"/>
                  </a:lnTo>
                  <a:lnTo>
                    <a:pt x="7574" y="3897"/>
                  </a:lnTo>
                  <a:lnTo>
                    <a:pt x="7574" y="3775"/>
                  </a:lnTo>
                  <a:lnTo>
                    <a:pt x="7623" y="3678"/>
                  </a:lnTo>
                  <a:lnTo>
                    <a:pt x="7672" y="3580"/>
                  </a:lnTo>
                  <a:lnTo>
                    <a:pt x="7745" y="3483"/>
                  </a:lnTo>
                  <a:lnTo>
                    <a:pt x="7842" y="3410"/>
                  </a:lnTo>
                  <a:lnTo>
                    <a:pt x="7940" y="3361"/>
                  </a:lnTo>
                  <a:lnTo>
                    <a:pt x="8037" y="3337"/>
                  </a:lnTo>
                  <a:lnTo>
                    <a:pt x="8159" y="3313"/>
                  </a:lnTo>
                  <a:lnTo>
                    <a:pt x="8159" y="3313"/>
                  </a:lnTo>
                  <a:lnTo>
                    <a:pt x="8281" y="3337"/>
                  </a:lnTo>
                  <a:lnTo>
                    <a:pt x="8378" y="3361"/>
                  </a:lnTo>
                  <a:lnTo>
                    <a:pt x="8476" y="3410"/>
                  </a:lnTo>
                  <a:lnTo>
                    <a:pt x="8573" y="3483"/>
                  </a:lnTo>
                  <a:lnTo>
                    <a:pt x="8646" y="3580"/>
                  </a:lnTo>
                  <a:lnTo>
                    <a:pt x="8695" y="3678"/>
                  </a:lnTo>
                  <a:lnTo>
                    <a:pt x="8743" y="3775"/>
                  </a:lnTo>
                  <a:lnTo>
                    <a:pt x="8743" y="3897"/>
                  </a:lnTo>
                  <a:lnTo>
                    <a:pt x="8743" y="3897"/>
                  </a:lnTo>
                  <a:lnTo>
                    <a:pt x="8743" y="4019"/>
                  </a:lnTo>
                  <a:lnTo>
                    <a:pt x="8695" y="4141"/>
                  </a:lnTo>
                  <a:lnTo>
                    <a:pt x="8646" y="4238"/>
                  </a:lnTo>
                  <a:lnTo>
                    <a:pt x="8573" y="4311"/>
                  </a:lnTo>
                  <a:lnTo>
                    <a:pt x="8476" y="4384"/>
                  </a:lnTo>
                  <a:lnTo>
                    <a:pt x="8378" y="4433"/>
                  </a:lnTo>
                  <a:lnTo>
                    <a:pt x="8281" y="4482"/>
                  </a:lnTo>
                  <a:lnTo>
                    <a:pt x="8159" y="4482"/>
                  </a:lnTo>
                  <a:lnTo>
                    <a:pt x="8159" y="4482"/>
                  </a:lnTo>
                  <a:close/>
                  <a:moveTo>
                    <a:pt x="9133" y="5943"/>
                  </a:moveTo>
                  <a:lnTo>
                    <a:pt x="9133" y="5943"/>
                  </a:lnTo>
                  <a:lnTo>
                    <a:pt x="9036" y="5943"/>
                  </a:lnTo>
                  <a:lnTo>
                    <a:pt x="8963" y="5919"/>
                  </a:lnTo>
                  <a:lnTo>
                    <a:pt x="8841" y="5846"/>
                  </a:lnTo>
                  <a:lnTo>
                    <a:pt x="8768" y="5724"/>
                  </a:lnTo>
                  <a:lnTo>
                    <a:pt x="8743" y="5651"/>
                  </a:lnTo>
                  <a:lnTo>
                    <a:pt x="8743" y="5553"/>
                  </a:lnTo>
                  <a:lnTo>
                    <a:pt x="8743" y="5553"/>
                  </a:lnTo>
                  <a:lnTo>
                    <a:pt x="8743" y="5480"/>
                  </a:lnTo>
                  <a:lnTo>
                    <a:pt x="8768" y="5407"/>
                  </a:lnTo>
                  <a:lnTo>
                    <a:pt x="8841" y="5285"/>
                  </a:lnTo>
                  <a:lnTo>
                    <a:pt x="8963" y="5212"/>
                  </a:lnTo>
                  <a:lnTo>
                    <a:pt x="9036" y="5188"/>
                  </a:lnTo>
                  <a:lnTo>
                    <a:pt x="9133" y="5164"/>
                  </a:lnTo>
                  <a:lnTo>
                    <a:pt x="9133" y="5164"/>
                  </a:lnTo>
                  <a:lnTo>
                    <a:pt x="9206" y="5188"/>
                  </a:lnTo>
                  <a:lnTo>
                    <a:pt x="9279" y="5212"/>
                  </a:lnTo>
                  <a:lnTo>
                    <a:pt x="9401" y="5285"/>
                  </a:lnTo>
                  <a:lnTo>
                    <a:pt x="9474" y="5407"/>
                  </a:lnTo>
                  <a:lnTo>
                    <a:pt x="9498" y="5480"/>
                  </a:lnTo>
                  <a:lnTo>
                    <a:pt x="9523" y="5553"/>
                  </a:lnTo>
                  <a:lnTo>
                    <a:pt x="9523" y="5553"/>
                  </a:lnTo>
                  <a:lnTo>
                    <a:pt x="9498" y="5651"/>
                  </a:lnTo>
                  <a:lnTo>
                    <a:pt x="9474" y="5724"/>
                  </a:lnTo>
                  <a:lnTo>
                    <a:pt x="9401" y="5846"/>
                  </a:lnTo>
                  <a:lnTo>
                    <a:pt x="9279" y="5919"/>
                  </a:lnTo>
                  <a:lnTo>
                    <a:pt x="9206" y="5943"/>
                  </a:lnTo>
                  <a:lnTo>
                    <a:pt x="9133" y="5943"/>
                  </a:lnTo>
                  <a:lnTo>
                    <a:pt x="9133" y="5943"/>
                  </a:lnTo>
                  <a:close/>
                  <a:moveTo>
                    <a:pt x="9986" y="4409"/>
                  </a:moveTo>
                  <a:lnTo>
                    <a:pt x="9986" y="4409"/>
                  </a:lnTo>
                  <a:lnTo>
                    <a:pt x="9888" y="4409"/>
                  </a:lnTo>
                  <a:lnTo>
                    <a:pt x="9815" y="4384"/>
                  </a:lnTo>
                  <a:lnTo>
                    <a:pt x="9693" y="4287"/>
                  </a:lnTo>
                  <a:lnTo>
                    <a:pt x="9620" y="4165"/>
                  </a:lnTo>
                  <a:lnTo>
                    <a:pt x="9596" y="4092"/>
                  </a:lnTo>
                  <a:lnTo>
                    <a:pt x="9596" y="4019"/>
                  </a:lnTo>
                  <a:lnTo>
                    <a:pt x="9596" y="4019"/>
                  </a:lnTo>
                  <a:lnTo>
                    <a:pt x="9596" y="3946"/>
                  </a:lnTo>
                  <a:lnTo>
                    <a:pt x="9620" y="3873"/>
                  </a:lnTo>
                  <a:lnTo>
                    <a:pt x="9693" y="3751"/>
                  </a:lnTo>
                  <a:lnTo>
                    <a:pt x="9815" y="3654"/>
                  </a:lnTo>
                  <a:lnTo>
                    <a:pt x="9888" y="3629"/>
                  </a:lnTo>
                  <a:lnTo>
                    <a:pt x="9986" y="3629"/>
                  </a:lnTo>
                  <a:lnTo>
                    <a:pt x="9986" y="3629"/>
                  </a:lnTo>
                  <a:lnTo>
                    <a:pt x="10059" y="3629"/>
                  </a:lnTo>
                  <a:lnTo>
                    <a:pt x="10132" y="3654"/>
                  </a:lnTo>
                  <a:lnTo>
                    <a:pt x="10253" y="3751"/>
                  </a:lnTo>
                  <a:lnTo>
                    <a:pt x="10327" y="3873"/>
                  </a:lnTo>
                  <a:lnTo>
                    <a:pt x="10351" y="3946"/>
                  </a:lnTo>
                  <a:lnTo>
                    <a:pt x="10375" y="4019"/>
                  </a:lnTo>
                  <a:lnTo>
                    <a:pt x="10375" y="4019"/>
                  </a:lnTo>
                  <a:lnTo>
                    <a:pt x="10351" y="4092"/>
                  </a:lnTo>
                  <a:lnTo>
                    <a:pt x="10327" y="4165"/>
                  </a:lnTo>
                  <a:lnTo>
                    <a:pt x="10253" y="4287"/>
                  </a:lnTo>
                  <a:lnTo>
                    <a:pt x="10132" y="4384"/>
                  </a:lnTo>
                  <a:lnTo>
                    <a:pt x="10059" y="4409"/>
                  </a:lnTo>
                  <a:lnTo>
                    <a:pt x="9986" y="4409"/>
                  </a:lnTo>
                  <a:lnTo>
                    <a:pt x="9986" y="4409"/>
                  </a:lnTo>
                  <a:close/>
                  <a:moveTo>
                    <a:pt x="13200" y="4165"/>
                  </a:moveTo>
                  <a:lnTo>
                    <a:pt x="13200" y="4165"/>
                  </a:lnTo>
                  <a:lnTo>
                    <a:pt x="12957" y="3897"/>
                  </a:lnTo>
                  <a:lnTo>
                    <a:pt x="12713" y="3605"/>
                  </a:lnTo>
                  <a:lnTo>
                    <a:pt x="12713" y="3605"/>
                  </a:lnTo>
                  <a:lnTo>
                    <a:pt x="12372" y="3288"/>
                  </a:lnTo>
                  <a:lnTo>
                    <a:pt x="12007" y="3020"/>
                  </a:lnTo>
                  <a:lnTo>
                    <a:pt x="11642" y="2752"/>
                  </a:lnTo>
                  <a:lnTo>
                    <a:pt x="11276" y="2533"/>
                  </a:lnTo>
                  <a:lnTo>
                    <a:pt x="11276" y="2533"/>
                  </a:lnTo>
                  <a:lnTo>
                    <a:pt x="11715" y="2265"/>
                  </a:lnTo>
                  <a:lnTo>
                    <a:pt x="12153" y="2046"/>
                  </a:lnTo>
                  <a:lnTo>
                    <a:pt x="12518" y="1876"/>
                  </a:lnTo>
                  <a:lnTo>
                    <a:pt x="12884" y="1754"/>
                  </a:lnTo>
                  <a:lnTo>
                    <a:pt x="13176" y="1681"/>
                  </a:lnTo>
                  <a:lnTo>
                    <a:pt x="13444" y="1681"/>
                  </a:lnTo>
                  <a:lnTo>
                    <a:pt x="13541" y="1681"/>
                  </a:lnTo>
                  <a:lnTo>
                    <a:pt x="13639" y="1730"/>
                  </a:lnTo>
                  <a:lnTo>
                    <a:pt x="13736" y="1754"/>
                  </a:lnTo>
                  <a:lnTo>
                    <a:pt x="13809" y="1827"/>
                  </a:lnTo>
                  <a:lnTo>
                    <a:pt x="13809" y="1827"/>
                  </a:lnTo>
                  <a:lnTo>
                    <a:pt x="13858" y="1900"/>
                  </a:lnTo>
                  <a:lnTo>
                    <a:pt x="13907" y="1973"/>
                  </a:lnTo>
                  <a:lnTo>
                    <a:pt x="13931" y="2070"/>
                  </a:lnTo>
                  <a:lnTo>
                    <a:pt x="13955" y="2168"/>
                  </a:lnTo>
                  <a:lnTo>
                    <a:pt x="13955" y="2411"/>
                  </a:lnTo>
                  <a:lnTo>
                    <a:pt x="13882" y="2679"/>
                  </a:lnTo>
                  <a:lnTo>
                    <a:pt x="13785" y="3020"/>
                  </a:lnTo>
                  <a:lnTo>
                    <a:pt x="13639" y="3361"/>
                  </a:lnTo>
                  <a:lnTo>
                    <a:pt x="13444" y="3751"/>
                  </a:lnTo>
                  <a:lnTo>
                    <a:pt x="13200" y="4165"/>
                  </a:lnTo>
                  <a:lnTo>
                    <a:pt x="13200" y="4165"/>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26" name="Google Shape;126;p21"/>
          <p:cNvGrpSpPr/>
          <p:nvPr/>
        </p:nvGrpSpPr>
        <p:grpSpPr>
          <a:xfrm rot="-587484">
            <a:off x="6267723" y="3357178"/>
            <a:ext cx="832620" cy="832573"/>
            <a:chOff x="576250" y="4319400"/>
            <a:chExt cx="442075" cy="442050"/>
          </a:xfrm>
        </p:grpSpPr>
        <p:sp>
          <p:nvSpPr>
            <p:cNvPr id="127" name="Google Shape;127;p21"/>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21"/>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21"/>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21"/>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1" name="Google Shape;131;p21"/>
          <p:cNvSpPr/>
          <p:nvPr/>
        </p:nvSpPr>
        <p:spPr>
          <a:xfrm>
            <a:off x="5902109" y="1536042"/>
            <a:ext cx="316555" cy="302258"/>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21"/>
          <p:cNvSpPr/>
          <p:nvPr/>
        </p:nvSpPr>
        <p:spPr>
          <a:xfrm rot="2697326">
            <a:off x="7988131" y="3083448"/>
            <a:ext cx="480511" cy="458810"/>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21"/>
          <p:cNvSpPr/>
          <p:nvPr/>
        </p:nvSpPr>
        <p:spPr>
          <a:xfrm>
            <a:off x="8368271" y="2821523"/>
            <a:ext cx="192462" cy="183842"/>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21"/>
          <p:cNvSpPr/>
          <p:nvPr/>
        </p:nvSpPr>
        <p:spPr>
          <a:xfrm rot="1280408">
            <a:off x="5682784" y="2447744"/>
            <a:ext cx="192443" cy="183846"/>
          </a:xfrm>
          <a:custGeom>
            <a:avLst/>
            <a:gdLst/>
            <a:ahLst/>
            <a:cxnLst/>
            <a:rect l="l" t="t" r="r" b="b"/>
            <a:pathLst>
              <a:path w="15101" h="14419" fill="none" extrusionOk="0">
                <a:moveTo>
                  <a:pt x="7234" y="293"/>
                </a:moveTo>
                <a:lnTo>
                  <a:pt x="7234" y="293"/>
                </a:lnTo>
                <a:lnTo>
                  <a:pt x="7307" y="171"/>
                </a:lnTo>
                <a:lnTo>
                  <a:pt x="7380" y="74"/>
                </a:lnTo>
                <a:lnTo>
                  <a:pt x="7477" y="25"/>
                </a:lnTo>
                <a:lnTo>
                  <a:pt x="7550" y="1"/>
                </a:lnTo>
                <a:lnTo>
                  <a:pt x="7623" y="25"/>
                </a:lnTo>
                <a:lnTo>
                  <a:pt x="7721" y="74"/>
                </a:lnTo>
                <a:lnTo>
                  <a:pt x="7794" y="171"/>
                </a:lnTo>
                <a:lnTo>
                  <a:pt x="7867" y="293"/>
                </a:lnTo>
                <a:lnTo>
                  <a:pt x="9523" y="4092"/>
                </a:lnTo>
                <a:lnTo>
                  <a:pt x="9523" y="4092"/>
                </a:lnTo>
                <a:lnTo>
                  <a:pt x="9596" y="4214"/>
                </a:lnTo>
                <a:lnTo>
                  <a:pt x="9718" y="4360"/>
                </a:lnTo>
                <a:lnTo>
                  <a:pt x="9840" y="4482"/>
                </a:lnTo>
                <a:lnTo>
                  <a:pt x="9986" y="4604"/>
                </a:lnTo>
                <a:lnTo>
                  <a:pt x="10132" y="4701"/>
                </a:lnTo>
                <a:lnTo>
                  <a:pt x="10302" y="4774"/>
                </a:lnTo>
                <a:lnTo>
                  <a:pt x="10449" y="4847"/>
                </a:lnTo>
                <a:lnTo>
                  <a:pt x="10619" y="4872"/>
                </a:lnTo>
                <a:lnTo>
                  <a:pt x="14711" y="5286"/>
                </a:lnTo>
                <a:lnTo>
                  <a:pt x="14711" y="5286"/>
                </a:lnTo>
                <a:lnTo>
                  <a:pt x="14857" y="5310"/>
                </a:lnTo>
                <a:lnTo>
                  <a:pt x="14979" y="5359"/>
                </a:lnTo>
                <a:lnTo>
                  <a:pt x="15052" y="5407"/>
                </a:lnTo>
                <a:lnTo>
                  <a:pt x="15100" y="5505"/>
                </a:lnTo>
                <a:lnTo>
                  <a:pt x="15100" y="5578"/>
                </a:lnTo>
                <a:lnTo>
                  <a:pt x="15076" y="5675"/>
                </a:lnTo>
                <a:lnTo>
                  <a:pt x="15027" y="5773"/>
                </a:lnTo>
                <a:lnTo>
                  <a:pt x="14906" y="5895"/>
                </a:lnTo>
                <a:lnTo>
                  <a:pt x="11837" y="8622"/>
                </a:lnTo>
                <a:lnTo>
                  <a:pt x="11837" y="8622"/>
                </a:lnTo>
                <a:lnTo>
                  <a:pt x="11715" y="8744"/>
                </a:lnTo>
                <a:lnTo>
                  <a:pt x="11618" y="8890"/>
                </a:lnTo>
                <a:lnTo>
                  <a:pt x="11545" y="9061"/>
                </a:lnTo>
                <a:lnTo>
                  <a:pt x="11472" y="9231"/>
                </a:lnTo>
                <a:lnTo>
                  <a:pt x="11423" y="9402"/>
                </a:lnTo>
                <a:lnTo>
                  <a:pt x="11398" y="9572"/>
                </a:lnTo>
                <a:lnTo>
                  <a:pt x="11398" y="9743"/>
                </a:lnTo>
                <a:lnTo>
                  <a:pt x="11423" y="9913"/>
                </a:lnTo>
                <a:lnTo>
                  <a:pt x="12300" y="13956"/>
                </a:lnTo>
                <a:lnTo>
                  <a:pt x="12300" y="13956"/>
                </a:lnTo>
                <a:lnTo>
                  <a:pt x="12324" y="14102"/>
                </a:lnTo>
                <a:lnTo>
                  <a:pt x="12300" y="14200"/>
                </a:lnTo>
                <a:lnTo>
                  <a:pt x="12275" y="14297"/>
                </a:lnTo>
                <a:lnTo>
                  <a:pt x="12227" y="14370"/>
                </a:lnTo>
                <a:lnTo>
                  <a:pt x="12129" y="14394"/>
                </a:lnTo>
                <a:lnTo>
                  <a:pt x="12032" y="14419"/>
                </a:lnTo>
                <a:lnTo>
                  <a:pt x="11910" y="14370"/>
                </a:lnTo>
                <a:lnTo>
                  <a:pt x="11788" y="14321"/>
                </a:lnTo>
                <a:lnTo>
                  <a:pt x="8232" y="12227"/>
                </a:lnTo>
                <a:lnTo>
                  <a:pt x="8232" y="12227"/>
                </a:lnTo>
                <a:lnTo>
                  <a:pt x="8086" y="12154"/>
                </a:lnTo>
                <a:lnTo>
                  <a:pt x="7916" y="12105"/>
                </a:lnTo>
                <a:lnTo>
                  <a:pt x="7721" y="12081"/>
                </a:lnTo>
                <a:lnTo>
                  <a:pt x="7550" y="12081"/>
                </a:lnTo>
                <a:lnTo>
                  <a:pt x="7380" y="12081"/>
                </a:lnTo>
                <a:lnTo>
                  <a:pt x="7185" y="12105"/>
                </a:lnTo>
                <a:lnTo>
                  <a:pt x="7015" y="12154"/>
                </a:lnTo>
                <a:lnTo>
                  <a:pt x="6868" y="12227"/>
                </a:lnTo>
                <a:lnTo>
                  <a:pt x="3313" y="14321"/>
                </a:lnTo>
                <a:lnTo>
                  <a:pt x="3313" y="14321"/>
                </a:lnTo>
                <a:lnTo>
                  <a:pt x="3191" y="14370"/>
                </a:lnTo>
                <a:lnTo>
                  <a:pt x="3069" y="14419"/>
                </a:lnTo>
                <a:lnTo>
                  <a:pt x="2972" y="14394"/>
                </a:lnTo>
                <a:lnTo>
                  <a:pt x="2874" y="14370"/>
                </a:lnTo>
                <a:lnTo>
                  <a:pt x="2826" y="14297"/>
                </a:lnTo>
                <a:lnTo>
                  <a:pt x="2801" y="14200"/>
                </a:lnTo>
                <a:lnTo>
                  <a:pt x="2777" y="14102"/>
                </a:lnTo>
                <a:lnTo>
                  <a:pt x="2801" y="13956"/>
                </a:lnTo>
                <a:lnTo>
                  <a:pt x="3678" y="9913"/>
                </a:lnTo>
                <a:lnTo>
                  <a:pt x="3678" y="9913"/>
                </a:lnTo>
                <a:lnTo>
                  <a:pt x="3702" y="9743"/>
                </a:lnTo>
                <a:lnTo>
                  <a:pt x="3702" y="9572"/>
                </a:lnTo>
                <a:lnTo>
                  <a:pt x="3678" y="9402"/>
                </a:lnTo>
                <a:lnTo>
                  <a:pt x="3629" y="9231"/>
                </a:lnTo>
                <a:lnTo>
                  <a:pt x="3556" y="9061"/>
                </a:lnTo>
                <a:lnTo>
                  <a:pt x="3483" y="8890"/>
                </a:lnTo>
                <a:lnTo>
                  <a:pt x="3386" y="8744"/>
                </a:lnTo>
                <a:lnTo>
                  <a:pt x="3264" y="8622"/>
                </a:lnTo>
                <a:lnTo>
                  <a:pt x="195" y="5895"/>
                </a:lnTo>
                <a:lnTo>
                  <a:pt x="195" y="5895"/>
                </a:lnTo>
                <a:lnTo>
                  <a:pt x="73" y="5773"/>
                </a:lnTo>
                <a:lnTo>
                  <a:pt x="25" y="5675"/>
                </a:lnTo>
                <a:lnTo>
                  <a:pt x="0" y="5578"/>
                </a:lnTo>
                <a:lnTo>
                  <a:pt x="0" y="5505"/>
                </a:lnTo>
                <a:lnTo>
                  <a:pt x="49" y="5407"/>
                </a:lnTo>
                <a:lnTo>
                  <a:pt x="122" y="5359"/>
                </a:lnTo>
                <a:lnTo>
                  <a:pt x="244" y="5310"/>
                </a:lnTo>
                <a:lnTo>
                  <a:pt x="390" y="5286"/>
                </a:lnTo>
                <a:lnTo>
                  <a:pt x="4482" y="4872"/>
                </a:lnTo>
                <a:lnTo>
                  <a:pt x="4482" y="4872"/>
                </a:lnTo>
                <a:lnTo>
                  <a:pt x="4652" y="4847"/>
                </a:lnTo>
                <a:lnTo>
                  <a:pt x="4798" y="4774"/>
                </a:lnTo>
                <a:lnTo>
                  <a:pt x="4969" y="4701"/>
                </a:lnTo>
                <a:lnTo>
                  <a:pt x="5115" y="4604"/>
                </a:lnTo>
                <a:lnTo>
                  <a:pt x="5261" y="4482"/>
                </a:lnTo>
                <a:lnTo>
                  <a:pt x="5383" y="4360"/>
                </a:lnTo>
                <a:lnTo>
                  <a:pt x="5505" y="4214"/>
                </a:lnTo>
                <a:lnTo>
                  <a:pt x="5578" y="4092"/>
                </a:lnTo>
                <a:lnTo>
                  <a:pt x="7234" y="293"/>
                </a:lnTo>
                <a:close/>
              </a:path>
            </a:pathLst>
          </a:custGeom>
          <a:no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TextBox 16"/>
          <p:cNvSpPr txBox="1"/>
          <p:nvPr/>
        </p:nvSpPr>
        <p:spPr>
          <a:xfrm>
            <a:off x="285720" y="3571882"/>
            <a:ext cx="2071702" cy="369332"/>
          </a:xfrm>
          <a:prstGeom prst="rect">
            <a:avLst/>
          </a:prstGeom>
          <a:noFill/>
        </p:spPr>
        <p:txBody>
          <a:bodyPr wrap="square" rtlCol="0">
            <a:spAutoFit/>
          </a:bodyPr>
          <a:lstStyle/>
          <a:p>
            <a:r>
              <a:rPr lang="en" sz="1800" dirty="0" smtClean="0">
                <a:solidFill>
                  <a:schemeClr val="accent1">
                    <a:lumMod val="60000"/>
                    <a:lumOff val="40000"/>
                  </a:schemeClr>
                </a:solidFill>
              </a:rPr>
              <a:t>THANKS!</a:t>
            </a:r>
            <a:endParaRPr lang="en-US" sz="1800" dirty="0">
              <a:solidFill>
                <a:schemeClr val="accent1">
                  <a:lumMod val="60000"/>
                  <a:lumOff val="40000"/>
                </a:schemeClr>
              </a:solidFill>
            </a:endParaRPr>
          </a:p>
        </p:txBody>
      </p:sp>
      <p:sp>
        <p:nvSpPr>
          <p:cNvPr id="18" name="Rectangle 17"/>
          <p:cNvSpPr/>
          <p:nvPr/>
        </p:nvSpPr>
        <p:spPr>
          <a:xfrm>
            <a:off x="214282" y="4000510"/>
            <a:ext cx="4572000" cy="892552"/>
          </a:xfrm>
          <a:prstGeom prst="rect">
            <a:avLst/>
          </a:prstGeom>
        </p:spPr>
        <p:txBody>
          <a:bodyPr>
            <a:spAutoFit/>
          </a:bodyPr>
          <a:lstStyle/>
          <a:p>
            <a:pPr lvl="0">
              <a:spcBef>
                <a:spcPts val="600"/>
              </a:spcBef>
            </a:pPr>
            <a:r>
              <a:rPr lang="en-US" b="1" dirty="0" smtClean="0">
                <a:solidFill>
                  <a:schemeClr val="accent3"/>
                </a:solidFill>
              </a:rPr>
              <a:t>Any questions?</a:t>
            </a:r>
          </a:p>
          <a:p>
            <a:pPr lvl="0">
              <a:spcBef>
                <a:spcPts val="600"/>
              </a:spcBef>
            </a:pPr>
            <a:r>
              <a:rPr lang="en-US" dirty="0" smtClean="0">
                <a:solidFill>
                  <a:schemeClr val="bg1"/>
                </a:solidFill>
              </a:rPr>
              <a:t>You can find me at:</a:t>
            </a:r>
          </a:p>
          <a:p>
            <a:pPr marL="228600" lvl="0" indent="-180340">
              <a:spcBef>
                <a:spcPts val="600"/>
              </a:spcBef>
              <a:buSzPts val="1400"/>
              <a:buChar char="╸"/>
            </a:pPr>
            <a:r>
              <a:rPr lang="en-US" dirty="0" smtClean="0">
                <a:solidFill>
                  <a:schemeClr val="bg1"/>
                </a:solidFill>
                <a:hlinkClick r:id="rId4"/>
              </a:rPr>
              <a:t>dr.pandeysurabhi@gmail.com</a:t>
            </a:r>
            <a:r>
              <a:rPr lang="en-US" dirty="0" smtClean="0">
                <a:solidFill>
                  <a:schemeClr val="bg1"/>
                </a:solidFill>
              </a:rPr>
              <a:t>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14"/>
        <p:cNvGrpSpPr/>
        <p:nvPr/>
      </p:nvGrpSpPr>
      <p:grpSpPr>
        <a:xfrm>
          <a:off x="0" y="0"/>
          <a:ext cx="0" cy="0"/>
          <a:chOff x="0" y="0"/>
          <a:chExt cx="0" cy="0"/>
        </a:xfrm>
      </p:grpSpPr>
      <p:sp>
        <p:nvSpPr>
          <p:cNvPr id="115" name="Google Shape;115;p20"/>
          <p:cNvSpPr txBox="1">
            <a:spLocks noGrp="1"/>
          </p:cNvSpPr>
          <p:nvPr>
            <p:ph type="title"/>
          </p:nvPr>
        </p:nvSpPr>
        <p:spPr>
          <a:xfrm>
            <a:off x="357158" y="285734"/>
            <a:ext cx="5343900" cy="718800"/>
          </a:xfrm>
          <a:prstGeom prst="rect">
            <a:avLst/>
          </a:prstGeom>
        </p:spPr>
        <p:txBody>
          <a:bodyPr spcFirstLastPara="1" wrap="square" lIns="0" tIns="0" rIns="0" bIns="0" anchor="b" anchorCtr="0">
            <a:noAutofit/>
          </a:bodyPr>
          <a:lstStyle/>
          <a:p>
            <a:r>
              <a:rPr lang="en-US" sz="2400" b="1" dirty="0" smtClean="0">
                <a:latin typeface="Calibri" pitchFamily="34" charset="0"/>
                <a:cs typeface="Calibri" pitchFamily="34" charset="0"/>
              </a:rPr>
              <a:t>Session 1: Fundamentals  of Cyber Safety and Security </a:t>
            </a:r>
          </a:p>
        </p:txBody>
      </p:sp>
      <p:sp>
        <p:nvSpPr>
          <p:cNvPr id="116" name="Google Shape;116;p20"/>
          <p:cNvSpPr txBox="1">
            <a:spLocks noGrp="1"/>
          </p:cNvSpPr>
          <p:nvPr>
            <p:ph type="body" idx="1"/>
          </p:nvPr>
        </p:nvSpPr>
        <p:spPr>
          <a:xfrm>
            <a:off x="142844" y="1000114"/>
            <a:ext cx="4574700" cy="3143272"/>
          </a:xfrm>
          <a:prstGeom prst="rect">
            <a:avLst/>
          </a:prstGeom>
        </p:spPr>
        <p:txBody>
          <a:bodyPr spcFirstLastPara="1" wrap="square" lIns="0" tIns="0" rIns="0" bIns="0" anchor="t" anchorCtr="0">
            <a:noAutofit/>
          </a:bodyPr>
          <a:lstStyle/>
          <a:p>
            <a:pPr marL="457200" lvl="0" indent="-381000" algn="l" rtl="0">
              <a:spcBef>
                <a:spcPts val="600"/>
              </a:spcBef>
              <a:spcAft>
                <a:spcPts val="0"/>
              </a:spcAft>
              <a:buSzPts val="2400"/>
              <a:buNone/>
            </a:pPr>
            <a:r>
              <a:rPr lang="en-IN" sz="1800" i="1" dirty="0" smtClean="0">
                <a:solidFill>
                  <a:schemeClr val="accent5">
                    <a:lumMod val="75000"/>
                    <a:lumOff val="25000"/>
                  </a:schemeClr>
                </a:solidFill>
              </a:rPr>
              <a:t>         </a:t>
            </a:r>
            <a:r>
              <a:rPr lang="en-IN" sz="1800" i="1" dirty="0" smtClean="0">
                <a:solidFill>
                  <a:schemeClr val="accent5">
                    <a:lumMod val="75000"/>
                    <a:lumOff val="25000"/>
                  </a:schemeClr>
                </a:solidFill>
                <a:latin typeface="Calibri" pitchFamily="34" charset="0"/>
                <a:cs typeface="Calibri" pitchFamily="34" charset="0"/>
              </a:rPr>
              <a:t>Digital Greetings &amp; Networking</a:t>
            </a:r>
          </a:p>
          <a:p>
            <a:pPr lvl="0"/>
            <a:r>
              <a:rPr lang="en-US" b="1" dirty="0" smtClean="0">
                <a:solidFill>
                  <a:schemeClr val="accent1"/>
                </a:solidFill>
                <a:latin typeface="Calibri" pitchFamily="34" charset="0"/>
                <a:cs typeface="Calibri" pitchFamily="34" charset="0"/>
              </a:rPr>
              <a:t>Session 1.1 </a:t>
            </a:r>
          </a:p>
          <a:p>
            <a:pPr lvl="0"/>
            <a:r>
              <a:rPr lang="en-US" sz="1800" b="1" dirty="0" smtClean="0">
                <a:latin typeface="Calibri" pitchFamily="34" charset="0"/>
                <a:cs typeface="Calibri" pitchFamily="34" charset="0"/>
              </a:rPr>
              <a:t>Background and Current Scenario, Security goals, Information ethics and issues essential terminology</a:t>
            </a:r>
          </a:p>
          <a:p>
            <a:pPr lvl="0"/>
            <a:r>
              <a:rPr lang="en-US" sz="1800" b="1" dirty="0" smtClean="0">
                <a:latin typeface="Calibri" pitchFamily="34" charset="0"/>
                <a:cs typeface="Calibri" pitchFamily="34" charset="0"/>
              </a:rPr>
              <a:t>The Security, Functionality, and Usability Triangle</a:t>
            </a:r>
          </a:p>
          <a:p>
            <a:pPr lvl="0">
              <a:buNone/>
            </a:pPr>
            <a:endParaRPr lang="en-US" dirty="0" smtClean="0"/>
          </a:p>
          <a:p>
            <a:pPr marL="457200" lvl="0" indent="-381000" algn="l" rtl="0">
              <a:spcBef>
                <a:spcPts val="600"/>
              </a:spcBef>
              <a:spcAft>
                <a:spcPts val="0"/>
              </a:spcAft>
              <a:buSzPts val="2400"/>
              <a:buNone/>
            </a:pPr>
            <a:r>
              <a:rPr lang="en-IN" dirty="0" smtClean="0"/>
              <a:t> </a:t>
            </a:r>
          </a:p>
          <a:p>
            <a:pPr marL="457200" lvl="0" indent="-381000" algn="l" rtl="0">
              <a:spcBef>
                <a:spcPts val="600"/>
              </a:spcBef>
              <a:spcAft>
                <a:spcPts val="0"/>
              </a:spcAft>
              <a:buSzPts val="2400"/>
              <a:buNone/>
            </a:pPr>
            <a:endParaRPr dirty="0"/>
          </a:p>
        </p:txBody>
      </p:sp>
      <p:sp>
        <p:nvSpPr>
          <p:cNvPr id="117" name="Google Shape;117;p20"/>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2</a:t>
            </a:fld>
            <a:endParaRPr/>
          </a:p>
        </p:txBody>
      </p:sp>
      <p:pic>
        <p:nvPicPr>
          <p:cNvPr id="49153" name="Picture 1"/>
          <p:cNvPicPr>
            <a:picLocks noChangeAspect="1" noChangeArrowheads="1"/>
          </p:cNvPicPr>
          <p:nvPr/>
        </p:nvPicPr>
        <p:blipFill>
          <a:blip r:embed="rId4"/>
          <a:srcRect/>
          <a:stretch>
            <a:fillRect/>
          </a:stretch>
        </p:blipFill>
        <p:spPr bwMode="auto">
          <a:xfrm>
            <a:off x="6715140" y="2500312"/>
            <a:ext cx="838200" cy="819150"/>
          </a:xfrm>
          <a:prstGeom prst="rect">
            <a:avLst/>
          </a:prstGeom>
          <a:noFill/>
          <a:ln w="9525">
            <a:noFill/>
            <a:miter lim="800000"/>
            <a:headEnd/>
            <a:tailEnd/>
          </a:ln>
          <a:effectLst/>
        </p:spPr>
      </p:pic>
      <p:sp>
        <p:nvSpPr>
          <p:cNvPr id="7" name="TextBox 6"/>
          <p:cNvSpPr txBox="1"/>
          <p:nvPr/>
        </p:nvSpPr>
        <p:spPr>
          <a:xfrm>
            <a:off x="6072198" y="2071684"/>
            <a:ext cx="1143008" cy="338554"/>
          </a:xfrm>
          <a:prstGeom prst="rect">
            <a:avLst/>
          </a:prstGeom>
          <a:noFill/>
        </p:spPr>
        <p:txBody>
          <a:bodyPr wrap="square" rtlCol="0">
            <a:spAutoFit/>
          </a:bodyPr>
          <a:lstStyle/>
          <a:p>
            <a:r>
              <a:rPr lang="en-IN" sz="1600" b="1" dirty="0" smtClean="0"/>
              <a:t>Activities</a:t>
            </a:r>
            <a:r>
              <a:rPr lang="en-IN" b="1" dirty="0" smtClean="0"/>
              <a:t> </a:t>
            </a:r>
            <a:endParaRPr lang="en-US" b="1" dirty="0"/>
          </a:p>
        </p:txBody>
      </p:sp>
      <p:sp>
        <p:nvSpPr>
          <p:cNvPr id="8" name="TextBox 7"/>
          <p:cNvSpPr txBox="1"/>
          <p:nvPr/>
        </p:nvSpPr>
        <p:spPr>
          <a:xfrm>
            <a:off x="5786446" y="2428874"/>
            <a:ext cx="1000132" cy="461665"/>
          </a:xfrm>
          <a:prstGeom prst="rect">
            <a:avLst/>
          </a:prstGeom>
          <a:noFill/>
        </p:spPr>
        <p:txBody>
          <a:bodyPr wrap="square" rtlCol="0">
            <a:spAutoFit/>
          </a:bodyPr>
          <a:lstStyle/>
          <a:p>
            <a:r>
              <a:rPr lang="en-IN" sz="1200" b="1" dirty="0" smtClean="0"/>
              <a:t>Case Discussion </a:t>
            </a:r>
            <a:endParaRPr lang="en-US" sz="1200" b="1" dirty="0"/>
          </a:p>
        </p:txBody>
      </p:sp>
      <p:pic>
        <p:nvPicPr>
          <p:cNvPr id="49154" name="Picture 2"/>
          <p:cNvPicPr>
            <a:picLocks noChangeAspect="1" noChangeArrowheads="1"/>
          </p:cNvPicPr>
          <p:nvPr/>
        </p:nvPicPr>
        <p:blipFill>
          <a:blip r:embed="rId5"/>
          <a:srcRect/>
          <a:stretch>
            <a:fillRect/>
          </a:stretch>
        </p:blipFill>
        <p:spPr bwMode="auto">
          <a:xfrm>
            <a:off x="6858016" y="3714758"/>
            <a:ext cx="638175" cy="733425"/>
          </a:xfrm>
          <a:prstGeom prst="rect">
            <a:avLst/>
          </a:prstGeom>
          <a:noFill/>
          <a:ln w="9525">
            <a:noFill/>
            <a:miter lim="800000"/>
            <a:headEnd/>
            <a:tailEnd/>
          </a:ln>
          <a:effectLst/>
        </p:spPr>
      </p:pic>
      <p:sp>
        <p:nvSpPr>
          <p:cNvPr id="10" name="TextBox 9"/>
          <p:cNvSpPr txBox="1"/>
          <p:nvPr/>
        </p:nvSpPr>
        <p:spPr>
          <a:xfrm>
            <a:off x="6072198" y="3857634"/>
            <a:ext cx="857256" cy="523220"/>
          </a:xfrm>
          <a:prstGeom prst="rect">
            <a:avLst/>
          </a:prstGeom>
          <a:noFill/>
        </p:spPr>
        <p:txBody>
          <a:bodyPr wrap="square" rtlCol="0">
            <a:spAutoFit/>
          </a:bodyPr>
          <a:lstStyle/>
          <a:p>
            <a:r>
              <a:rPr lang="en-IN" b="1" dirty="0" smtClean="0"/>
              <a:t>Quiz  &amp; FAQ </a:t>
            </a:r>
            <a:endParaRPr lang="en-US" b="1" dirty="0"/>
          </a:p>
        </p:txBody>
      </p:sp>
      <p:sp>
        <p:nvSpPr>
          <p:cNvPr id="12" name="TextBox 11"/>
          <p:cNvSpPr txBox="1"/>
          <p:nvPr/>
        </p:nvSpPr>
        <p:spPr>
          <a:xfrm>
            <a:off x="6143636" y="1142990"/>
            <a:ext cx="1428760" cy="584775"/>
          </a:xfrm>
          <a:prstGeom prst="rect">
            <a:avLst/>
          </a:prstGeom>
          <a:noFill/>
        </p:spPr>
        <p:txBody>
          <a:bodyPr wrap="square" rtlCol="0">
            <a:spAutoFit/>
          </a:bodyPr>
          <a:lstStyle/>
          <a:p>
            <a:r>
              <a:rPr lang="en-IN" sz="1600" b="1" dirty="0" smtClean="0"/>
              <a:t>No. of Sessions :2</a:t>
            </a:r>
            <a:endParaRPr lang="en-US" sz="16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2" name="Title 11"/>
          <p:cNvSpPr>
            <a:spLocks noGrp="1"/>
          </p:cNvSpPr>
          <p:nvPr>
            <p:ph type="title"/>
          </p:nvPr>
        </p:nvSpPr>
        <p:spPr>
          <a:xfrm>
            <a:off x="428596" y="0"/>
            <a:ext cx="5343900" cy="718800"/>
          </a:xfrm>
        </p:spPr>
        <p:txBody>
          <a:bodyPr/>
          <a:lstStyle/>
          <a:p>
            <a:r>
              <a:rPr lang="en-US" sz="2400" b="1" dirty="0" smtClean="0">
                <a:latin typeface="Calibri" pitchFamily="34" charset="0"/>
                <a:cs typeface="Calibri" pitchFamily="34" charset="0"/>
              </a:rPr>
              <a:t>Learning Objectives </a:t>
            </a:r>
            <a:endParaRPr lang="en-US" dirty="0">
              <a:latin typeface="Calibri" pitchFamily="34" charset="0"/>
              <a:cs typeface="Calibri" pitchFamily="34" charset="0"/>
            </a:endParaRPr>
          </a:p>
        </p:txBody>
      </p:sp>
      <p:sp>
        <p:nvSpPr>
          <p:cNvPr id="116" name="Google Shape;116;p20"/>
          <p:cNvSpPr txBox="1">
            <a:spLocks noGrp="1"/>
          </p:cNvSpPr>
          <p:nvPr>
            <p:ph type="body" idx="1"/>
          </p:nvPr>
        </p:nvSpPr>
        <p:spPr>
          <a:xfrm>
            <a:off x="214282" y="714362"/>
            <a:ext cx="4714908" cy="4429138"/>
          </a:xfrm>
          <a:prstGeom prst="rect">
            <a:avLst/>
          </a:prstGeom>
        </p:spPr>
        <p:txBody>
          <a:bodyPr spcFirstLastPara="1" wrap="square" lIns="0" tIns="0" rIns="0" bIns="0" anchor="t" anchorCtr="0">
            <a:noAutofit/>
          </a:bodyPr>
          <a:lstStyle/>
          <a:p>
            <a:pPr lvl="0"/>
            <a:r>
              <a:rPr lang="en-IN" sz="1800" dirty="0" smtClean="0">
                <a:latin typeface="Calibri" pitchFamily="34" charset="0"/>
                <a:cs typeface="Calibri" pitchFamily="34" charset="0"/>
              </a:rPr>
              <a:t>To understand </a:t>
            </a:r>
            <a:r>
              <a:rPr lang="en-US" sz="1800" dirty="0" smtClean="0">
                <a:latin typeface="Calibri" pitchFamily="34" charset="0"/>
                <a:cs typeface="Calibri" pitchFamily="34" charset="0"/>
              </a:rPr>
              <a:t>fundamentals  of cyber safety </a:t>
            </a:r>
          </a:p>
          <a:p>
            <a:pPr lvl="0"/>
            <a:r>
              <a:rPr lang="en-US" sz="1800" dirty="0" smtClean="0">
                <a:latin typeface="Calibri" pitchFamily="34" charset="0"/>
                <a:cs typeface="Calibri" pitchFamily="34" charset="0"/>
              </a:rPr>
              <a:t> Current  Vulnerabilities  </a:t>
            </a:r>
          </a:p>
          <a:p>
            <a:pPr lvl="0"/>
            <a:r>
              <a:rPr lang="en-US" sz="1800" dirty="0" smtClean="0">
                <a:latin typeface="Calibri" pitchFamily="34" charset="0"/>
                <a:cs typeface="Calibri" pitchFamily="34" charset="0"/>
              </a:rPr>
              <a:t>Security goals, </a:t>
            </a:r>
          </a:p>
          <a:p>
            <a:pPr lvl="0"/>
            <a:r>
              <a:rPr lang="en-US" sz="1800" dirty="0" smtClean="0">
                <a:latin typeface="Calibri" pitchFamily="34" charset="0"/>
                <a:cs typeface="Calibri" pitchFamily="34" charset="0"/>
              </a:rPr>
              <a:t>Information ethics , </a:t>
            </a:r>
          </a:p>
          <a:p>
            <a:pPr lvl="0"/>
            <a:r>
              <a:rPr lang="en-US" sz="1800" dirty="0" smtClean="0">
                <a:latin typeface="Calibri" pitchFamily="34" charset="0"/>
                <a:cs typeface="Calibri" pitchFamily="34" charset="0"/>
              </a:rPr>
              <a:t>Functionality, and Usability triangle.</a:t>
            </a:r>
          </a:p>
          <a:p>
            <a:pPr lvl="0"/>
            <a:endParaRPr lang="en-US" sz="2000" dirty="0" smtClean="0">
              <a:latin typeface="Calibri" pitchFamily="34" charset="0"/>
              <a:cs typeface="Calibri" pitchFamily="34" charset="0"/>
            </a:endParaRPr>
          </a:p>
          <a:p>
            <a:pPr lvl="0"/>
            <a:endParaRPr lang="en-US" sz="2000" dirty="0" smtClean="0">
              <a:latin typeface="Calibri" pitchFamily="34" charset="0"/>
              <a:cs typeface="Calibri" pitchFamily="34" charset="0"/>
            </a:endParaRPr>
          </a:p>
          <a:p>
            <a:pPr lvl="0"/>
            <a:endParaRPr lang="en-US" sz="1800" dirty="0" smtClean="0">
              <a:latin typeface="Calibri" pitchFamily="34" charset="0"/>
              <a:cs typeface="Calibri" pitchFamily="34" charset="0"/>
            </a:endParaRPr>
          </a:p>
          <a:p>
            <a:pPr lvl="0"/>
            <a:endParaRPr lang="en-US" sz="1800" dirty="0" smtClean="0"/>
          </a:p>
          <a:p>
            <a:pPr lvl="0"/>
            <a:endParaRPr lang="en-US" sz="1800" dirty="0" smtClean="0"/>
          </a:p>
          <a:p>
            <a:pPr marL="457200" lvl="0" indent="-381000" algn="l" rtl="0">
              <a:spcBef>
                <a:spcPts val="600"/>
              </a:spcBef>
              <a:spcAft>
                <a:spcPts val="0"/>
              </a:spcAft>
              <a:buSzPts val="2400"/>
              <a:buNone/>
            </a:pPr>
            <a:endParaRPr lang="en-US" dirty="0" smtClean="0"/>
          </a:p>
          <a:p>
            <a:pPr marL="457200" lvl="0" indent="-381000" algn="l" rtl="0">
              <a:spcBef>
                <a:spcPts val="600"/>
              </a:spcBef>
              <a:spcAft>
                <a:spcPts val="0"/>
              </a:spcAft>
              <a:buSzPts val="2400"/>
              <a:buNone/>
            </a:pPr>
            <a:r>
              <a:rPr lang="en-IN" dirty="0" smtClean="0"/>
              <a:t> </a:t>
            </a:r>
          </a:p>
          <a:p>
            <a:pPr marL="457200" lvl="0" indent="-381000" algn="l" rtl="0">
              <a:spcBef>
                <a:spcPts val="600"/>
              </a:spcBef>
              <a:spcAft>
                <a:spcPts val="0"/>
              </a:spcAft>
              <a:buSzPts val="2400"/>
              <a:buNone/>
            </a:pPr>
            <a:endParaRPr dirty="0"/>
          </a:p>
        </p:txBody>
      </p:sp>
      <p:sp>
        <p:nvSpPr>
          <p:cNvPr id="117" name="Google Shape;117;p20"/>
          <p:cNvSpPr txBox="1">
            <a:spLocks noGrp="1"/>
          </p:cNvSpPr>
          <p:nvPr>
            <p:ph type="sldNum" idx="12"/>
          </p:nvPr>
        </p:nvSpPr>
        <p:spPr>
          <a:xfrm>
            <a:off x="8429652" y="4749900"/>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3</a:t>
            </a:fld>
            <a:endParaRPr/>
          </a:p>
        </p:txBody>
      </p:sp>
      <p:pic>
        <p:nvPicPr>
          <p:cNvPr id="84994" name="Picture 2"/>
          <p:cNvPicPr>
            <a:picLocks noChangeAspect="1" noChangeArrowheads="1"/>
          </p:cNvPicPr>
          <p:nvPr/>
        </p:nvPicPr>
        <p:blipFill>
          <a:blip r:embed="rId3"/>
          <a:srcRect/>
          <a:stretch>
            <a:fillRect/>
          </a:stretch>
        </p:blipFill>
        <p:spPr bwMode="auto">
          <a:xfrm>
            <a:off x="6858016" y="142858"/>
            <a:ext cx="1428750" cy="704850"/>
          </a:xfrm>
          <a:prstGeom prst="rect">
            <a:avLst/>
          </a:prstGeom>
          <a:noFill/>
          <a:ln w="9525">
            <a:noFill/>
            <a:miter lim="800000"/>
            <a:headEnd/>
            <a:tailEnd/>
          </a:ln>
          <a:effectLst/>
        </p:spPr>
      </p:pic>
      <p:pic>
        <p:nvPicPr>
          <p:cNvPr id="84995" name="Picture 3"/>
          <p:cNvPicPr>
            <a:picLocks noChangeAspect="1" noChangeArrowheads="1"/>
          </p:cNvPicPr>
          <p:nvPr/>
        </p:nvPicPr>
        <p:blipFill>
          <a:blip r:embed="rId4"/>
          <a:srcRect/>
          <a:stretch>
            <a:fillRect/>
          </a:stretch>
        </p:blipFill>
        <p:spPr bwMode="auto">
          <a:xfrm>
            <a:off x="7848600" y="1000114"/>
            <a:ext cx="1295400" cy="742950"/>
          </a:xfrm>
          <a:prstGeom prst="rect">
            <a:avLst/>
          </a:prstGeom>
          <a:noFill/>
          <a:ln w="9525">
            <a:noFill/>
            <a:miter lim="800000"/>
            <a:headEnd/>
            <a:tailEnd/>
          </a:ln>
          <a:effectLst/>
        </p:spPr>
      </p:pic>
      <p:pic>
        <p:nvPicPr>
          <p:cNvPr id="84996" name="Picture 4"/>
          <p:cNvPicPr>
            <a:picLocks noChangeAspect="1" noChangeArrowheads="1"/>
          </p:cNvPicPr>
          <p:nvPr/>
        </p:nvPicPr>
        <p:blipFill>
          <a:blip r:embed="rId5"/>
          <a:srcRect/>
          <a:stretch>
            <a:fillRect/>
          </a:stretch>
        </p:blipFill>
        <p:spPr bwMode="auto">
          <a:xfrm rot="936935">
            <a:off x="7572396" y="1928808"/>
            <a:ext cx="1171575" cy="876300"/>
          </a:xfrm>
          <a:prstGeom prst="rect">
            <a:avLst/>
          </a:prstGeom>
          <a:noFill/>
          <a:ln w="9525">
            <a:noFill/>
            <a:miter lim="800000"/>
            <a:headEnd/>
            <a:tailEnd/>
          </a:ln>
          <a:effectLst/>
        </p:spPr>
      </p:pic>
      <p:pic>
        <p:nvPicPr>
          <p:cNvPr id="84997" name="Picture 5"/>
          <p:cNvPicPr>
            <a:picLocks noChangeAspect="1" noChangeArrowheads="1"/>
          </p:cNvPicPr>
          <p:nvPr/>
        </p:nvPicPr>
        <p:blipFill>
          <a:blip r:embed="rId6"/>
          <a:srcRect/>
          <a:stretch>
            <a:fillRect/>
          </a:stretch>
        </p:blipFill>
        <p:spPr bwMode="auto">
          <a:xfrm>
            <a:off x="6286512" y="1428742"/>
            <a:ext cx="1002255" cy="928694"/>
          </a:xfrm>
          <a:prstGeom prst="rect">
            <a:avLst/>
          </a:prstGeom>
          <a:noFill/>
          <a:ln w="9525">
            <a:noFill/>
            <a:miter lim="800000"/>
            <a:headEnd/>
            <a:tailEnd/>
          </a:ln>
          <a:effectLst/>
        </p:spPr>
      </p:pic>
      <p:pic>
        <p:nvPicPr>
          <p:cNvPr id="84998" name="Picture 6"/>
          <p:cNvPicPr>
            <a:picLocks noChangeAspect="1" noChangeArrowheads="1"/>
          </p:cNvPicPr>
          <p:nvPr/>
        </p:nvPicPr>
        <p:blipFill>
          <a:blip r:embed="rId7"/>
          <a:srcRect/>
          <a:stretch>
            <a:fillRect/>
          </a:stretch>
        </p:blipFill>
        <p:spPr bwMode="auto">
          <a:xfrm rot="1805992">
            <a:off x="5601465" y="3351187"/>
            <a:ext cx="785818" cy="898064"/>
          </a:xfrm>
          <a:prstGeom prst="rect">
            <a:avLst/>
          </a:prstGeom>
          <a:noFill/>
          <a:ln w="9525">
            <a:noFill/>
            <a:miter lim="800000"/>
            <a:headEnd/>
            <a:tailEnd/>
          </a:ln>
          <a:effectLst/>
        </p:spPr>
      </p:pic>
      <p:pic>
        <p:nvPicPr>
          <p:cNvPr id="84999" name="Picture 7"/>
          <p:cNvPicPr>
            <a:picLocks noChangeAspect="1" noChangeArrowheads="1"/>
          </p:cNvPicPr>
          <p:nvPr/>
        </p:nvPicPr>
        <p:blipFill>
          <a:blip r:embed="rId8"/>
          <a:srcRect/>
          <a:stretch>
            <a:fillRect/>
          </a:stretch>
        </p:blipFill>
        <p:spPr bwMode="auto">
          <a:xfrm rot="19792583">
            <a:off x="6494551" y="2591928"/>
            <a:ext cx="1023634" cy="1389217"/>
          </a:xfrm>
          <a:prstGeom prst="rect">
            <a:avLst/>
          </a:prstGeom>
          <a:noFill/>
          <a:ln w="9525">
            <a:noFill/>
            <a:miter lim="800000"/>
            <a:headEnd/>
            <a:tailEnd/>
          </a:ln>
          <a:effectLst/>
        </p:spPr>
      </p:pic>
      <p:pic>
        <p:nvPicPr>
          <p:cNvPr id="85000" name="Picture 8"/>
          <p:cNvPicPr>
            <a:picLocks noChangeAspect="1" noChangeArrowheads="1"/>
          </p:cNvPicPr>
          <p:nvPr/>
        </p:nvPicPr>
        <p:blipFill>
          <a:blip r:embed="rId9"/>
          <a:srcRect/>
          <a:stretch>
            <a:fillRect/>
          </a:stretch>
        </p:blipFill>
        <p:spPr bwMode="auto">
          <a:xfrm rot="1060278">
            <a:off x="6420855" y="3803451"/>
            <a:ext cx="739824" cy="1000132"/>
          </a:xfrm>
          <a:prstGeom prst="rect">
            <a:avLst/>
          </a:prstGeom>
          <a:noFill/>
          <a:ln w="9525">
            <a:noFill/>
            <a:miter lim="800000"/>
            <a:headEnd/>
            <a:tailEnd/>
          </a:ln>
          <a:effectLst/>
        </p:spPr>
      </p:pic>
      <p:pic>
        <p:nvPicPr>
          <p:cNvPr id="85001" name="Picture 9"/>
          <p:cNvPicPr>
            <a:picLocks noChangeAspect="1" noChangeArrowheads="1"/>
          </p:cNvPicPr>
          <p:nvPr/>
        </p:nvPicPr>
        <p:blipFill>
          <a:blip r:embed="rId10"/>
          <a:srcRect/>
          <a:stretch>
            <a:fillRect/>
          </a:stretch>
        </p:blipFill>
        <p:spPr bwMode="auto">
          <a:xfrm rot="503250">
            <a:off x="7486637" y="3645427"/>
            <a:ext cx="1071570" cy="8617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86"/>
        <p:cNvGrpSpPr/>
        <p:nvPr/>
      </p:nvGrpSpPr>
      <p:grpSpPr>
        <a:xfrm>
          <a:off x="0" y="0"/>
          <a:ext cx="0" cy="0"/>
          <a:chOff x="0" y="0"/>
          <a:chExt cx="0" cy="0"/>
        </a:xfrm>
      </p:grpSpPr>
      <p:sp>
        <p:nvSpPr>
          <p:cNvPr id="87" name="Google Shape;87;p16"/>
          <p:cNvSpPr txBox="1">
            <a:spLocks noGrp="1"/>
          </p:cNvSpPr>
          <p:nvPr>
            <p:ph type="title"/>
          </p:nvPr>
        </p:nvSpPr>
        <p:spPr>
          <a:xfrm>
            <a:off x="142844" y="142858"/>
            <a:ext cx="5343900" cy="718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sz="2400" b="1" dirty="0" smtClean="0">
                <a:latin typeface="Calibri" pitchFamily="34" charset="0"/>
                <a:cs typeface="Calibri" pitchFamily="34" charset="0"/>
              </a:rPr>
              <a:t>INSTRUCTIONS</a:t>
            </a:r>
            <a:r>
              <a:rPr lang="en" dirty="0" smtClean="0">
                <a:latin typeface="Calibri" pitchFamily="34" charset="0"/>
                <a:cs typeface="Calibri" pitchFamily="34" charset="0"/>
              </a:rPr>
              <a:t> </a:t>
            </a:r>
            <a:endParaRPr dirty="0">
              <a:latin typeface="Calibri" pitchFamily="34" charset="0"/>
              <a:cs typeface="Calibri" pitchFamily="34" charset="0"/>
            </a:endParaRPr>
          </a:p>
        </p:txBody>
      </p:sp>
      <p:sp>
        <p:nvSpPr>
          <p:cNvPr id="89" name="Google Shape;89;p16"/>
          <p:cNvSpPr txBox="1">
            <a:spLocks noGrp="1"/>
          </p:cNvSpPr>
          <p:nvPr>
            <p:ph type="body" idx="1"/>
          </p:nvPr>
        </p:nvSpPr>
        <p:spPr>
          <a:xfrm>
            <a:off x="142844" y="1142990"/>
            <a:ext cx="2429018" cy="2885400"/>
          </a:xfrm>
          <a:prstGeom prst="rect">
            <a:avLst/>
          </a:prstGeom>
        </p:spPr>
        <p:txBody>
          <a:bodyPr spcFirstLastPara="1" wrap="square" lIns="0" tIns="0" rIns="0" bIns="0" anchor="t" anchorCtr="0">
            <a:noAutofit/>
          </a:bodyPr>
          <a:lstStyle/>
          <a:p>
            <a:pPr>
              <a:buNone/>
            </a:pPr>
            <a:r>
              <a:rPr lang="en-US" sz="1600" b="1" i="1" dirty="0" smtClean="0">
                <a:solidFill>
                  <a:schemeClr val="accent1">
                    <a:lumMod val="75000"/>
                  </a:schemeClr>
                </a:solidFill>
                <a:latin typeface="Calibri" pitchFamily="34" charset="0"/>
                <a:cs typeface="Calibri" pitchFamily="34" charset="0"/>
              </a:rPr>
              <a:t>Course Prerequisite</a:t>
            </a:r>
            <a:r>
              <a:rPr lang="en-US" sz="1600" dirty="0" smtClean="0">
                <a:solidFill>
                  <a:schemeClr val="accent1">
                    <a:lumMod val="75000"/>
                  </a:schemeClr>
                </a:solidFill>
                <a:latin typeface="Calibri" pitchFamily="34" charset="0"/>
                <a:cs typeface="Calibri" pitchFamily="34" charset="0"/>
              </a:rPr>
              <a:t>:</a:t>
            </a:r>
          </a:p>
          <a:p>
            <a:pPr>
              <a:buNone/>
            </a:pPr>
            <a:r>
              <a:rPr lang="en-US" sz="1600" b="1" i="1" dirty="0" smtClean="0">
                <a:latin typeface="Calibri" pitchFamily="34" charset="0"/>
                <a:cs typeface="Calibri" pitchFamily="34" charset="0"/>
              </a:rPr>
              <a:t>Basic knowledge of </a:t>
            </a:r>
          </a:p>
          <a:p>
            <a:pPr>
              <a:buNone/>
            </a:pPr>
            <a:r>
              <a:rPr lang="en-US" sz="1600" b="1" i="1" dirty="0" smtClean="0">
                <a:latin typeface="Calibri" pitchFamily="34" charset="0"/>
                <a:cs typeface="Calibri" pitchFamily="34" charset="0"/>
              </a:rPr>
              <a:t>computer and a mindset</a:t>
            </a:r>
          </a:p>
          <a:p>
            <a:pPr>
              <a:buNone/>
            </a:pPr>
            <a:r>
              <a:rPr lang="en-US" sz="1600" b="1" i="1" dirty="0" smtClean="0">
                <a:latin typeface="Calibri" pitchFamily="34" charset="0"/>
                <a:cs typeface="Calibri" pitchFamily="34" charset="0"/>
              </a:rPr>
              <a:t>to ensure safety and</a:t>
            </a:r>
          </a:p>
          <a:p>
            <a:pPr>
              <a:buNone/>
            </a:pPr>
            <a:r>
              <a:rPr lang="en-US" sz="1600" b="1" i="1" dirty="0" smtClean="0">
                <a:latin typeface="Calibri" pitchFamily="34" charset="0"/>
                <a:cs typeface="Calibri" pitchFamily="34" charset="0"/>
              </a:rPr>
              <a:t>security of organizational  data.</a:t>
            </a:r>
            <a:endParaRPr lang="en-US" sz="1600" dirty="0">
              <a:latin typeface="Calibri" pitchFamily="34" charset="0"/>
              <a:cs typeface="Calibri" pitchFamily="34" charset="0"/>
            </a:endParaRPr>
          </a:p>
        </p:txBody>
      </p:sp>
      <p:sp>
        <p:nvSpPr>
          <p:cNvPr id="88" name="Google Shape;88;p16"/>
          <p:cNvSpPr txBox="1">
            <a:spLocks noGrp="1"/>
          </p:cNvSpPr>
          <p:nvPr>
            <p:ph type="body" idx="2"/>
          </p:nvPr>
        </p:nvSpPr>
        <p:spPr>
          <a:xfrm>
            <a:off x="2643174" y="1071552"/>
            <a:ext cx="2500330" cy="2885400"/>
          </a:xfrm>
          <a:prstGeom prst="rect">
            <a:avLst/>
          </a:prstGeom>
        </p:spPr>
        <p:txBody>
          <a:bodyPr spcFirstLastPara="1" wrap="square" lIns="0" tIns="0" rIns="0" bIns="0" anchor="t" anchorCtr="0">
            <a:noAutofit/>
          </a:bodyPr>
          <a:lstStyle/>
          <a:p>
            <a:pPr marL="0" indent="0">
              <a:buClr>
                <a:schemeClr val="dk1"/>
              </a:buClr>
              <a:buSzPts val="1100"/>
              <a:buNone/>
            </a:pPr>
            <a:r>
              <a:rPr lang="en-US" sz="1600" b="1" i="1" dirty="0" smtClean="0">
                <a:solidFill>
                  <a:schemeClr val="accent1">
                    <a:lumMod val="75000"/>
                  </a:schemeClr>
                </a:solidFill>
                <a:latin typeface="Calibri" pitchFamily="34" charset="0"/>
                <a:cs typeface="Calibri" pitchFamily="34" charset="0"/>
              </a:rPr>
              <a:t>Pedagogy: </a:t>
            </a:r>
          </a:p>
          <a:p>
            <a:pPr marL="0" indent="0">
              <a:buClr>
                <a:schemeClr val="dk1"/>
              </a:buClr>
              <a:buSzPts val="1100"/>
              <a:buNone/>
            </a:pPr>
            <a:r>
              <a:rPr lang="en-US" sz="1600" b="1" i="1" dirty="0" smtClean="0">
                <a:latin typeface="Calibri" pitchFamily="34" charset="0"/>
                <a:cs typeface="Calibri" pitchFamily="34" charset="0"/>
              </a:rPr>
              <a:t>Mix pedagogy of Blended Interactive sessions , case discussion , panel discussion and lab sessions are planned</a:t>
            </a:r>
          </a:p>
          <a:p>
            <a:pPr marL="0" lvl="0" indent="0" algn="l" rtl="0">
              <a:spcBef>
                <a:spcPts val="600"/>
              </a:spcBef>
              <a:spcAft>
                <a:spcPts val="0"/>
              </a:spcAft>
              <a:buClr>
                <a:schemeClr val="dk1"/>
              </a:buClr>
              <a:buSzPts val="1100"/>
              <a:buFont typeface="Arial"/>
              <a:buNone/>
            </a:pPr>
            <a:endParaRPr sz="1200" b="1" dirty="0"/>
          </a:p>
        </p:txBody>
      </p:sp>
      <p:sp>
        <p:nvSpPr>
          <p:cNvPr id="91" name="Google Shape;91;p16"/>
          <p:cNvSpPr txBox="1">
            <a:spLocks noGrp="1"/>
          </p:cNvSpPr>
          <p:nvPr>
            <p:ph type="sldNum" idx="12"/>
          </p:nvPr>
        </p:nvSpPr>
        <p:spPr>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4</a:t>
            </a:fld>
            <a:endParaRPr/>
          </a:p>
        </p:txBody>
      </p:sp>
      <p:sp>
        <p:nvSpPr>
          <p:cNvPr id="9" name="TextBox 8"/>
          <p:cNvSpPr txBox="1"/>
          <p:nvPr/>
        </p:nvSpPr>
        <p:spPr>
          <a:xfrm>
            <a:off x="0" y="3500444"/>
            <a:ext cx="4572000" cy="1292662"/>
          </a:xfrm>
          <a:prstGeom prst="rect">
            <a:avLst/>
          </a:prstGeom>
          <a:noFill/>
        </p:spPr>
        <p:txBody>
          <a:bodyPr wrap="square" rtlCol="0">
            <a:spAutoFit/>
          </a:bodyPr>
          <a:lstStyle/>
          <a:p>
            <a:pPr lvl="0"/>
            <a:r>
              <a:rPr lang="en-US" sz="1600" b="1" i="1" dirty="0" smtClean="0">
                <a:solidFill>
                  <a:schemeClr val="accent1">
                    <a:lumMod val="75000"/>
                  </a:schemeClr>
                </a:solidFill>
                <a:latin typeface="Calibri" pitchFamily="34" charset="0"/>
                <a:ea typeface="News Cycle"/>
                <a:cs typeface="Calibri" pitchFamily="34" charset="0"/>
                <a:sym typeface="News Cycle"/>
              </a:rPr>
              <a:t>Course duration</a:t>
            </a:r>
            <a:r>
              <a:rPr lang="en-US" sz="1600" b="1" i="1" dirty="0" smtClean="0">
                <a:solidFill>
                  <a:schemeClr val="lt1"/>
                </a:solidFill>
                <a:latin typeface="Calibri" pitchFamily="34" charset="0"/>
                <a:ea typeface="News Cycle"/>
                <a:cs typeface="Calibri" pitchFamily="34" charset="0"/>
                <a:sym typeface="News Cycle"/>
              </a:rPr>
              <a:t>:  10 sessions </a:t>
            </a:r>
          </a:p>
          <a:p>
            <a:pPr lvl="0"/>
            <a:r>
              <a:rPr lang="en-US" sz="1600" b="1" i="1" dirty="0" smtClean="0">
                <a:solidFill>
                  <a:schemeClr val="lt1"/>
                </a:solidFill>
                <a:latin typeface="Calibri" pitchFamily="34" charset="0"/>
                <a:ea typeface="News Cycle"/>
                <a:cs typeface="Calibri" pitchFamily="34" charset="0"/>
                <a:sym typeface="News Cycle"/>
              </a:rPr>
              <a:t>Credit : 0.5 </a:t>
            </a:r>
          </a:p>
          <a:p>
            <a:pPr lvl="0"/>
            <a:r>
              <a:rPr lang="en-US" sz="1600" b="1" i="1" dirty="0" smtClean="0">
                <a:solidFill>
                  <a:schemeClr val="lt1"/>
                </a:solidFill>
                <a:latin typeface="Calibri" pitchFamily="34" charset="0"/>
                <a:ea typeface="News Cycle"/>
                <a:cs typeface="Calibri" pitchFamily="34" charset="0"/>
                <a:sym typeface="News Cycle"/>
              </a:rPr>
              <a:t>Specific modules : 5 </a:t>
            </a:r>
          </a:p>
          <a:p>
            <a:pPr lvl="0"/>
            <a:r>
              <a:rPr lang="en-US" sz="1600" b="1" i="1" dirty="0" smtClean="0">
                <a:solidFill>
                  <a:schemeClr val="lt1"/>
                </a:solidFill>
                <a:latin typeface="Calibri" pitchFamily="34" charset="0"/>
                <a:ea typeface="News Cycle"/>
                <a:cs typeface="Calibri" pitchFamily="34" charset="0"/>
                <a:sym typeface="News Cycle"/>
              </a:rPr>
              <a:t>Mode of evaluation: Assignment and Practical Lab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5" name="TextBox 4"/>
          <p:cNvSpPr txBox="1"/>
          <p:nvPr/>
        </p:nvSpPr>
        <p:spPr>
          <a:xfrm>
            <a:off x="428596" y="0"/>
            <a:ext cx="3571900" cy="461665"/>
          </a:xfrm>
          <a:prstGeom prst="rect">
            <a:avLst/>
          </a:prstGeom>
          <a:noFill/>
        </p:spPr>
        <p:txBody>
          <a:bodyPr wrap="square" rtlCol="0">
            <a:spAutoFit/>
          </a:bodyPr>
          <a:lstStyle/>
          <a:p>
            <a:r>
              <a:rPr lang="en-IN" sz="2400" dirty="0" smtClean="0">
                <a:solidFill>
                  <a:schemeClr val="accent1">
                    <a:lumMod val="60000"/>
                    <a:lumOff val="40000"/>
                  </a:schemeClr>
                </a:solidFill>
              </a:rPr>
              <a:t>Agenda </a:t>
            </a:r>
            <a:endParaRPr lang="en-US" sz="2400" dirty="0">
              <a:solidFill>
                <a:schemeClr val="accent1">
                  <a:lumMod val="60000"/>
                  <a:lumOff val="40000"/>
                </a:schemeClr>
              </a:solidFill>
              <a:latin typeface="Calibri" pitchFamily="34" charset="0"/>
              <a:cs typeface="Calibri" pitchFamily="34" charset="0"/>
            </a:endParaRPr>
          </a:p>
        </p:txBody>
      </p:sp>
      <p:graphicFrame>
        <p:nvGraphicFramePr>
          <p:cNvPr id="7" name="Content Placeholder 5"/>
          <p:cNvGraphicFramePr>
            <a:graphicFrameLocks/>
          </p:cNvGraphicFramePr>
          <p:nvPr/>
        </p:nvGraphicFramePr>
        <p:xfrm>
          <a:off x="428596" y="803660"/>
          <a:ext cx="7429552" cy="39826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6"/>
          <p:cNvSpPr txBox="1">
            <a:spLocks noGrp="1"/>
          </p:cNvSpPr>
          <p:nvPr>
            <p:ph type="title"/>
          </p:nvPr>
        </p:nvSpPr>
        <p:spPr>
          <a:xfrm>
            <a:off x="214282" y="142858"/>
            <a:ext cx="5343900" cy="718800"/>
          </a:xfrm>
          <a:prstGeom prst="rect">
            <a:avLst/>
          </a:prstGeom>
        </p:spPr>
        <p:txBody>
          <a:bodyPr spcFirstLastPara="1" wrap="square" lIns="0" tIns="0" rIns="0" bIns="0" anchor="b" anchorCtr="0">
            <a:noAutofit/>
          </a:bodyPr>
          <a:lstStyle/>
          <a:p>
            <a:pPr lvl="0"/>
            <a:r>
              <a:rPr lang="en-US" sz="2000" dirty="0" smtClean="0">
                <a:latin typeface="Arial Rounded MT Bold" pitchFamily="34" charset="0"/>
              </a:rPr>
              <a:t>The general security objectives comprise the following</a:t>
            </a:r>
            <a:r>
              <a:rPr lang="en-US" sz="2000" dirty="0" smtClean="0"/>
              <a:t>: </a:t>
            </a:r>
            <a:endParaRPr sz="2000" dirty="0"/>
          </a:p>
        </p:txBody>
      </p:sp>
      <p:sp>
        <p:nvSpPr>
          <p:cNvPr id="172" name="Google Shape;172;p26"/>
          <p:cNvSpPr txBox="1">
            <a:spLocks noGrp="1"/>
          </p:cNvSpPr>
          <p:nvPr>
            <p:ph type="sldNum" idx="12"/>
          </p:nvPr>
        </p:nvSpPr>
        <p:spPr>
          <a:xfrm>
            <a:off x="8480584" y="47498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6</a:t>
            </a:fld>
            <a:endParaRPr/>
          </a:p>
        </p:txBody>
      </p:sp>
      <p:sp>
        <p:nvSpPr>
          <p:cNvPr id="173" name="Google Shape;173;p26"/>
          <p:cNvSpPr/>
          <p:nvPr/>
        </p:nvSpPr>
        <p:spPr>
          <a:xfrm>
            <a:off x="730289" y="1709257"/>
            <a:ext cx="2981700" cy="2292900"/>
          </a:xfrm>
          <a:prstGeom prst="triangle">
            <a:avLst>
              <a:gd name="adj" fmla="val 50000"/>
            </a:avLst>
          </a:prstGeom>
          <a:no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26"/>
          <p:cNvSpPr txBox="1"/>
          <p:nvPr/>
        </p:nvSpPr>
        <p:spPr>
          <a:xfrm>
            <a:off x="1357290" y="3071816"/>
            <a:ext cx="1656000" cy="9225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en" sz="1200" b="1" dirty="0" smtClean="0">
                <a:solidFill>
                  <a:schemeClr val="lt1"/>
                </a:solidFill>
                <a:latin typeface="News Cycle"/>
                <a:ea typeface="News Cycle"/>
                <a:cs typeface="News Cycle"/>
                <a:sym typeface="News Cycle"/>
              </a:rPr>
              <a:t>Data Security revolves around these three pillars  </a:t>
            </a:r>
            <a:endParaRPr sz="1200" dirty="0">
              <a:solidFill>
                <a:schemeClr val="lt1"/>
              </a:solidFill>
              <a:latin typeface="News Cycle"/>
              <a:ea typeface="News Cycle"/>
              <a:cs typeface="News Cycle"/>
              <a:sym typeface="News Cycle"/>
            </a:endParaRPr>
          </a:p>
        </p:txBody>
      </p:sp>
      <p:grpSp>
        <p:nvGrpSpPr>
          <p:cNvPr id="2" name="Google Shape;175;p26"/>
          <p:cNvGrpSpPr/>
          <p:nvPr/>
        </p:nvGrpSpPr>
        <p:grpSpPr>
          <a:xfrm>
            <a:off x="1214414" y="3786196"/>
            <a:ext cx="2994929" cy="904939"/>
            <a:chOff x="3698064" y="3159725"/>
            <a:chExt cx="2610870" cy="788893"/>
          </a:xfrm>
        </p:grpSpPr>
        <p:sp>
          <p:nvSpPr>
            <p:cNvPr id="176" name="Google Shape;176;p26"/>
            <p:cNvSpPr/>
            <p:nvPr/>
          </p:nvSpPr>
          <p:spPr>
            <a:xfrm rot="10800000">
              <a:off x="3698064" y="3575617"/>
              <a:ext cx="1740900" cy="125400"/>
            </a:xfrm>
            <a:prstGeom prst="rightArrow">
              <a:avLst>
                <a:gd name="adj1" fmla="val 25514"/>
                <a:gd name="adj2" fmla="val 64322"/>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26"/>
            <p:cNvSpPr txBox="1"/>
            <p:nvPr/>
          </p:nvSpPr>
          <p:spPr>
            <a:xfrm rot="620">
              <a:off x="3771608" y="3655818"/>
              <a:ext cx="1662900" cy="292800"/>
            </a:xfrm>
            <a:prstGeom prst="rect">
              <a:avLst/>
            </a:prstGeom>
            <a:noFill/>
            <a:ln>
              <a:noFill/>
            </a:ln>
          </p:spPr>
          <p:txBody>
            <a:bodyPr spcFirstLastPara="1" wrap="square" lIns="91425" tIns="91425" rIns="91425" bIns="91425" anchor="t" anchorCtr="0">
              <a:noAutofit/>
            </a:bodyPr>
            <a:lstStyle/>
            <a:p>
              <a:pPr lvl="0" algn="ctr"/>
              <a:r>
                <a:rPr lang="en-US" dirty="0" smtClean="0">
                  <a:solidFill>
                    <a:schemeClr val="bg1"/>
                  </a:solidFill>
                </a:rPr>
                <a:t>Confidentiality</a:t>
              </a:r>
              <a:endParaRPr lang="en-US" dirty="0">
                <a:solidFill>
                  <a:schemeClr val="bg1"/>
                </a:solidFill>
              </a:endParaRPr>
            </a:p>
          </p:txBody>
        </p:sp>
        <p:sp>
          <p:nvSpPr>
            <p:cNvPr id="178" name="Google Shape;178;p26"/>
            <p:cNvSpPr/>
            <p:nvPr/>
          </p:nvSpPr>
          <p:spPr>
            <a:xfrm>
              <a:off x="5582733" y="3159725"/>
              <a:ext cx="726201" cy="565500"/>
            </a:xfrm>
            <a:prstGeom prst="ellipse">
              <a:avLst/>
            </a:prstGeom>
            <a:solidFill>
              <a:schemeClr val="accent2"/>
            </a:solidFill>
            <a:ln>
              <a:noFill/>
            </a:ln>
            <a:effectLst>
              <a:outerShdw blurRad="57150" dist="19050" dir="5400000" algn="bl" rotWithShape="0">
                <a:srgbClr val="212121">
                  <a:alpha val="3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1200" dirty="0" smtClean="0">
                  <a:solidFill>
                    <a:schemeClr val="dk1"/>
                  </a:solidFill>
                  <a:latin typeface="News Cycle"/>
                  <a:ea typeface="News Cycle"/>
                  <a:cs typeface="News Cycle"/>
                  <a:sym typeface="News Cycle"/>
                </a:rPr>
                <a:t>Data </a:t>
              </a:r>
              <a:endParaRPr sz="1200" dirty="0">
                <a:solidFill>
                  <a:schemeClr val="dk1"/>
                </a:solidFill>
                <a:latin typeface="News Cycle"/>
                <a:ea typeface="News Cycle"/>
                <a:cs typeface="News Cycle"/>
                <a:sym typeface="News Cycle"/>
              </a:endParaRPr>
            </a:p>
          </p:txBody>
        </p:sp>
      </p:grpSp>
      <p:grpSp>
        <p:nvGrpSpPr>
          <p:cNvPr id="3" name="Google Shape;179;p26"/>
          <p:cNvGrpSpPr/>
          <p:nvPr/>
        </p:nvGrpSpPr>
        <p:grpSpPr>
          <a:xfrm>
            <a:off x="214282" y="1857370"/>
            <a:ext cx="1137495" cy="2717391"/>
            <a:chOff x="2846303" y="1466045"/>
            <a:chExt cx="991627" cy="2368922"/>
          </a:xfrm>
        </p:grpSpPr>
        <p:sp>
          <p:nvSpPr>
            <p:cNvPr id="180" name="Google Shape;180;p26"/>
            <p:cNvSpPr/>
            <p:nvPr/>
          </p:nvSpPr>
          <p:spPr>
            <a:xfrm rot="-3360517">
              <a:off x="2960437" y="2297046"/>
              <a:ext cx="1629676" cy="125310"/>
            </a:xfrm>
            <a:prstGeom prst="rightArrow">
              <a:avLst>
                <a:gd name="adj1" fmla="val 25514"/>
                <a:gd name="adj2" fmla="val 64322"/>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26"/>
            <p:cNvSpPr txBox="1"/>
            <p:nvPr/>
          </p:nvSpPr>
          <p:spPr>
            <a:xfrm rot="-3365016">
              <a:off x="2786718" y="2151658"/>
              <a:ext cx="1664030" cy="292803"/>
            </a:xfrm>
            <a:prstGeom prst="rect">
              <a:avLst/>
            </a:prstGeom>
            <a:noFill/>
            <a:ln>
              <a:noFill/>
            </a:ln>
          </p:spPr>
          <p:txBody>
            <a:bodyPr spcFirstLastPara="1" wrap="square" lIns="91425" tIns="91425" rIns="91425" bIns="91425" anchor="t" anchorCtr="0">
              <a:noAutofit/>
            </a:bodyPr>
            <a:lstStyle/>
            <a:p>
              <a:pPr lvl="0" algn="ctr"/>
              <a:r>
                <a:rPr lang="en-US" sz="2000" dirty="0" smtClean="0">
                  <a:solidFill>
                    <a:schemeClr val="bg1"/>
                  </a:solidFill>
                </a:rPr>
                <a:t>Availability </a:t>
              </a:r>
              <a:endParaRPr lang="en-US" sz="2000" dirty="0">
                <a:solidFill>
                  <a:schemeClr val="bg1"/>
                </a:solidFill>
              </a:endParaRPr>
            </a:p>
          </p:txBody>
        </p:sp>
        <p:sp>
          <p:nvSpPr>
            <p:cNvPr id="182" name="Google Shape;182;p26"/>
            <p:cNvSpPr/>
            <p:nvPr/>
          </p:nvSpPr>
          <p:spPr>
            <a:xfrm>
              <a:off x="2846303" y="3269467"/>
              <a:ext cx="777082" cy="565500"/>
            </a:xfrm>
            <a:prstGeom prst="ellipse">
              <a:avLst/>
            </a:prstGeom>
            <a:solidFill>
              <a:schemeClr val="accent3"/>
            </a:solidFill>
            <a:ln>
              <a:noFill/>
            </a:ln>
            <a:effectLst>
              <a:outerShdw blurRad="57150" dist="19050" dir="5400000" algn="bl" rotWithShape="0">
                <a:srgbClr val="212121">
                  <a:alpha val="3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1200" dirty="0" smtClean="0">
                  <a:solidFill>
                    <a:schemeClr val="dk1"/>
                  </a:solidFill>
                  <a:latin typeface="News Cycle"/>
                  <a:ea typeface="News Cycle"/>
                  <a:cs typeface="News Cycle"/>
                  <a:sym typeface="News Cycle"/>
                </a:rPr>
                <a:t>Data </a:t>
              </a:r>
              <a:endParaRPr sz="1200" dirty="0">
                <a:solidFill>
                  <a:schemeClr val="dk1"/>
                </a:solidFill>
                <a:latin typeface="News Cycle"/>
                <a:ea typeface="News Cycle"/>
                <a:cs typeface="News Cycle"/>
                <a:sym typeface="News Cycle"/>
              </a:endParaRPr>
            </a:p>
          </p:txBody>
        </p:sp>
      </p:grpSp>
      <p:grpSp>
        <p:nvGrpSpPr>
          <p:cNvPr id="4" name="Google Shape;183;p26"/>
          <p:cNvGrpSpPr/>
          <p:nvPr/>
        </p:nvGrpSpPr>
        <p:grpSpPr>
          <a:xfrm>
            <a:off x="1857356" y="1571618"/>
            <a:ext cx="1577317" cy="2243045"/>
            <a:chOff x="4288708" y="1198100"/>
            <a:chExt cx="1375048" cy="1955405"/>
          </a:xfrm>
        </p:grpSpPr>
        <p:sp>
          <p:nvSpPr>
            <p:cNvPr id="184" name="Google Shape;184;p26"/>
            <p:cNvSpPr/>
            <p:nvPr/>
          </p:nvSpPr>
          <p:spPr>
            <a:xfrm rot="3420919">
              <a:off x="4575050" y="2300047"/>
              <a:ext cx="1581515" cy="125402"/>
            </a:xfrm>
            <a:prstGeom prst="rightArrow">
              <a:avLst>
                <a:gd name="adj1" fmla="val 25514"/>
                <a:gd name="adj2" fmla="val 64322"/>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26"/>
            <p:cNvSpPr/>
            <p:nvPr/>
          </p:nvSpPr>
          <p:spPr>
            <a:xfrm>
              <a:off x="4288708" y="1198100"/>
              <a:ext cx="712409" cy="565500"/>
            </a:xfrm>
            <a:prstGeom prst="ellipse">
              <a:avLst/>
            </a:prstGeom>
            <a:solidFill>
              <a:schemeClr val="accent1"/>
            </a:solidFill>
            <a:ln>
              <a:noFill/>
            </a:ln>
            <a:effectLst>
              <a:outerShdw blurRad="57150" dist="19050" dir="5400000" algn="bl" rotWithShape="0">
                <a:srgbClr val="212121">
                  <a:alpha val="38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r>
                <a:rPr lang="en" sz="1200" dirty="0" smtClean="0">
                  <a:solidFill>
                    <a:schemeClr val="dk1"/>
                  </a:solidFill>
                  <a:latin typeface="News Cycle"/>
                  <a:ea typeface="News Cycle"/>
                  <a:cs typeface="News Cycle"/>
                  <a:sym typeface="News Cycle"/>
                </a:rPr>
                <a:t>Data </a:t>
              </a:r>
              <a:endParaRPr sz="1200" dirty="0">
                <a:solidFill>
                  <a:schemeClr val="dk1"/>
                </a:solidFill>
                <a:latin typeface="News Cycle"/>
                <a:ea typeface="News Cycle"/>
                <a:cs typeface="News Cycle"/>
                <a:sym typeface="News Cycle"/>
              </a:endParaRPr>
            </a:p>
          </p:txBody>
        </p:sp>
        <p:sp>
          <p:nvSpPr>
            <p:cNvPr id="186" name="Google Shape;186;p26"/>
            <p:cNvSpPr txBox="1"/>
            <p:nvPr/>
          </p:nvSpPr>
          <p:spPr>
            <a:xfrm rot="3420634">
              <a:off x="4680406" y="2103214"/>
              <a:ext cx="1673878" cy="292822"/>
            </a:xfrm>
            <a:prstGeom prst="rect">
              <a:avLst/>
            </a:prstGeom>
            <a:noFill/>
            <a:ln>
              <a:noFill/>
            </a:ln>
          </p:spPr>
          <p:txBody>
            <a:bodyPr spcFirstLastPara="1" wrap="square" lIns="91425" tIns="91425" rIns="91425" bIns="91425" anchor="t" anchorCtr="0">
              <a:noAutofit/>
            </a:bodyPr>
            <a:lstStyle/>
            <a:p>
              <a:pPr lvl="0" algn="ctr">
                <a:lnSpc>
                  <a:spcPct val="115000"/>
                </a:lnSpc>
              </a:pPr>
              <a:r>
                <a:rPr lang="en-US" sz="2000" dirty="0" smtClean="0">
                  <a:solidFill>
                    <a:schemeClr val="bg1"/>
                  </a:solidFill>
                </a:rPr>
                <a:t>Integrity</a:t>
              </a:r>
              <a:endParaRPr sz="2000" dirty="0">
                <a:solidFill>
                  <a:schemeClr val="bg1"/>
                </a:solidFill>
                <a:latin typeface="News Cycle"/>
                <a:ea typeface="News Cycle"/>
                <a:cs typeface="News Cycle"/>
                <a:sym typeface="News Cycle"/>
              </a:endParaRPr>
            </a:p>
          </p:txBody>
        </p:sp>
      </p:grpSp>
      <p:sp>
        <p:nvSpPr>
          <p:cNvPr id="19" name="Rectangle 18"/>
          <p:cNvSpPr/>
          <p:nvPr/>
        </p:nvSpPr>
        <p:spPr>
          <a:xfrm>
            <a:off x="2786050" y="928676"/>
            <a:ext cx="2786082" cy="954107"/>
          </a:xfrm>
          <a:prstGeom prst="rect">
            <a:avLst/>
          </a:prstGeom>
        </p:spPr>
        <p:txBody>
          <a:bodyPr wrap="square">
            <a:spAutoFit/>
          </a:bodyPr>
          <a:lstStyle/>
          <a:p>
            <a:pPr>
              <a:defRPr/>
            </a:pPr>
            <a:r>
              <a:rPr lang="en-US" dirty="0" smtClean="0">
                <a:solidFill>
                  <a:schemeClr val="accent2">
                    <a:lumMod val="75000"/>
                  </a:schemeClr>
                </a:solidFill>
              </a:rPr>
              <a:t>Cyber security strives to ensure the attainment and maintenance of the security properties of the organization and user’s</a:t>
            </a:r>
            <a:endParaRPr lang="en-US" dirty="0">
              <a:solidFill>
                <a:schemeClr val="accent2">
                  <a:lumMod val="75000"/>
                </a:schemeClr>
              </a:solidFill>
            </a:endParaRPr>
          </a:p>
        </p:txBody>
      </p:sp>
      <p:grpSp>
        <p:nvGrpSpPr>
          <p:cNvPr id="20" name="Group 19"/>
          <p:cNvGrpSpPr/>
          <p:nvPr/>
        </p:nvGrpSpPr>
        <p:grpSpPr>
          <a:xfrm>
            <a:off x="5929322" y="0"/>
            <a:ext cx="3214678" cy="5143500"/>
            <a:chOff x="7143768" y="0"/>
            <a:chExt cx="2000232" cy="5143500"/>
          </a:xfrm>
        </p:grpSpPr>
        <p:pic>
          <p:nvPicPr>
            <p:cNvPr id="21" name="Picture 5"/>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22"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extLst>
          </p:cNvPr>
          <p:cNvSpPr>
            <a:spLocks noGrp="1"/>
          </p:cNvSpPr>
          <p:nvPr>
            <p:ph type="title"/>
          </p:nvPr>
        </p:nvSpPr>
        <p:spPr>
          <a:xfrm>
            <a:off x="1929210" y="472625"/>
            <a:ext cx="6698060" cy="595141"/>
          </a:xfrm>
        </p:spPr>
        <p:txBody>
          <a:bodyPr/>
          <a:lstStyle/>
          <a:p>
            <a:pPr>
              <a:defRPr/>
            </a:pPr>
            <a:r>
              <a:rPr lang="en-US" sz="3200" dirty="0" smtClean="0">
                <a:latin typeface="Arial Rounded MT Bold" pitchFamily="34" charset="0"/>
              </a:rPr>
              <a:t>What is Cybersecurity?</a:t>
            </a:r>
            <a:endParaRPr lang="en-US" sz="3200" dirty="0">
              <a:latin typeface="Arial Rounded MT Bold" pitchFamily="34" charset="0"/>
            </a:endParaRPr>
          </a:p>
        </p:txBody>
      </p:sp>
      <p:sp>
        <p:nvSpPr>
          <p:cNvPr id="5" name="Text Placeholder 4">
            <a:extLst>
              <a:ext uri="{FF2B5EF4-FFF2-40B4-BE49-F238E27FC236}"/>
            </a:extLst>
          </p:cNvPr>
          <p:cNvSpPr>
            <a:spLocks noGrp="1"/>
          </p:cNvSpPr>
          <p:nvPr>
            <p:ph type="body" idx="1"/>
          </p:nvPr>
        </p:nvSpPr>
        <p:spPr>
          <a:xfrm>
            <a:off x="1928813" y="1163241"/>
            <a:ext cx="6699250" cy="1189434"/>
          </a:xfrm>
        </p:spPr>
        <p:txBody>
          <a:bodyPr>
            <a:normAutofit fontScale="25000" lnSpcReduction="20000"/>
          </a:bodyPr>
          <a:lstStyle/>
          <a:p>
            <a:pPr>
              <a:defRPr/>
            </a:pPr>
            <a:endParaRPr lang="en-US" dirty="0"/>
          </a:p>
          <a:p>
            <a:pPr>
              <a:defRPr/>
            </a:pPr>
            <a:endParaRPr lang="en-US" dirty="0"/>
          </a:p>
          <a:p>
            <a:pPr>
              <a:defRPr/>
            </a:pPr>
            <a:r>
              <a:rPr lang="en-US" sz="11200" dirty="0" smtClean="0">
                <a:latin typeface="Times New Roman" charset="0"/>
                <a:ea typeface="Times New Roman" charset="0"/>
                <a:cs typeface="Times New Roman" charset="0"/>
              </a:rPr>
              <a:t>Cybersecurity refers to a set of techniques, used to protect the integrity of network programs and data from attack damage and unauthorized access. </a:t>
            </a:r>
            <a:endParaRPr lang="en-US" sz="11200" dirty="0">
              <a:latin typeface="Times New Roman" charset="0"/>
              <a:ea typeface="Times New Roman" charset="0"/>
              <a:cs typeface="Times New Roman" charset="0"/>
            </a:endParaRPr>
          </a:p>
        </p:txBody>
      </p:sp>
      <p:pic>
        <p:nvPicPr>
          <p:cNvPr id="3" name="Picture Placeholder 2"/>
          <p:cNvPicPr>
            <a:picLocks noGrp="1" noChangeAspect="1"/>
          </p:cNvPicPr>
          <p:nvPr>
            <p:ph type="pic" sz="quarter" idx="13"/>
          </p:nvPr>
        </p:nvPicPr>
        <p:blipFill>
          <a:blip r:embed="rId3"/>
          <a:srcRect t="14194" b="14194"/>
          <a:stretch>
            <a:fillRect/>
          </a:stretch>
        </p:blipFill>
        <p:spPr>
          <a:xfrm>
            <a:off x="550864" y="2514600"/>
            <a:ext cx="2357437" cy="2172891"/>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idx="12"/>
          </p:nvPr>
        </p:nvSpPr>
        <p:spPr/>
        <p:txBody>
          <a:bodyPr/>
          <a:lstStyle/>
          <a:p>
            <a:pPr>
              <a:defRPr/>
            </a:pPr>
            <a:fld id="{5F52C1DB-F16F-438F-A495-7ECC0D325D3D}" type="slidenum">
              <a:rPr lang="en-US" smtClean="0"/>
              <a:pPr>
                <a:defRPr/>
              </a:pPr>
              <a:t>8</a:t>
            </a:fld>
            <a:endParaRPr lang="en-US" dirty="0"/>
          </a:p>
        </p:txBody>
      </p:sp>
      <p:sp>
        <p:nvSpPr>
          <p:cNvPr id="6" name="Rectangle 5"/>
          <p:cNvSpPr/>
          <p:nvPr/>
        </p:nvSpPr>
        <p:spPr>
          <a:xfrm>
            <a:off x="785786" y="928676"/>
            <a:ext cx="6000792" cy="3170099"/>
          </a:xfrm>
          <a:prstGeom prst="rect">
            <a:avLst/>
          </a:prstGeom>
        </p:spPr>
        <p:txBody>
          <a:bodyPr wrap="square">
            <a:spAutoFit/>
          </a:bodyPr>
          <a:lstStyle/>
          <a:p>
            <a:r>
              <a:rPr lang="en-US" sz="2000" b="1" i="1" dirty="0" smtClean="0">
                <a:solidFill>
                  <a:schemeClr val="bg1"/>
                </a:solidFill>
              </a:rPr>
              <a:t>Cyber security </a:t>
            </a:r>
            <a:r>
              <a:rPr lang="en-US" sz="2000" b="1" i="1" dirty="0" smtClean="0">
                <a:solidFill>
                  <a:schemeClr val="bg1"/>
                </a:solidFill>
              </a:rPr>
              <a:t>is important because of:</a:t>
            </a:r>
          </a:p>
          <a:p>
            <a:endParaRPr lang="en-US" sz="2000" dirty="0" smtClean="0">
              <a:solidFill>
                <a:schemeClr val="bg1"/>
              </a:solidFill>
            </a:endParaRPr>
          </a:p>
          <a:p>
            <a:endParaRPr lang="en-US" sz="2000" dirty="0" smtClean="0">
              <a:solidFill>
                <a:schemeClr val="bg1"/>
              </a:solidFill>
            </a:endParaRPr>
          </a:p>
          <a:p>
            <a:r>
              <a:rPr lang="en-US" sz="2000" dirty="0" smtClean="0">
                <a:solidFill>
                  <a:schemeClr val="bg1"/>
                </a:solidFill>
              </a:rPr>
              <a:t>-Unauthorized attacks</a:t>
            </a:r>
          </a:p>
          <a:p>
            <a:endParaRPr lang="en-US" sz="2000" dirty="0" smtClean="0">
              <a:solidFill>
                <a:schemeClr val="bg1"/>
              </a:solidFill>
            </a:endParaRPr>
          </a:p>
          <a:p>
            <a:r>
              <a:rPr lang="en-US" sz="2000" dirty="0" smtClean="0">
                <a:solidFill>
                  <a:schemeClr val="bg1"/>
                </a:solidFill>
              </a:rPr>
              <a:t>-Malware </a:t>
            </a:r>
            <a:r>
              <a:rPr lang="en-US" sz="2000" dirty="0" smtClean="0">
                <a:solidFill>
                  <a:schemeClr val="bg1"/>
                </a:solidFill>
              </a:rPr>
              <a:t>&amp; </a:t>
            </a:r>
            <a:r>
              <a:rPr lang="en-US" sz="2000" dirty="0" smtClean="0">
                <a:solidFill>
                  <a:schemeClr val="bg1"/>
                </a:solidFill>
              </a:rPr>
              <a:t>Spyware</a:t>
            </a:r>
          </a:p>
          <a:p>
            <a:endParaRPr lang="en-US" sz="2000" dirty="0" smtClean="0">
              <a:solidFill>
                <a:schemeClr val="bg1"/>
              </a:solidFill>
            </a:endParaRPr>
          </a:p>
          <a:p>
            <a:r>
              <a:rPr lang="en-US" sz="2000" dirty="0" smtClean="0">
                <a:solidFill>
                  <a:schemeClr val="bg1"/>
                </a:solidFill>
              </a:rPr>
              <a:t>-Address </a:t>
            </a:r>
            <a:r>
              <a:rPr lang="en-US" sz="2000" dirty="0" smtClean="0">
                <a:solidFill>
                  <a:schemeClr val="bg1"/>
                </a:solidFill>
              </a:rPr>
              <a:t>threats on  computer </a:t>
            </a:r>
            <a:r>
              <a:rPr lang="en-US" sz="2000" dirty="0" smtClean="0">
                <a:solidFill>
                  <a:schemeClr val="bg1"/>
                </a:solidFill>
              </a:rPr>
              <a:t>networks</a:t>
            </a:r>
          </a:p>
          <a:p>
            <a:endParaRPr lang="en-US" sz="2000" dirty="0" smtClean="0">
              <a:solidFill>
                <a:schemeClr val="bg1"/>
              </a:solidFill>
            </a:endParaRPr>
          </a:p>
          <a:p>
            <a:r>
              <a:rPr lang="en-US" sz="2000" dirty="0" smtClean="0">
                <a:solidFill>
                  <a:schemeClr val="bg1"/>
                </a:solidFill>
              </a:rPr>
              <a:t>-Damage </a:t>
            </a:r>
            <a:r>
              <a:rPr lang="en-US" sz="2000" dirty="0" smtClean="0">
                <a:solidFill>
                  <a:schemeClr val="bg1"/>
                </a:solidFill>
              </a:rPr>
              <a:t>to security infrastructure</a:t>
            </a:r>
            <a:endParaRPr lang="en-US" sz="2000" dirty="0">
              <a:solidFill>
                <a:schemeClr val="bg1"/>
              </a:solidFill>
            </a:endParaRPr>
          </a:p>
        </p:txBody>
      </p:sp>
      <p:grpSp>
        <p:nvGrpSpPr>
          <p:cNvPr id="7" name="Group 6"/>
          <p:cNvGrpSpPr/>
          <p:nvPr/>
        </p:nvGrpSpPr>
        <p:grpSpPr>
          <a:xfrm>
            <a:off x="7143768" y="0"/>
            <a:ext cx="2000232" cy="5143500"/>
            <a:chOff x="7143768" y="0"/>
            <a:chExt cx="2000232" cy="5143500"/>
          </a:xfrm>
        </p:grpSpPr>
        <p:pic>
          <p:nvPicPr>
            <p:cNvPr id="8" name="Picture 5"/>
            <p:cNvPicPr>
              <a:picLocks noChangeAspect="1" noChangeArrowheads="1"/>
            </p:cNvPicPr>
            <p:nvPr/>
          </p:nvPicPr>
          <p:blipFill>
            <a:blip r:embed="rId2"/>
            <a:srcRect/>
            <a:stretch>
              <a:fillRect/>
            </a:stretch>
          </p:blipFill>
          <p:spPr bwMode="auto">
            <a:xfrm>
              <a:off x="7143768" y="3350422"/>
              <a:ext cx="2000232" cy="1793078"/>
            </a:xfrm>
            <a:prstGeom prst="rect">
              <a:avLst/>
            </a:prstGeom>
            <a:noFill/>
            <a:ln w="9525">
              <a:noFill/>
              <a:miter lim="800000"/>
              <a:headEnd/>
              <a:tailEnd/>
            </a:ln>
          </p:spPr>
        </p:pic>
        <p:pic>
          <p:nvPicPr>
            <p:cNvPr id="9" name="Picture 3"/>
            <p:cNvPicPr>
              <a:picLocks noChangeAspect="1" noChangeArrowheads="1"/>
            </p:cNvPicPr>
            <p:nvPr/>
          </p:nvPicPr>
          <p:blipFill>
            <a:blip r:embed="rId3"/>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9</a:t>
            </a:fld>
            <a:endParaRPr lang="en"/>
          </a:p>
        </p:txBody>
      </p:sp>
      <p:sp>
        <p:nvSpPr>
          <p:cNvPr id="3" name="Rectangle 2"/>
          <p:cNvSpPr/>
          <p:nvPr/>
        </p:nvSpPr>
        <p:spPr>
          <a:xfrm>
            <a:off x="500034" y="357172"/>
            <a:ext cx="5678157" cy="461665"/>
          </a:xfrm>
          <a:prstGeom prst="rect">
            <a:avLst/>
          </a:prstGeom>
        </p:spPr>
        <p:txBody>
          <a:bodyPr wrap="none">
            <a:spAutoFit/>
          </a:bodyPr>
          <a:lstStyle/>
          <a:p>
            <a:r>
              <a:rPr lang="en-US" sz="2400" dirty="0" smtClean="0">
                <a:solidFill>
                  <a:schemeClr val="accent1">
                    <a:lumMod val="75000"/>
                  </a:schemeClr>
                </a:solidFill>
              </a:rPr>
              <a:t>Cyber security </a:t>
            </a:r>
            <a:r>
              <a:rPr lang="en-US" sz="2400" dirty="0" smtClean="0">
                <a:solidFill>
                  <a:schemeClr val="accent1">
                    <a:lumMod val="75000"/>
                  </a:schemeClr>
                </a:solidFill>
              </a:rPr>
              <a:t>strengthens data security</a:t>
            </a:r>
            <a:endParaRPr lang="en-US" sz="2400" dirty="0">
              <a:solidFill>
                <a:schemeClr val="accent1">
                  <a:lumMod val="75000"/>
                </a:schemeClr>
              </a:solidFill>
            </a:endParaRPr>
          </a:p>
        </p:txBody>
      </p:sp>
      <p:sp>
        <p:nvSpPr>
          <p:cNvPr id="4" name="Rectangle 3"/>
          <p:cNvSpPr/>
          <p:nvPr/>
        </p:nvSpPr>
        <p:spPr>
          <a:xfrm>
            <a:off x="857224" y="1357304"/>
            <a:ext cx="5000660" cy="1569660"/>
          </a:xfrm>
          <a:prstGeom prst="rect">
            <a:avLst/>
          </a:prstGeom>
        </p:spPr>
        <p:txBody>
          <a:bodyPr wrap="square">
            <a:spAutoFit/>
          </a:bodyPr>
          <a:lstStyle/>
          <a:p>
            <a:pPr algn="just"/>
            <a:r>
              <a:rPr lang="en-US" sz="2400" dirty="0" smtClean="0">
                <a:solidFill>
                  <a:schemeClr val="bg1"/>
                </a:solidFill>
              </a:rPr>
              <a:t>The world relies on technology more than ever before, and as a result digital data creation has surged. </a:t>
            </a:r>
            <a:endParaRPr lang="en-US" sz="2400" dirty="0">
              <a:solidFill>
                <a:schemeClr val="bg1"/>
              </a:solidFill>
            </a:endParaRPr>
          </a:p>
        </p:txBody>
      </p:sp>
      <p:pic>
        <p:nvPicPr>
          <p:cNvPr id="5" name="Content Placeholder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857620" y="3143254"/>
            <a:ext cx="2747775" cy="1486448"/>
          </a:xfrm>
          <a:prstGeom prst="rect">
            <a:avLst/>
          </a:prstGeom>
        </p:spPr>
      </p:pic>
      <p:grpSp>
        <p:nvGrpSpPr>
          <p:cNvPr id="6" name="Group 5"/>
          <p:cNvGrpSpPr/>
          <p:nvPr/>
        </p:nvGrpSpPr>
        <p:grpSpPr>
          <a:xfrm>
            <a:off x="7143768" y="0"/>
            <a:ext cx="2000232" cy="5143500"/>
            <a:chOff x="7143768" y="0"/>
            <a:chExt cx="2000232" cy="5143500"/>
          </a:xfrm>
        </p:grpSpPr>
        <p:pic>
          <p:nvPicPr>
            <p:cNvPr id="7" name="Picture 5"/>
            <p:cNvPicPr>
              <a:picLocks noChangeAspect="1" noChangeArrowheads="1"/>
            </p:cNvPicPr>
            <p:nvPr/>
          </p:nvPicPr>
          <p:blipFill>
            <a:blip r:embed="rId3"/>
            <a:srcRect/>
            <a:stretch>
              <a:fillRect/>
            </a:stretch>
          </p:blipFill>
          <p:spPr bwMode="auto">
            <a:xfrm>
              <a:off x="7143768" y="3350422"/>
              <a:ext cx="2000232" cy="1793078"/>
            </a:xfrm>
            <a:prstGeom prst="rect">
              <a:avLst/>
            </a:prstGeom>
            <a:noFill/>
            <a:ln w="9525">
              <a:noFill/>
              <a:miter lim="800000"/>
              <a:headEnd/>
              <a:tailEnd/>
            </a:ln>
          </p:spPr>
        </p:pic>
        <p:pic>
          <p:nvPicPr>
            <p:cNvPr id="8" name="Picture 3"/>
            <p:cNvPicPr>
              <a:picLocks noChangeAspect="1" noChangeArrowheads="1"/>
            </p:cNvPicPr>
            <p:nvPr/>
          </p:nvPicPr>
          <p:blipFill>
            <a:blip r:embed="rId4"/>
            <a:srcRect/>
            <a:stretch>
              <a:fillRect/>
            </a:stretch>
          </p:blipFill>
          <p:spPr bwMode="auto">
            <a:xfrm>
              <a:off x="7215206" y="0"/>
              <a:ext cx="1928794" cy="3357568"/>
            </a:xfrm>
            <a:prstGeom prst="rect">
              <a:avLst/>
            </a:prstGeom>
            <a:noFill/>
            <a:ln w="12700">
              <a:noFill/>
              <a:miter lim="800000"/>
              <a:headEnd/>
              <a:tailEnd/>
            </a:ln>
          </p:spPr>
        </p:pic>
      </p:grpSp>
    </p:spTree>
  </p:cSld>
  <p:clrMapOvr>
    <a:masterClrMapping/>
  </p:clrMapOvr>
</p:sld>
</file>

<file path=ppt/theme/theme1.xml><?xml version="1.0" encoding="utf-8"?>
<a:theme xmlns:a="http://schemas.openxmlformats.org/drawingml/2006/main" name="Westmoreland template">
  <a:themeElements>
    <a:clrScheme name="Custom 347">
      <a:dk1>
        <a:srgbClr val="18171D"/>
      </a:dk1>
      <a:lt1>
        <a:srgbClr val="FFFFFF"/>
      </a:lt1>
      <a:dk2>
        <a:srgbClr val="7A7788"/>
      </a:dk2>
      <a:lt2>
        <a:srgbClr val="F1F0F7"/>
      </a:lt2>
      <a:accent1>
        <a:srgbClr val="9FEC23"/>
      </a:accent1>
      <a:accent2>
        <a:srgbClr val="81C729"/>
      </a:accent2>
      <a:accent3>
        <a:srgbClr val="32A529"/>
      </a:accent3>
      <a:accent4>
        <a:srgbClr val="188B36"/>
      </a:accent4>
      <a:accent5>
        <a:srgbClr val="01411B"/>
      </a:accent5>
      <a:accent6>
        <a:srgbClr val="EB5A2C"/>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4007</TotalTime>
  <Words>427</Words>
  <Application>Microsoft Office PowerPoint</Application>
  <PresentationFormat>On-screen Show (16:9)</PresentationFormat>
  <Paragraphs>121</Paragraphs>
  <Slides>18</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Arial</vt:lpstr>
      <vt:lpstr>News Cycle</vt:lpstr>
      <vt:lpstr>Calibri</vt:lpstr>
      <vt:lpstr>Arial Rounded MT Bold</vt:lpstr>
      <vt:lpstr>Times New Roman</vt:lpstr>
      <vt:lpstr>Bodoni MT Black</vt:lpstr>
      <vt:lpstr>Arial Narrow</vt:lpstr>
      <vt:lpstr>Lucida Sans Unicode</vt:lpstr>
      <vt:lpstr>Wingdings</vt:lpstr>
      <vt:lpstr>Westmoreland template</vt:lpstr>
      <vt:lpstr>     Welcome ! Indian Institute of Public Administration , New Delhi (IIPA)</vt:lpstr>
      <vt:lpstr>Session 1: Fundamentals  of Cyber Safety and Security </vt:lpstr>
      <vt:lpstr>Learning Objectives </vt:lpstr>
      <vt:lpstr>INSTRUCTIONS </vt:lpstr>
      <vt:lpstr>Slide 5</vt:lpstr>
      <vt:lpstr>The general security objectives comprise the following: </vt:lpstr>
      <vt:lpstr>What is Cybersecurity?</vt:lpstr>
      <vt:lpstr>Slide 8</vt:lpstr>
      <vt:lpstr>Slide 9</vt:lpstr>
      <vt:lpstr>Slide 10</vt:lpstr>
      <vt:lpstr>Slide 11</vt:lpstr>
      <vt:lpstr>Slide 12</vt:lpstr>
      <vt:lpstr>Slide 13</vt:lpstr>
      <vt:lpstr>Slide 14</vt:lpstr>
      <vt:lpstr>Slide 15</vt:lpstr>
      <vt:lpstr>Slide 16</vt:lpstr>
      <vt:lpstr>Slide 17</vt:lpstr>
      <vt:lpstr>Cyber World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 To Indian Institute of Public Administration , New Delhi (IIPA)</dc:title>
  <dc:creator>surabhi</dc:creator>
  <cp:lastModifiedBy>surabhi</cp:lastModifiedBy>
  <cp:revision>12</cp:revision>
  <dcterms:modified xsi:type="dcterms:W3CDTF">2020-06-14T09:53:28Z</dcterms:modified>
</cp:coreProperties>
</file>