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1" r:id="rId1"/>
  </p:sldMasterIdLst>
  <p:notesMasterIdLst>
    <p:notesMasterId r:id="rId24"/>
  </p:notesMasterIdLst>
  <p:handoutMasterIdLst>
    <p:handoutMasterId r:id="rId25"/>
  </p:handoutMasterIdLst>
  <p:sldIdLst>
    <p:sldId id="256" r:id="rId2"/>
    <p:sldId id="315" r:id="rId3"/>
    <p:sldId id="277" r:id="rId4"/>
    <p:sldId id="316" r:id="rId5"/>
    <p:sldId id="275" r:id="rId6"/>
    <p:sldId id="310" r:id="rId7"/>
    <p:sldId id="311" r:id="rId8"/>
    <p:sldId id="257" r:id="rId9"/>
    <p:sldId id="317" r:id="rId10"/>
    <p:sldId id="318" r:id="rId11"/>
    <p:sldId id="319" r:id="rId12"/>
    <p:sldId id="303" r:id="rId13"/>
    <p:sldId id="282" r:id="rId14"/>
    <p:sldId id="305" r:id="rId15"/>
    <p:sldId id="271" r:id="rId16"/>
    <p:sldId id="321" r:id="rId17"/>
    <p:sldId id="322" r:id="rId18"/>
    <p:sldId id="323" r:id="rId19"/>
    <p:sldId id="325" r:id="rId20"/>
    <p:sldId id="280" r:id="rId21"/>
    <p:sldId id="281" r:id="rId22"/>
    <p:sldId id="324"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7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37375AE-9537-3641-A61C-0BED282A3DC9}" type="doc">
      <dgm:prSet loTypeId="urn:microsoft.com/office/officeart/2005/8/layout/matrix3" loCatId="" qsTypeId="urn:microsoft.com/office/officeart/2005/8/quickstyle/3D1" qsCatId="3D" csTypeId="urn:microsoft.com/office/officeart/2005/8/colors/colorful4" csCatId="colorful" phldr="1"/>
      <dgm:spPr/>
      <dgm:t>
        <a:bodyPr/>
        <a:lstStyle/>
        <a:p>
          <a:endParaRPr lang="en-US"/>
        </a:p>
      </dgm:t>
    </dgm:pt>
    <dgm:pt modelId="{DE6A985E-B547-874E-A1C6-40B6E57F5C40}">
      <dgm:prSet phldrT="[Text]"/>
      <dgm:spPr/>
      <dgm:t>
        <a:bodyPr/>
        <a:lstStyle/>
        <a:p>
          <a:r>
            <a:rPr lang="en-US" dirty="0" smtClean="0"/>
            <a:t>Self Awareness</a:t>
          </a:r>
          <a:endParaRPr lang="en-US" dirty="0"/>
        </a:p>
      </dgm:t>
    </dgm:pt>
    <dgm:pt modelId="{75C8B65E-340F-B64A-B12F-4E24AD2477BF}" type="parTrans" cxnId="{F851F1D8-0F4B-004A-8F4F-EAA2CF3BD66E}">
      <dgm:prSet/>
      <dgm:spPr/>
      <dgm:t>
        <a:bodyPr/>
        <a:lstStyle/>
        <a:p>
          <a:endParaRPr lang="en-US"/>
        </a:p>
      </dgm:t>
    </dgm:pt>
    <dgm:pt modelId="{E7078286-398B-5549-A150-9CA738BF1761}" type="sibTrans" cxnId="{F851F1D8-0F4B-004A-8F4F-EAA2CF3BD66E}">
      <dgm:prSet/>
      <dgm:spPr/>
      <dgm:t>
        <a:bodyPr/>
        <a:lstStyle/>
        <a:p>
          <a:endParaRPr lang="en-US"/>
        </a:p>
      </dgm:t>
    </dgm:pt>
    <dgm:pt modelId="{E51E5819-FD4E-AC43-8674-1D573F0A883B}">
      <dgm:prSet phldrT="[Text]"/>
      <dgm:spPr/>
      <dgm:t>
        <a:bodyPr/>
        <a:lstStyle/>
        <a:p>
          <a:r>
            <a:rPr lang="en-US" dirty="0" smtClean="0"/>
            <a:t>Social Awareness</a:t>
          </a:r>
          <a:endParaRPr lang="en-US" dirty="0"/>
        </a:p>
      </dgm:t>
    </dgm:pt>
    <dgm:pt modelId="{73A4BBBC-9B36-FB4A-BDA2-12F3BD495E90}" type="parTrans" cxnId="{283DF25A-5DC9-474F-A258-8440691E2DEB}">
      <dgm:prSet/>
      <dgm:spPr/>
      <dgm:t>
        <a:bodyPr/>
        <a:lstStyle/>
        <a:p>
          <a:endParaRPr lang="en-US"/>
        </a:p>
      </dgm:t>
    </dgm:pt>
    <dgm:pt modelId="{41D2550E-B6A3-0145-B3AA-C82F2FFE7C90}" type="sibTrans" cxnId="{283DF25A-5DC9-474F-A258-8440691E2DEB}">
      <dgm:prSet/>
      <dgm:spPr/>
      <dgm:t>
        <a:bodyPr/>
        <a:lstStyle/>
        <a:p>
          <a:endParaRPr lang="en-US"/>
        </a:p>
      </dgm:t>
    </dgm:pt>
    <dgm:pt modelId="{6E93EBAB-23EB-D049-B038-40C8F290BD00}">
      <dgm:prSet phldrT="[Text]"/>
      <dgm:spPr/>
      <dgm:t>
        <a:bodyPr/>
        <a:lstStyle/>
        <a:p>
          <a:r>
            <a:rPr lang="en-US" dirty="0" smtClean="0"/>
            <a:t>Self Management</a:t>
          </a:r>
          <a:endParaRPr lang="en-US" dirty="0"/>
        </a:p>
      </dgm:t>
    </dgm:pt>
    <dgm:pt modelId="{33316974-BB8F-4D4B-B1C7-92FC72EBD217}" type="parTrans" cxnId="{3DC3F31A-20F0-954D-969B-40418E0ED2D6}">
      <dgm:prSet/>
      <dgm:spPr/>
      <dgm:t>
        <a:bodyPr/>
        <a:lstStyle/>
        <a:p>
          <a:endParaRPr lang="en-US"/>
        </a:p>
      </dgm:t>
    </dgm:pt>
    <dgm:pt modelId="{2D69F68F-4B1B-2A43-A37E-695948F624CC}" type="sibTrans" cxnId="{3DC3F31A-20F0-954D-969B-40418E0ED2D6}">
      <dgm:prSet/>
      <dgm:spPr/>
      <dgm:t>
        <a:bodyPr/>
        <a:lstStyle/>
        <a:p>
          <a:endParaRPr lang="en-US"/>
        </a:p>
      </dgm:t>
    </dgm:pt>
    <dgm:pt modelId="{27F052BC-268B-B944-B3CE-32B5BDD23AF9}">
      <dgm:prSet phldrT="[Text]"/>
      <dgm:spPr/>
      <dgm:t>
        <a:bodyPr/>
        <a:lstStyle/>
        <a:p>
          <a:r>
            <a:rPr lang="en-US" dirty="0" smtClean="0"/>
            <a:t>Relationship Management</a:t>
          </a:r>
          <a:endParaRPr lang="en-US" dirty="0"/>
        </a:p>
      </dgm:t>
    </dgm:pt>
    <dgm:pt modelId="{84CB4B29-354F-754B-A3A5-1F13BC83C649}" type="parTrans" cxnId="{94FBA978-703B-FC4C-9035-8208046C279E}">
      <dgm:prSet/>
      <dgm:spPr/>
      <dgm:t>
        <a:bodyPr/>
        <a:lstStyle/>
        <a:p>
          <a:endParaRPr lang="en-US"/>
        </a:p>
      </dgm:t>
    </dgm:pt>
    <dgm:pt modelId="{A41672E9-A0E3-4A4E-A212-9521002C1C3B}" type="sibTrans" cxnId="{94FBA978-703B-FC4C-9035-8208046C279E}">
      <dgm:prSet/>
      <dgm:spPr/>
      <dgm:t>
        <a:bodyPr/>
        <a:lstStyle/>
        <a:p>
          <a:endParaRPr lang="en-US"/>
        </a:p>
      </dgm:t>
    </dgm:pt>
    <dgm:pt modelId="{EAF33FA2-F1CD-7144-86C6-4EF4E2505EB5}" type="pres">
      <dgm:prSet presAssocID="{D37375AE-9537-3641-A61C-0BED282A3DC9}" presName="matrix" presStyleCnt="0">
        <dgm:presLayoutVars>
          <dgm:chMax val="1"/>
          <dgm:dir/>
          <dgm:resizeHandles val="exact"/>
        </dgm:presLayoutVars>
      </dgm:prSet>
      <dgm:spPr/>
      <dgm:t>
        <a:bodyPr/>
        <a:lstStyle/>
        <a:p>
          <a:endParaRPr lang="en-IN"/>
        </a:p>
      </dgm:t>
    </dgm:pt>
    <dgm:pt modelId="{FC5D7198-E6E6-AF4E-8004-1C98687F0177}" type="pres">
      <dgm:prSet presAssocID="{D37375AE-9537-3641-A61C-0BED282A3DC9}" presName="diamond" presStyleLbl="bgShp" presStyleIdx="0" presStyleCnt="1"/>
      <dgm:spPr/>
    </dgm:pt>
    <dgm:pt modelId="{BE1B858C-5B0D-694E-91E1-2CCE65B0AFA8}" type="pres">
      <dgm:prSet presAssocID="{D37375AE-9537-3641-A61C-0BED282A3DC9}" presName="quad1" presStyleLbl="node1" presStyleIdx="0" presStyleCnt="4">
        <dgm:presLayoutVars>
          <dgm:chMax val="0"/>
          <dgm:chPref val="0"/>
          <dgm:bulletEnabled val="1"/>
        </dgm:presLayoutVars>
      </dgm:prSet>
      <dgm:spPr/>
      <dgm:t>
        <a:bodyPr/>
        <a:lstStyle/>
        <a:p>
          <a:endParaRPr lang="en-IN"/>
        </a:p>
      </dgm:t>
    </dgm:pt>
    <dgm:pt modelId="{F3B5B757-8F64-6F46-B0DE-543504B1C91C}" type="pres">
      <dgm:prSet presAssocID="{D37375AE-9537-3641-A61C-0BED282A3DC9}" presName="quad2" presStyleLbl="node1" presStyleIdx="1" presStyleCnt="4">
        <dgm:presLayoutVars>
          <dgm:chMax val="0"/>
          <dgm:chPref val="0"/>
          <dgm:bulletEnabled val="1"/>
        </dgm:presLayoutVars>
      </dgm:prSet>
      <dgm:spPr/>
      <dgm:t>
        <a:bodyPr/>
        <a:lstStyle/>
        <a:p>
          <a:endParaRPr lang="en-IN"/>
        </a:p>
      </dgm:t>
    </dgm:pt>
    <dgm:pt modelId="{932BCAE7-ACA7-9242-8DF1-EAB643586A95}" type="pres">
      <dgm:prSet presAssocID="{D37375AE-9537-3641-A61C-0BED282A3DC9}" presName="quad3" presStyleLbl="node1" presStyleIdx="2" presStyleCnt="4">
        <dgm:presLayoutVars>
          <dgm:chMax val="0"/>
          <dgm:chPref val="0"/>
          <dgm:bulletEnabled val="1"/>
        </dgm:presLayoutVars>
      </dgm:prSet>
      <dgm:spPr/>
      <dgm:t>
        <a:bodyPr/>
        <a:lstStyle/>
        <a:p>
          <a:endParaRPr lang="en-IN"/>
        </a:p>
      </dgm:t>
    </dgm:pt>
    <dgm:pt modelId="{7187EC5F-EA62-B24A-BF28-E4DE805C104A}" type="pres">
      <dgm:prSet presAssocID="{D37375AE-9537-3641-A61C-0BED282A3DC9}" presName="quad4" presStyleLbl="node1" presStyleIdx="3" presStyleCnt="4">
        <dgm:presLayoutVars>
          <dgm:chMax val="0"/>
          <dgm:chPref val="0"/>
          <dgm:bulletEnabled val="1"/>
        </dgm:presLayoutVars>
      </dgm:prSet>
      <dgm:spPr/>
      <dgm:t>
        <a:bodyPr/>
        <a:lstStyle/>
        <a:p>
          <a:endParaRPr lang="en-IN"/>
        </a:p>
      </dgm:t>
    </dgm:pt>
  </dgm:ptLst>
  <dgm:cxnLst>
    <dgm:cxn modelId="{94FBA978-703B-FC4C-9035-8208046C279E}" srcId="{D37375AE-9537-3641-A61C-0BED282A3DC9}" destId="{27F052BC-268B-B944-B3CE-32B5BDD23AF9}" srcOrd="3" destOrd="0" parTransId="{84CB4B29-354F-754B-A3A5-1F13BC83C649}" sibTransId="{A41672E9-A0E3-4A4E-A212-9521002C1C3B}"/>
    <dgm:cxn modelId="{60BDD28F-D557-2A45-AD01-0C839C08CA97}" type="presOf" srcId="{DE6A985E-B547-874E-A1C6-40B6E57F5C40}" destId="{BE1B858C-5B0D-694E-91E1-2CCE65B0AFA8}" srcOrd="0" destOrd="0" presId="urn:microsoft.com/office/officeart/2005/8/layout/matrix3"/>
    <dgm:cxn modelId="{283DF25A-5DC9-474F-A258-8440691E2DEB}" srcId="{D37375AE-9537-3641-A61C-0BED282A3DC9}" destId="{E51E5819-FD4E-AC43-8674-1D573F0A883B}" srcOrd="1" destOrd="0" parTransId="{73A4BBBC-9B36-FB4A-BDA2-12F3BD495E90}" sibTransId="{41D2550E-B6A3-0145-B3AA-C82F2FFE7C90}"/>
    <dgm:cxn modelId="{A865284D-5A13-0C48-AD7B-70C14BC4C328}" type="presOf" srcId="{6E93EBAB-23EB-D049-B038-40C8F290BD00}" destId="{932BCAE7-ACA7-9242-8DF1-EAB643586A95}" srcOrd="0" destOrd="0" presId="urn:microsoft.com/office/officeart/2005/8/layout/matrix3"/>
    <dgm:cxn modelId="{D316296C-EFDD-A241-AB93-B054E978ACC9}" type="presOf" srcId="{27F052BC-268B-B944-B3CE-32B5BDD23AF9}" destId="{7187EC5F-EA62-B24A-BF28-E4DE805C104A}" srcOrd="0" destOrd="0" presId="urn:microsoft.com/office/officeart/2005/8/layout/matrix3"/>
    <dgm:cxn modelId="{F851F1D8-0F4B-004A-8F4F-EAA2CF3BD66E}" srcId="{D37375AE-9537-3641-A61C-0BED282A3DC9}" destId="{DE6A985E-B547-874E-A1C6-40B6E57F5C40}" srcOrd="0" destOrd="0" parTransId="{75C8B65E-340F-B64A-B12F-4E24AD2477BF}" sibTransId="{E7078286-398B-5549-A150-9CA738BF1761}"/>
    <dgm:cxn modelId="{3DC3F31A-20F0-954D-969B-40418E0ED2D6}" srcId="{D37375AE-9537-3641-A61C-0BED282A3DC9}" destId="{6E93EBAB-23EB-D049-B038-40C8F290BD00}" srcOrd="2" destOrd="0" parTransId="{33316974-BB8F-4D4B-B1C7-92FC72EBD217}" sibTransId="{2D69F68F-4B1B-2A43-A37E-695948F624CC}"/>
    <dgm:cxn modelId="{B1FAB105-0A2A-E34D-A487-DB3CD7A56CDD}" type="presOf" srcId="{D37375AE-9537-3641-A61C-0BED282A3DC9}" destId="{EAF33FA2-F1CD-7144-86C6-4EF4E2505EB5}" srcOrd="0" destOrd="0" presId="urn:microsoft.com/office/officeart/2005/8/layout/matrix3"/>
    <dgm:cxn modelId="{36E10165-44AD-4D4F-8DF9-F97A815BC713}" type="presOf" srcId="{E51E5819-FD4E-AC43-8674-1D573F0A883B}" destId="{F3B5B757-8F64-6F46-B0DE-543504B1C91C}" srcOrd="0" destOrd="0" presId="urn:microsoft.com/office/officeart/2005/8/layout/matrix3"/>
    <dgm:cxn modelId="{2FECEAD8-22B9-454E-9A05-3DD2638D50EC}" type="presParOf" srcId="{EAF33FA2-F1CD-7144-86C6-4EF4E2505EB5}" destId="{FC5D7198-E6E6-AF4E-8004-1C98687F0177}" srcOrd="0" destOrd="0" presId="urn:microsoft.com/office/officeart/2005/8/layout/matrix3"/>
    <dgm:cxn modelId="{97D70EA8-834D-B640-9195-8CAAB5BA8AEF}" type="presParOf" srcId="{EAF33FA2-F1CD-7144-86C6-4EF4E2505EB5}" destId="{BE1B858C-5B0D-694E-91E1-2CCE65B0AFA8}" srcOrd="1" destOrd="0" presId="urn:microsoft.com/office/officeart/2005/8/layout/matrix3"/>
    <dgm:cxn modelId="{9A09B0AB-7AE2-2841-8BE8-D3C4FE1D12ED}" type="presParOf" srcId="{EAF33FA2-F1CD-7144-86C6-4EF4E2505EB5}" destId="{F3B5B757-8F64-6F46-B0DE-543504B1C91C}" srcOrd="2" destOrd="0" presId="urn:microsoft.com/office/officeart/2005/8/layout/matrix3"/>
    <dgm:cxn modelId="{8380255F-339F-4640-9102-F4F05D4F3934}" type="presParOf" srcId="{EAF33FA2-F1CD-7144-86C6-4EF4E2505EB5}" destId="{932BCAE7-ACA7-9242-8DF1-EAB643586A95}" srcOrd="3" destOrd="0" presId="urn:microsoft.com/office/officeart/2005/8/layout/matrix3"/>
    <dgm:cxn modelId="{09A535CA-5B96-5C46-B89C-592172976F9A}" type="presParOf" srcId="{EAF33FA2-F1CD-7144-86C6-4EF4E2505EB5}" destId="{7187EC5F-EA62-B24A-BF28-E4DE805C104A}" srcOrd="4" destOrd="0" presId="urn:microsoft.com/office/officeart/2005/8/layout/matrix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355E5D2-F39C-49ED-A097-FDBA5D9B4355}" type="doc">
      <dgm:prSet loTypeId="urn:microsoft.com/office/officeart/2005/8/layout/vList5" loCatId="list" qsTypeId="urn:microsoft.com/office/officeart/2005/8/quickstyle/simple1" qsCatId="simple" csTypeId="urn:microsoft.com/office/officeart/2005/8/colors/colorful4" csCatId="colorful"/>
      <dgm:spPr/>
      <dgm:t>
        <a:bodyPr/>
        <a:lstStyle/>
        <a:p>
          <a:endParaRPr lang="en-IN"/>
        </a:p>
      </dgm:t>
    </dgm:pt>
    <dgm:pt modelId="{BFE4912F-9579-428A-B689-5426B4D33900}">
      <dgm:prSet/>
      <dgm:spPr/>
      <dgm:t>
        <a:bodyPr/>
        <a:lstStyle/>
        <a:p>
          <a:pPr rtl="0"/>
          <a:r>
            <a:rPr lang="en-US" b="1" dirty="0" smtClean="0"/>
            <a:t>Focus on the other person</a:t>
          </a:r>
          <a:endParaRPr lang="en-IN" dirty="0"/>
        </a:p>
      </dgm:t>
    </dgm:pt>
    <dgm:pt modelId="{225BD346-8258-4C21-A91D-9EE2C458CED5}" type="parTrans" cxnId="{B3BC10A9-0719-45A6-AB5B-8C36F08A741C}">
      <dgm:prSet/>
      <dgm:spPr/>
      <dgm:t>
        <a:bodyPr/>
        <a:lstStyle/>
        <a:p>
          <a:endParaRPr lang="en-IN"/>
        </a:p>
      </dgm:t>
    </dgm:pt>
    <dgm:pt modelId="{81EBD3D6-1AFC-49B4-8E82-FE2B58471B83}" type="sibTrans" cxnId="{B3BC10A9-0719-45A6-AB5B-8C36F08A741C}">
      <dgm:prSet/>
      <dgm:spPr/>
      <dgm:t>
        <a:bodyPr/>
        <a:lstStyle/>
        <a:p>
          <a:endParaRPr lang="en-IN"/>
        </a:p>
      </dgm:t>
    </dgm:pt>
    <dgm:pt modelId="{43630AC1-7897-4C95-8D0D-ADA6B9B0BC68}">
      <dgm:prSet/>
      <dgm:spPr/>
      <dgm:t>
        <a:bodyPr/>
        <a:lstStyle/>
        <a:p>
          <a:pPr rtl="0"/>
          <a:r>
            <a:rPr lang="en-US" b="1" dirty="0" smtClean="0"/>
            <a:t>Make eye contact</a:t>
          </a:r>
          <a:endParaRPr lang="en-IN" dirty="0"/>
        </a:p>
      </dgm:t>
    </dgm:pt>
    <dgm:pt modelId="{39787678-CACF-4EC8-BD69-CFA029B86E3A}" type="parTrans" cxnId="{3C0A86C3-3629-453C-8F49-1C15A110AF35}">
      <dgm:prSet/>
      <dgm:spPr/>
      <dgm:t>
        <a:bodyPr/>
        <a:lstStyle/>
        <a:p>
          <a:endParaRPr lang="en-IN"/>
        </a:p>
      </dgm:t>
    </dgm:pt>
    <dgm:pt modelId="{36B6DBBF-3224-4F7A-8F46-959AA12EF834}" type="sibTrans" cxnId="{3C0A86C3-3629-453C-8F49-1C15A110AF35}">
      <dgm:prSet/>
      <dgm:spPr/>
      <dgm:t>
        <a:bodyPr/>
        <a:lstStyle/>
        <a:p>
          <a:endParaRPr lang="en-IN"/>
        </a:p>
      </dgm:t>
    </dgm:pt>
    <dgm:pt modelId="{8F8BCF65-D4BB-416C-AAA7-F1739B7455DC}">
      <dgm:prSet/>
      <dgm:spPr/>
      <dgm:t>
        <a:bodyPr/>
        <a:lstStyle/>
        <a:p>
          <a:pPr rtl="0"/>
          <a:r>
            <a:rPr lang="en-US" b="1" dirty="0" smtClean="0"/>
            <a:t>Pay attention to nonverbal cues </a:t>
          </a:r>
          <a:endParaRPr lang="en-IN" dirty="0"/>
        </a:p>
      </dgm:t>
    </dgm:pt>
    <dgm:pt modelId="{4B2E2F90-6125-4F4C-AF8D-09E8B9102329}" type="parTrans" cxnId="{1BB9B069-8227-4091-B562-25A2B81835FD}">
      <dgm:prSet/>
      <dgm:spPr/>
      <dgm:t>
        <a:bodyPr/>
        <a:lstStyle/>
        <a:p>
          <a:endParaRPr lang="en-IN"/>
        </a:p>
      </dgm:t>
    </dgm:pt>
    <dgm:pt modelId="{FEBB2A19-0D0E-4A38-939F-437987D0E152}" type="sibTrans" cxnId="{1BB9B069-8227-4091-B562-25A2B81835FD}">
      <dgm:prSet/>
      <dgm:spPr/>
      <dgm:t>
        <a:bodyPr/>
        <a:lstStyle/>
        <a:p>
          <a:endParaRPr lang="en-IN"/>
        </a:p>
      </dgm:t>
    </dgm:pt>
    <dgm:pt modelId="{BABE52A4-CED2-4DBC-A8FC-F861F7BAF381}" type="pres">
      <dgm:prSet presAssocID="{7355E5D2-F39C-49ED-A097-FDBA5D9B4355}" presName="Name0" presStyleCnt="0">
        <dgm:presLayoutVars>
          <dgm:dir/>
          <dgm:animLvl val="lvl"/>
          <dgm:resizeHandles val="exact"/>
        </dgm:presLayoutVars>
      </dgm:prSet>
      <dgm:spPr/>
      <dgm:t>
        <a:bodyPr/>
        <a:lstStyle/>
        <a:p>
          <a:endParaRPr lang="en-US"/>
        </a:p>
      </dgm:t>
    </dgm:pt>
    <dgm:pt modelId="{8CD19400-7F5C-41E3-87B0-1DD4EE28395A}" type="pres">
      <dgm:prSet presAssocID="{BFE4912F-9579-428A-B689-5426B4D33900}" presName="linNode" presStyleCnt="0"/>
      <dgm:spPr/>
    </dgm:pt>
    <dgm:pt modelId="{97D37011-9AFA-45C9-AB70-E8B99555DA5E}" type="pres">
      <dgm:prSet presAssocID="{BFE4912F-9579-428A-B689-5426B4D33900}" presName="parentText" presStyleLbl="node1" presStyleIdx="0" presStyleCnt="3">
        <dgm:presLayoutVars>
          <dgm:chMax val="1"/>
          <dgm:bulletEnabled val="1"/>
        </dgm:presLayoutVars>
      </dgm:prSet>
      <dgm:spPr/>
      <dgm:t>
        <a:bodyPr/>
        <a:lstStyle/>
        <a:p>
          <a:endParaRPr lang="en-US"/>
        </a:p>
      </dgm:t>
    </dgm:pt>
    <dgm:pt modelId="{205CE016-D21C-4921-8A8D-173F4D058AA5}" type="pres">
      <dgm:prSet presAssocID="{81EBD3D6-1AFC-49B4-8E82-FE2B58471B83}" presName="sp" presStyleCnt="0"/>
      <dgm:spPr/>
    </dgm:pt>
    <dgm:pt modelId="{4FBE2117-75E0-4B34-8EA3-B8F74B73BA18}" type="pres">
      <dgm:prSet presAssocID="{43630AC1-7897-4C95-8D0D-ADA6B9B0BC68}" presName="linNode" presStyleCnt="0"/>
      <dgm:spPr/>
    </dgm:pt>
    <dgm:pt modelId="{85CF663A-4C14-4250-8D84-E27F0A67CA22}" type="pres">
      <dgm:prSet presAssocID="{43630AC1-7897-4C95-8D0D-ADA6B9B0BC68}" presName="parentText" presStyleLbl="node1" presStyleIdx="1" presStyleCnt="3">
        <dgm:presLayoutVars>
          <dgm:chMax val="1"/>
          <dgm:bulletEnabled val="1"/>
        </dgm:presLayoutVars>
      </dgm:prSet>
      <dgm:spPr/>
      <dgm:t>
        <a:bodyPr/>
        <a:lstStyle/>
        <a:p>
          <a:endParaRPr lang="en-US"/>
        </a:p>
      </dgm:t>
    </dgm:pt>
    <dgm:pt modelId="{3423DCE3-3258-4851-A0BC-EFA3F501429B}" type="pres">
      <dgm:prSet presAssocID="{36B6DBBF-3224-4F7A-8F46-959AA12EF834}" presName="sp" presStyleCnt="0"/>
      <dgm:spPr/>
    </dgm:pt>
    <dgm:pt modelId="{4CA432D7-C130-4F56-B408-6762ADADEE71}" type="pres">
      <dgm:prSet presAssocID="{8F8BCF65-D4BB-416C-AAA7-F1739B7455DC}" presName="linNode" presStyleCnt="0"/>
      <dgm:spPr/>
    </dgm:pt>
    <dgm:pt modelId="{A3FF88C5-0B5D-4849-B220-05121E536EAD}" type="pres">
      <dgm:prSet presAssocID="{8F8BCF65-D4BB-416C-AAA7-F1739B7455DC}" presName="parentText" presStyleLbl="node1" presStyleIdx="2" presStyleCnt="3">
        <dgm:presLayoutVars>
          <dgm:chMax val="1"/>
          <dgm:bulletEnabled val="1"/>
        </dgm:presLayoutVars>
      </dgm:prSet>
      <dgm:spPr/>
      <dgm:t>
        <a:bodyPr/>
        <a:lstStyle/>
        <a:p>
          <a:endParaRPr lang="en-US"/>
        </a:p>
      </dgm:t>
    </dgm:pt>
  </dgm:ptLst>
  <dgm:cxnLst>
    <dgm:cxn modelId="{B3BC10A9-0719-45A6-AB5B-8C36F08A741C}" srcId="{7355E5D2-F39C-49ED-A097-FDBA5D9B4355}" destId="{BFE4912F-9579-428A-B689-5426B4D33900}" srcOrd="0" destOrd="0" parTransId="{225BD346-8258-4C21-A91D-9EE2C458CED5}" sibTransId="{81EBD3D6-1AFC-49B4-8E82-FE2B58471B83}"/>
    <dgm:cxn modelId="{54168EC4-E8AA-6844-8F8C-7DCA9AF4C42B}" type="presOf" srcId="{8F8BCF65-D4BB-416C-AAA7-F1739B7455DC}" destId="{A3FF88C5-0B5D-4849-B220-05121E536EAD}" srcOrd="0" destOrd="0" presId="urn:microsoft.com/office/officeart/2005/8/layout/vList5"/>
    <dgm:cxn modelId="{3C0A86C3-3629-453C-8F49-1C15A110AF35}" srcId="{7355E5D2-F39C-49ED-A097-FDBA5D9B4355}" destId="{43630AC1-7897-4C95-8D0D-ADA6B9B0BC68}" srcOrd="1" destOrd="0" parTransId="{39787678-CACF-4EC8-BD69-CFA029B86E3A}" sibTransId="{36B6DBBF-3224-4F7A-8F46-959AA12EF834}"/>
    <dgm:cxn modelId="{12695CD2-7DDD-634E-8DA4-EC2DE4642ED9}" type="presOf" srcId="{BFE4912F-9579-428A-B689-5426B4D33900}" destId="{97D37011-9AFA-45C9-AB70-E8B99555DA5E}" srcOrd="0" destOrd="0" presId="urn:microsoft.com/office/officeart/2005/8/layout/vList5"/>
    <dgm:cxn modelId="{5282593E-260C-A44B-9BDC-DC96402905BD}" type="presOf" srcId="{43630AC1-7897-4C95-8D0D-ADA6B9B0BC68}" destId="{85CF663A-4C14-4250-8D84-E27F0A67CA22}" srcOrd="0" destOrd="0" presId="urn:microsoft.com/office/officeart/2005/8/layout/vList5"/>
    <dgm:cxn modelId="{1BB9B069-8227-4091-B562-25A2B81835FD}" srcId="{7355E5D2-F39C-49ED-A097-FDBA5D9B4355}" destId="{8F8BCF65-D4BB-416C-AAA7-F1739B7455DC}" srcOrd="2" destOrd="0" parTransId="{4B2E2F90-6125-4F4C-AF8D-09E8B9102329}" sibTransId="{FEBB2A19-0D0E-4A38-939F-437987D0E152}"/>
    <dgm:cxn modelId="{2CAF383A-BF7A-6B49-9C11-FD88D18C20F1}" type="presOf" srcId="{7355E5D2-F39C-49ED-A097-FDBA5D9B4355}" destId="{BABE52A4-CED2-4DBC-A8FC-F861F7BAF381}" srcOrd="0" destOrd="0" presId="urn:microsoft.com/office/officeart/2005/8/layout/vList5"/>
    <dgm:cxn modelId="{47DE46E3-96E3-4A41-B547-6F4861760392}" type="presParOf" srcId="{BABE52A4-CED2-4DBC-A8FC-F861F7BAF381}" destId="{8CD19400-7F5C-41E3-87B0-1DD4EE28395A}" srcOrd="0" destOrd="0" presId="urn:microsoft.com/office/officeart/2005/8/layout/vList5"/>
    <dgm:cxn modelId="{AF62F1CE-6C4E-3646-B288-C235330FAF35}" type="presParOf" srcId="{8CD19400-7F5C-41E3-87B0-1DD4EE28395A}" destId="{97D37011-9AFA-45C9-AB70-E8B99555DA5E}" srcOrd="0" destOrd="0" presId="urn:microsoft.com/office/officeart/2005/8/layout/vList5"/>
    <dgm:cxn modelId="{7520A4FF-A878-3141-ADCA-2B3A95F62E8F}" type="presParOf" srcId="{BABE52A4-CED2-4DBC-A8FC-F861F7BAF381}" destId="{205CE016-D21C-4921-8A8D-173F4D058AA5}" srcOrd="1" destOrd="0" presId="urn:microsoft.com/office/officeart/2005/8/layout/vList5"/>
    <dgm:cxn modelId="{09120DFE-8EF0-B34D-9711-93AF9E3D19DD}" type="presParOf" srcId="{BABE52A4-CED2-4DBC-A8FC-F861F7BAF381}" destId="{4FBE2117-75E0-4B34-8EA3-B8F74B73BA18}" srcOrd="2" destOrd="0" presId="urn:microsoft.com/office/officeart/2005/8/layout/vList5"/>
    <dgm:cxn modelId="{A701ACAC-DFB3-F34B-8575-511F7F58466B}" type="presParOf" srcId="{4FBE2117-75E0-4B34-8EA3-B8F74B73BA18}" destId="{85CF663A-4C14-4250-8D84-E27F0A67CA22}" srcOrd="0" destOrd="0" presId="urn:microsoft.com/office/officeart/2005/8/layout/vList5"/>
    <dgm:cxn modelId="{83AADDD2-C003-7344-94DC-13C9F413477D}" type="presParOf" srcId="{BABE52A4-CED2-4DBC-A8FC-F861F7BAF381}" destId="{3423DCE3-3258-4851-A0BC-EFA3F501429B}" srcOrd="3" destOrd="0" presId="urn:microsoft.com/office/officeart/2005/8/layout/vList5"/>
    <dgm:cxn modelId="{0AE224AC-8635-8446-8C40-53EC83A9658F}" type="presParOf" srcId="{BABE52A4-CED2-4DBC-A8FC-F861F7BAF381}" destId="{4CA432D7-C130-4F56-B408-6762ADADEE71}" srcOrd="4" destOrd="0" presId="urn:microsoft.com/office/officeart/2005/8/layout/vList5"/>
    <dgm:cxn modelId="{5FFC5674-0C18-C84D-8AB5-534BACBF7D71}" type="presParOf" srcId="{4CA432D7-C130-4F56-B408-6762ADADEE71}" destId="{A3FF88C5-0B5D-4849-B220-05121E536EAD}" srcOrd="0"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4CE30FD-0626-0B48-A4AE-8C0E389BCAE5}" type="doc">
      <dgm:prSet loTypeId="urn:microsoft.com/office/officeart/2005/8/layout/vList5" loCatId="" qsTypeId="urn:microsoft.com/office/officeart/2005/8/quickstyle/simple4" qsCatId="simple" csTypeId="urn:microsoft.com/office/officeart/2005/8/colors/colorful4" csCatId="colorful" phldr="1"/>
      <dgm:spPr/>
      <dgm:t>
        <a:bodyPr/>
        <a:lstStyle/>
        <a:p>
          <a:endParaRPr lang="en-US"/>
        </a:p>
      </dgm:t>
    </dgm:pt>
    <dgm:pt modelId="{F54DBA0B-83C6-4E4B-BDFC-FD268003E73B}">
      <dgm:prSet phldrT="[Text]"/>
      <dgm:spPr/>
      <dgm:t>
        <a:bodyPr/>
        <a:lstStyle/>
        <a:p>
          <a:r>
            <a:rPr lang="en-US" b="1" dirty="0" smtClean="0">
              <a:latin typeface="Arial"/>
              <a:cs typeface="Arial"/>
            </a:rPr>
            <a:t>Performance at work</a:t>
          </a:r>
          <a:endParaRPr lang="en-US" dirty="0">
            <a:latin typeface="Arial"/>
            <a:cs typeface="Arial"/>
          </a:endParaRPr>
        </a:p>
      </dgm:t>
    </dgm:pt>
    <dgm:pt modelId="{95BC7D18-B192-FB4B-8C83-5870CE152914}" type="parTrans" cxnId="{E7FB660D-ADC3-E942-94C2-6D30DC2839F8}">
      <dgm:prSet/>
      <dgm:spPr/>
      <dgm:t>
        <a:bodyPr/>
        <a:lstStyle/>
        <a:p>
          <a:endParaRPr lang="en-US"/>
        </a:p>
      </dgm:t>
    </dgm:pt>
    <dgm:pt modelId="{49C8A665-8609-654B-8097-99C6B212F08B}" type="sibTrans" cxnId="{E7FB660D-ADC3-E942-94C2-6D30DC2839F8}">
      <dgm:prSet/>
      <dgm:spPr/>
      <dgm:t>
        <a:bodyPr/>
        <a:lstStyle/>
        <a:p>
          <a:endParaRPr lang="en-US"/>
        </a:p>
      </dgm:t>
    </dgm:pt>
    <dgm:pt modelId="{DB4BFAE7-17C3-CB47-BD93-9B678D4D3113}">
      <dgm:prSet phldrT="[Text]"/>
      <dgm:spPr/>
      <dgm:t>
        <a:bodyPr/>
        <a:lstStyle/>
        <a:p>
          <a:r>
            <a:rPr lang="en-US" dirty="0" smtClean="0">
              <a:latin typeface="Arial"/>
              <a:cs typeface="Arial"/>
            </a:rPr>
            <a:t>More conscious of your performance</a:t>
          </a:r>
          <a:endParaRPr lang="en-US" dirty="0">
            <a:latin typeface="Arial"/>
            <a:cs typeface="Arial"/>
          </a:endParaRPr>
        </a:p>
      </dgm:t>
    </dgm:pt>
    <dgm:pt modelId="{8BE580AF-C3F2-F94A-88FB-5AD255E24AA8}" type="parTrans" cxnId="{1D679006-E1B0-9F4E-B771-062779307FAC}">
      <dgm:prSet/>
      <dgm:spPr/>
      <dgm:t>
        <a:bodyPr/>
        <a:lstStyle/>
        <a:p>
          <a:endParaRPr lang="en-US"/>
        </a:p>
      </dgm:t>
    </dgm:pt>
    <dgm:pt modelId="{4A96BD09-EFBB-874E-99C3-D03D2EC15B7D}" type="sibTrans" cxnId="{1D679006-E1B0-9F4E-B771-062779307FAC}">
      <dgm:prSet/>
      <dgm:spPr/>
      <dgm:t>
        <a:bodyPr/>
        <a:lstStyle/>
        <a:p>
          <a:endParaRPr lang="en-US"/>
        </a:p>
      </dgm:t>
    </dgm:pt>
    <dgm:pt modelId="{6318CD2D-849F-174D-8623-ADD7CA6428D7}">
      <dgm:prSet phldrT="[Text]"/>
      <dgm:spPr/>
      <dgm:t>
        <a:bodyPr/>
        <a:lstStyle/>
        <a:p>
          <a:r>
            <a:rPr lang="en-US" b="1" dirty="0" smtClean="0">
              <a:latin typeface="Arial"/>
              <a:cs typeface="Arial"/>
            </a:rPr>
            <a:t>Physical health</a:t>
          </a:r>
          <a:endParaRPr lang="en-US" dirty="0">
            <a:latin typeface="Arial"/>
            <a:cs typeface="Arial"/>
          </a:endParaRPr>
        </a:p>
      </dgm:t>
    </dgm:pt>
    <dgm:pt modelId="{A4168F7A-31C6-5A4F-9E6C-8344BF1CC6E3}" type="parTrans" cxnId="{9F4B50C9-B732-254D-85AB-CA932221BEED}">
      <dgm:prSet/>
      <dgm:spPr/>
      <dgm:t>
        <a:bodyPr/>
        <a:lstStyle/>
        <a:p>
          <a:endParaRPr lang="en-US"/>
        </a:p>
      </dgm:t>
    </dgm:pt>
    <dgm:pt modelId="{4E270E70-DFD7-B84B-B01A-8FAB87606155}" type="sibTrans" cxnId="{9F4B50C9-B732-254D-85AB-CA932221BEED}">
      <dgm:prSet/>
      <dgm:spPr/>
      <dgm:t>
        <a:bodyPr/>
        <a:lstStyle/>
        <a:p>
          <a:endParaRPr lang="en-US"/>
        </a:p>
      </dgm:t>
    </dgm:pt>
    <dgm:pt modelId="{01865465-9818-DF41-8081-5F1EC92682A4}">
      <dgm:prSet phldrT="[Text]"/>
      <dgm:spPr/>
      <dgm:t>
        <a:bodyPr/>
        <a:lstStyle/>
        <a:p>
          <a:r>
            <a:rPr lang="en-US" dirty="0" smtClean="0">
              <a:latin typeface="Arial"/>
              <a:cs typeface="Arial"/>
            </a:rPr>
            <a:t>Only by being aware of our emotional states and reaction to stress in our lives can we hope to manage stress and maintain good health</a:t>
          </a:r>
          <a:endParaRPr lang="en-US" dirty="0">
            <a:latin typeface="Arial"/>
            <a:cs typeface="Arial"/>
          </a:endParaRPr>
        </a:p>
      </dgm:t>
    </dgm:pt>
    <dgm:pt modelId="{F8F74F66-D9C3-114F-A14F-E889004A42FB}" type="parTrans" cxnId="{7369D710-2EA5-7D44-BFDE-3FC7D33FD0AB}">
      <dgm:prSet/>
      <dgm:spPr/>
      <dgm:t>
        <a:bodyPr/>
        <a:lstStyle/>
        <a:p>
          <a:endParaRPr lang="en-US"/>
        </a:p>
      </dgm:t>
    </dgm:pt>
    <dgm:pt modelId="{6D35BD8D-5CCC-784B-B079-2CC3B1679F9C}" type="sibTrans" cxnId="{7369D710-2EA5-7D44-BFDE-3FC7D33FD0AB}">
      <dgm:prSet/>
      <dgm:spPr/>
      <dgm:t>
        <a:bodyPr/>
        <a:lstStyle/>
        <a:p>
          <a:endParaRPr lang="en-US"/>
        </a:p>
      </dgm:t>
    </dgm:pt>
    <dgm:pt modelId="{4F45CFDB-58C3-B443-93D5-EFBE109BC941}">
      <dgm:prSet phldrT="[Text]"/>
      <dgm:spPr/>
      <dgm:t>
        <a:bodyPr/>
        <a:lstStyle/>
        <a:p>
          <a:r>
            <a:rPr lang="en-US" b="1" dirty="0" smtClean="0">
              <a:latin typeface="Arial"/>
              <a:cs typeface="Arial"/>
            </a:rPr>
            <a:t>Mental health</a:t>
          </a:r>
          <a:r>
            <a:rPr lang="en-US" dirty="0" smtClean="0">
              <a:latin typeface="Arial"/>
              <a:cs typeface="Arial"/>
            </a:rPr>
            <a:t> </a:t>
          </a:r>
          <a:endParaRPr lang="en-US" dirty="0">
            <a:latin typeface="Arial"/>
            <a:cs typeface="Arial"/>
          </a:endParaRPr>
        </a:p>
      </dgm:t>
    </dgm:pt>
    <dgm:pt modelId="{6500E9FB-99B8-C440-A5A5-2ACFBD70034A}" type="parTrans" cxnId="{1EA7C16B-47D7-6240-A9AA-3131F171C7B0}">
      <dgm:prSet/>
      <dgm:spPr/>
      <dgm:t>
        <a:bodyPr/>
        <a:lstStyle/>
        <a:p>
          <a:endParaRPr lang="en-US"/>
        </a:p>
      </dgm:t>
    </dgm:pt>
    <dgm:pt modelId="{AFFE22B9-528F-864F-A8CC-6EDE6084EFD9}" type="sibTrans" cxnId="{1EA7C16B-47D7-6240-A9AA-3131F171C7B0}">
      <dgm:prSet/>
      <dgm:spPr/>
      <dgm:t>
        <a:bodyPr/>
        <a:lstStyle/>
        <a:p>
          <a:endParaRPr lang="en-US"/>
        </a:p>
      </dgm:t>
    </dgm:pt>
    <dgm:pt modelId="{D1537C0D-B65A-6E4A-9C8F-BC781ECCAA1D}">
      <dgm:prSet phldrT="[Text]"/>
      <dgm:spPr/>
      <dgm:t>
        <a:bodyPr/>
        <a:lstStyle/>
        <a:p>
          <a:r>
            <a:rPr lang="en-US" dirty="0" smtClean="0">
              <a:latin typeface="Arial"/>
              <a:cs typeface="Arial"/>
            </a:rPr>
            <a:t>Helps to alleviate anxiety and avoid depression and mood swings</a:t>
          </a:r>
          <a:endParaRPr lang="en-US" dirty="0">
            <a:latin typeface="Arial"/>
            <a:cs typeface="Arial"/>
          </a:endParaRPr>
        </a:p>
      </dgm:t>
    </dgm:pt>
    <dgm:pt modelId="{6D832D6B-71D3-8149-BA4A-23FCF68E42F3}" type="parTrans" cxnId="{ED962085-1A0D-FA42-8EE0-C6CFC73237F8}">
      <dgm:prSet/>
      <dgm:spPr/>
      <dgm:t>
        <a:bodyPr/>
        <a:lstStyle/>
        <a:p>
          <a:endParaRPr lang="en-US"/>
        </a:p>
      </dgm:t>
    </dgm:pt>
    <dgm:pt modelId="{9743CDE1-95C8-2740-B74D-CD56532B629E}" type="sibTrans" cxnId="{ED962085-1A0D-FA42-8EE0-C6CFC73237F8}">
      <dgm:prSet/>
      <dgm:spPr/>
      <dgm:t>
        <a:bodyPr/>
        <a:lstStyle/>
        <a:p>
          <a:endParaRPr lang="en-US"/>
        </a:p>
      </dgm:t>
    </dgm:pt>
    <dgm:pt modelId="{5458B147-2423-974E-966F-C3158CE0F383}">
      <dgm:prSet phldrT="[Text]"/>
      <dgm:spPr/>
      <dgm:t>
        <a:bodyPr/>
        <a:lstStyle/>
        <a:p>
          <a:r>
            <a:rPr lang="en-US" dirty="0" smtClean="0">
              <a:latin typeface="Arial"/>
              <a:cs typeface="Arial"/>
            </a:rPr>
            <a:t>Affects our attitude and outlook in life</a:t>
          </a:r>
          <a:endParaRPr lang="en-US" dirty="0">
            <a:latin typeface="Arial"/>
            <a:cs typeface="Arial"/>
          </a:endParaRPr>
        </a:p>
      </dgm:t>
    </dgm:pt>
    <dgm:pt modelId="{77AA6501-AAB5-054F-BC10-B2501C628032}" type="parTrans" cxnId="{AF95424B-3C04-BB40-8340-5738A08ED1AA}">
      <dgm:prSet/>
      <dgm:spPr/>
      <dgm:t>
        <a:bodyPr/>
        <a:lstStyle/>
        <a:p>
          <a:endParaRPr lang="en-US"/>
        </a:p>
      </dgm:t>
    </dgm:pt>
    <dgm:pt modelId="{F9629C49-EA36-434F-8B5A-1DCF7FB30CE5}" type="sibTrans" cxnId="{AF95424B-3C04-BB40-8340-5738A08ED1AA}">
      <dgm:prSet/>
      <dgm:spPr/>
      <dgm:t>
        <a:bodyPr/>
        <a:lstStyle/>
        <a:p>
          <a:endParaRPr lang="en-US"/>
        </a:p>
      </dgm:t>
    </dgm:pt>
    <dgm:pt modelId="{93B3FC3F-CD41-714B-A322-870161AF6D88}">
      <dgm:prSet phldrT="[Text]"/>
      <dgm:spPr/>
      <dgm:t>
        <a:bodyPr/>
        <a:lstStyle/>
        <a:p>
          <a:r>
            <a:rPr lang="en-US" b="1" dirty="0" smtClean="0">
              <a:latin typeface="Arial"/>
              <a:cs typeface="Arial"/>
            </a:rPr>
            <a:t>Relationships</a:t>
          </a:r>
          <a:endParaRPr lang="en-US" b="1" dirty="0">
            <a:latin typeface="Arial"/>
            <a:cs typeface="Arial"/>
          </a:endParaRPr>
        </a:p>
      </dgm:t>
    </dgm:pt>
    <dgm:pt modelId="{DC202A74-72C8-C749-B6CC-E7FE73CB60C6}" type="parTrans" cxnId="{A1214D16-F93B-6D4A-B151-440F043D5EF6}">
      <dgm:prSet/>
      <dgm:spPr/>
      <dgm:t>
        <a:bodyPr/>
        <a:lstStyle/>
        <a:p>
          <a:endParaRPr lang="en-US"/>
        </a:p>
      </dgm:t>
    </dgm:pt>
    <dgm:pt modelId="{CE4482AD-A250-A440-A5E2-296E3C44A79B}" type="sibTrans" cxnId="{A1214D16-F93B-6D4A-B151-440F043D5EF6}">
      <dgm:prSet/>
      <dgm:spPr/>
      <dgm:t>
        <a:bodyPr/>
        <a:lstStyle/>
        <a:p>
          <a:endParaRPr lang="en-US"/>
        </a:p>
      </dgm:t>
    </dgm:pt>
    <dgm:pt modelId="{B64966C1-1B0F-044F-A2C9-2E5E497CB494}">
      <dgm:prSet phldrT="[Text]"/>
      <dgm:spPr/>
      <dgm:t>
        <a:bodyPr/>
        <a:lstStyle/>
        <a:p>
          <a:r>
            <a:rPr lang="en-US" dirty="0" smtClean="0">
              <a:latin typeface="Arial"/>
              <a:cs typeface="Arial"/>
            </a:rPr>
            <a:t>Helps to communicate our feelings in a constructive way</a:t>
          </a:r>
          <a:endParaRPr lang="en-US" dirty="0">
            <a:latin typeface="Arial"/>
            <a:cs typeface="Arial"/>
          </a:endParaRPr>
        </a:p>
      </dgm:t>
    </dgm:pt>
    <dgm:pt modelId="{34D04002-50A5-B44D-92A7-6084BB17C5E1}" type="parTrans" cxnId="{E65DC303-0D80-DC45-BD06-A2AA06D630F7}">
      <dgm:prSet/>
      <dgm:spPr/>
      <dgm:t>
        <a:bodyPr/>
        <a:lstStyle/>
        <a:p>
          <a:endParaRPr lang="en-US"/>
        </a:p>
      </dgm:t>
    </dgm:pt>
    <dgm:pt modelId="{411AAFB1-7315-7541-97EB-24BF3E7C7C25}" type="sibTrans" cxnId="{E65DC303-0D80-DC45-BD06-A2AA06D630F7}">
      <dgm:prSet/>
      <dgm:spPr/>
      <dgm:t>
        <a:bodyPr/>
        <a:lstStyle/>
        <a:p>
          <a:endParaRPr lang="en-US"/>
        </a:p>
      </dgm:t>
    </dgm:pt>
    <dgm:pt modelId="{62011E67-74EF-A847-A783-AF0E734A08FA}">
      <dgm:prSet phldrT="[Text]"/>
      <dgm:spPr/>
      <dgm:t>
        <a:bodyPr/>
        <a:lstStyle/>
        <a:p>
          <a:r>
            <a:rPr lang="en-US" dirty="0" smtClean="0">
              <a:latin typeface="Arial"/>
              <a:cs typeface="Arial"/>
            </a:rPr>
            <a:t>Helps in understanding the needs, feelings and emotions of people we care about</a:t>
          </a:r>
          <a:endParaRPr lang="en-US" dirty="0">
            <a:latin typeface="Arial"/>
            <a:cs typeface="Arial"/>
          </a:endParaRPr>
        </a:p>
      </dgm:t>
    </dgm:pt>
    <dgm:pt modelId="{2B6D40A9-A8D1-2043-A4B7-BAC8700088AA}" type="parTrans" cxnId="{35279672-F7BA-4B45-8AFE-0A3DAD0AC4CE}">
      <dgm:prSet/>
      <dgm:spPr/>
      <dgm:t>
        <a:bodyPr/>
        <a:lstStyle/>
        <a:p>
          <a:endParaRPr lang="en-US"/>
        </a:p>
      </dgm:t>
    </dgm:pt>
    <dgm:pt modelId="{212A2EA6-B621-ED4A-93EF-BC5A3562D408}" type="sibTrans" cxnId="{35279672-F7BA-4B45-8AFE-0A3DAD0AC4CE}">
      <dgm:prSet/>
      <dgm:spPr/>
      <dgm:t>
        <a:bodyPr/>
        <a:lstStyle/>
        <a:p>
          <a:endParaRPr lang="en-US"/>
        </a:p>
      </dgm:t>
    </dgm:pt>
    <dgm:pt modelId="{CBFF63E5-3ACC-2347-B429-5D3E90A4F3EE}">
      <dgm:prSet phldrT="[Text]"/>
      <dgm:spPr/>
      <dgm:t>
        <a:bodyPr/>
        <a:lstStyle/>
        <a:p>
          <a:r>
            <a:rPr lang="en-US" dirty="0" smtClean="0">
              <a:latin typeface="Arial"/>
              <a:cs typeface="Arial"/>
            </a:rPr>
            <a:t>Enables easier coordination among people</a:t>
          </a:r>
          <a:endParaRPr lang="en-US" dirty="0">
            <a:latin typeface="Arial"/>
            <a:cs typeface="Arial"/>
          </a:endParaRPr>
        </a:p>
      </dgm:t>
    </dgm:pt>
    <dgm:pt modelId="{292B8275-2AB8-B54E-9DF6-75081290269A}" type="parTrans" cxnId="{F50C03A2-736C-B842-A27D-3A0A6387A0AC}">
      <dgm:prSet/>
      <dgm:spPr/>
      <dgm:t>
        <a:bodyPr/>
        <a:lstStyle/>
        <a:p>
          <a:endParaRPr lang="en-US"/>
        </a:p>
      </dgm:t>
    </dgm:pt>
    <dgm:pt modelId="{D054D447-9032-D645-8D23-0C56179DE3AF}" type="sibTrans" cxnId="{F50C03A2-736C-B842-A27D-3A0A6387A0AC}">
      <dgm:prSet/>
      <dgm:spPr/>
      <dgm:t>
        <a:bodyPr/>
        <a:lstStyle/>
        <a:p>
          <a:endParaRPr lang="en-US"/>
        </a:p>
      </dgm:t>
    </dgm:pt>
    <dgm:pt modelId="{1D27BE16-F6D8-C24B-B126-6398CF8B926A}" type="pres">
      <dgm:prSet presAssocID="{A4CE30FD-0626-0B48-A4AE-8C0E389BCAE5}" presName="Name0" presStyleCnt="0">
        <dgm:presLayoutVars>
          <dgm:dir/>
          <dgm:animLvl val="lvl"/>
          <dgm:resizeHandles val="exact"/>
        </dgm:presLayoutVars>
      </dgm:prSet>
      <dgm:spPr/>
      <dgm:t>
        <a:bodyPr/>
        <a:lstStyle/>
        <a:p>
          <a:endParaRPr lang="en-US"/>
        </a:p>
      </dgm:t>
    </dgm:pt>
    <dgm:pt modelId="{52410546-7FF2-9148-ADAE-110B14901969}" type="pres">
      <dgm:prSet presAssocID="{F54DBA0B-83C6-4E4B-BDFC-FD268003E73B}" presName="linNode" presStyleCnt="0"/>
      <dgm:spPr/>
      <dgm:t>
        <a:bodyPr/>
        <a:lstStyle/>
        <a:p>
          <a:endParaRPr lang="en-US"/>
        </a:p>
      </dgm:t>
    </dgm:pt>
    <dgm:pt modelId="{C22594E7-97C4-2A4A-8B6D-A883DF00371E}" type="pres">
      <dgm:prSet presAssocID="{F54DBA0B-83C6-4E4B-BDFC-FD268003E73B}" presName="parentText" presStyleLbl="node1" presStyleIdx="0" presStyleCnt="4">
        <dgm:presLayoutVars>
          <dgm:chMax val="1"/>
          <dgm:bulletEnabled val="1"/>
        </dgm:presLayoutVars>
      </dgm:prSet>
      <dgm:spPr/>
      <dgm:t>
        <a:bodyPr/>
        <a:lstStyle/>
        <a:p>
          <a:endParaRPr lang="en-US"/>
        </a:p>
      </dgm:t>
    </dgm:pt>
    <dgm:pt modelId="{FB9CC2E2-1213-1D47-9C6B-C6BB4693FC13}" type="pres">
      <dgm:prSet presAssocID="{F54DBA0B-83C6-4E4B-BDFC-FD268003E73B}" presName="descendantText" presStyleLbl="alignAccFollowNode1" presStyleIdx="0" presStyleCnt="4">
        <dgm:presLayoutVars>
          <dgm:bulletEnabled val="1"/>
        </dgm:presLayoutVars>
      </dgm:prSet>
      <dgm:spPr/>
      <dgm:t>
        <a:bodyPr/>
        <a:lstStyle/>
        <a:p>
          <a:endParaRPr lang="en-US"/>
        </a:p>
      </dgm:t>
    </dgm:pt>
    <dgm:pt modelId="{B592D4F1-B749-B34F-B162-55829132590E}" type="pres">
      <dgm:prSet presAssocID="{49C8A665-8609-654B-8097-99C6B212F08B}" presName="sp" presStyleCnt="0"/>
      <dgm:spPr/>
      <dgm:t>
        <a:bodyPr/>
        <a:lstStyle/>
        <a:p>
          <a:endParaRPr lang="en-US"/>
        </a:p>
      </dgm:t>
    </dgm:pt>
    <dgm:pt modelId="{D16C743B-67DD-134E-BAC9-79AB974304B2}" type="pres">
      <dgm:prSet presAssocID="{6318CD2D-849F-174D-8623-ADD7CA6428D7}" presName="linNode" presStyleCnt="0"/>
      <dgm:spPr/>
      <dgm:t>
        <a:bodyPr/>
        <a:lstStyle/>
        <a:p>
          <a:endParaRPr lang="en-US"/>
        </a:p>
      </dgm:t>
    </dgm:pt>
    <dgm:pt modelId="{316D4F1B-447A-914E-A41D-2976A7F3922F}" type="pres">
      <dgm:prSet presAssocID="{6318CD2D-849F-174D-8623-ADD7CA6428D7}" presName="parentText" presStyleLbl="node1" presStyleIdx="1" presStyleCnt="4">
        <dgm:presLayoutVars>
          <dgm:chMax val="1"/>
          <dgm:bulletEnabled val="1"/>
        </dgm:presLayoutVars>
      </dgm:prSet>
      <dgm:spPr/>
      <dgm:t>
        <a:bodyPr/>
        <a:lstStyle/>
        <a:p>
          <a:endParaRPr lang="en-US"/>
        </a:p>
      </dgm:t>
    </dgm:pt>
    <dgm:pt modelId="{8403C354-645C-4B4D-B82F-ABF10C9647A5}" type="pres">
      <dgm:prSet presAssocID="{6318CD2D-849F-174D-8623-ADD7CA6428D7}" presName="descendantText" presStyleLbl="alignAccFollowNode1" presStyleIdx="1" presStyleCnt="4">
        <dgm:presLayoutVars>
          <dgm:bulletEnabled val="1"/>
        </dgm:presLayoutVars>
      </dgm:prSet>
      <dgm:spPr/>
      <dgm:t>
        <a:bodyPr/>
        <a:lstStyle/>
        <a:p>
          <a:endParaRPr lang="en-US"/>
        </a:p>
      </dgm:t>
    </dgm:pt>
    <dgm:pt modelId="{F9788F36-E361-FE44-A4D3-FEFD40814ABD}" type="pres">
      <dgm:prSet presAssocID="{4E270E70-DFD7-B84B-B01A-8FAB87606155}" presName="sp" presStyleCnt="0"/>
      <dgm:spPr/>
      <dgm:t>
        <a:bodyPr/>
        <a:lstStyle/>
        <a:p>
          <a:endParaRPr lang="en-US"/>
        </a:p>
      </dgm:t>
    </dgm:pt>
    <dgm:pt modelId="{7E2D5391-477D-1541-B457-CE4A996EF346}" type="pres">
      <dgm:prSet presAssocID="{4F45CFDB-58C3-B443-93D5-EFBE109BC941}" presName="linNode" presStyleCnt="0"/>
      <dgm:spPr/>
      <dgm:t>
        <a:bodyPr/>
        <a:lstStyle/>
        <a:p>
          <a:endParaRPr lang="en-US"/>
        </a:p>
      </dgm:t>
    </dgm:pt>
    <dgm:pt modelId="{4DE02B94-616C-7C4F-AB3D-18B77A673C0C}" type="pres">
      <dgm:prSet presAssocID="{4F45CFDB-58C3-B443-93D5-EFBE109BC941}" presName="parentText" presStyleLbl="node1" presStyleIdx="2" presStyleCnt="4">
        <dgm:presLayoutVars>
          <dgm:chMax val="1"/>
          <dgm:bulletEnabled val="1"/>
        </dgm:presLayoutVars>
      </dgm:prSet>
      <dgm:spPr/>
      <dgm:t>
        <a:bodyPr/>
        <a:lstStyle/>
        <a:p>
          <a:endParaRPr lang="en-US"/>
        </a:p>
      </dgm:t>
    </dgm:pt>
    <dgm:pt modelId="{A6F9ED1C-903F-3D47-9449-ABDCE7C9FDB3}" type="pres">
      <dgm:prSet presAssocID="{4F45CFDB-58C3-B443-93D5-EFBE109BC941}" presName="descendantText" presStyleLbl="alignAccFollowNode1" presStyleIdx="2" presStyleCnt="4">
        <dgm:presLayoutVars>
          <dgm:bulletEnabled val="1"/>
        </dgm:presLayoutVars>
      </dgm:prSet>
      <dgm:spPr/>
      <dgm:t>
        <a:bodyPr/>
        <a:lstStyle/>
        <a:p>
          <a:endParaRPr lang="en-US"/>
        </a:p>
      </dgm:t>
    </dgm:pt>
    <dgm:pt modelId="{B4032D67-5618-314B-89CC-9B9799800327}" type="pres">
      <dgm:prSet presAssocID="{AFFE22B9-528F-864F-A8CC-6EDE6084EFD9}" presName="sp" presStyleCnt="0"/>
      <dgm:spPr/>
      <dgm:t>
        <a:bodyPr/>
        <a:lstStyle/>
        <a:p>
          <a:endParaRPr lang="en-US"/>
        </a:p>
      </dgm:t>
    </dgm:pt>
    <dgm:pt modelId="{5431EB00-B34A-9B4F-9E3F-D40EDD261713}" type="pres">
      <dgm:prSet presAssocID="{93B3FC3F-CD41-714B-A322-870161AF6D88}" presName="linNode" presStyleCnt="0"/>
      <dgm:spPr/>
      <dgm:t>
        <a:bodyPr/>
        <a:lstStyle/>
        <a:p>
          <a:endParaRPr lang="en-US"/>
        </a:p>
      </dgm:t>
    </dgm:pt>
    <dgm:pt modelId="{BAF58110-E1E9-564B-9AB4-F706B7F7CC0D}" type="pres">
      <dgm:prSet presAssocID="{93B3FC3F-CD41-714B-A322-870161AF6D88}" presName="parentText" presStyleLbl="node1" presStyleIdx="3" presStyleCnt="4">
        <dgm:presLayoutVars>
          <dgm:chMax val="1"/>
          <dgm:bulletEnabled val="1"/>
        </dgm:presLayoutVars>
      </dgm:prSet>
      <dgm:spPr/>
      <dgm:t>
        <a:bodyPr/>
        <a:lstStyle/>
        <a:p>
          <a:endParaRPr lang="en-US"/>
        </a:p>
      </dgm:t>
    </dgm:pt>
    <dgm:pt modelId="{A184FDB1-0F70-0441-87B3-6C56723694DF}" type="pres">
      <dgm:prSet presAssocID="{93B3FC3F-CD41-714B-A322-870161AF6D88}" presName="descendantText" presStyleLbl="alignAccFollowNode1" presStyleIdx="3" presStyleCnt="4">
        <dgm:presLayoutVars>
          <dgm:bulletEnabled val="1"/>
        </dgm:presLayoutVars>
      </dgm:prSet>
      <dgm:spPr/>
      <dgm:t>
        <a:bodyPr/>
        <a:lstStyle/>
        <a:p>
          <a:endParaRPr lang="en-US"/>
        </a:p>
      </dgm:t>
    </dgm:pt>
  </dgm:ptLst>
  <dgm:cxnLst>
    <dgm:cxn modelId="{5295E787-E4A0-0742-9D69-4B622918DCA6}" type="presOf" srcId="{D1537C0D-B65A-6E4A-9C8F-BC781ECCAA1D}" destId="{A6F9ED1C-903F-3D47-9449-ABDCE7C9FDB3}" srcOrd="0" destOrd="0" presId="urn:microsoft.com/office/officeart/2005/8/layout/vList5"/>
    <dgm:cxn modelId="{35279672-F7BA-4B45-8AFE-0A3DAD0AC4CE}" srcId="{93B3FC3F-CD41-714B-A322-870161AF6D88}" destId="{62011E67-74EF-A847-A783-AF0E734A08FA}" srcOrd="1" destOrd="0" parTransId="{2B6D40A9-A8D1-2043-A4B7-BAC8700088AA}" sibTransId="{212A2EA6-B621-ED4A-93EF-BC5A3562D408}"/>
    <dgm:cxn modelId="{073E1ECA-5529-124F-8037-861BB05BB0CC}" type="presOf" srcId="{F54DBA0B-83C6-4E4B-BDFC-FD268003E73B}" destId="{C22594E7-97C4-2A4A-8B6D-A883DF00371E}" srcOrd="0" destOrd="0" presId="urn:microsoft.com/office/officeart/2005/8/layout/vList5"/>
    <dgm:cxn modelId="{E65DC303-0D80-DC45-BD06-A2AA06D630F7}" srcId="{93B3FC3F-CD41-714B-A322-870161AF6D88}" destId="{B64966C1-1B0F-044F-A2C9-2E5E497CB494}" srcOrd="0" destOrd="0" parTransId="{34D04002-50A5-B44D-92A7-6084BB17C5E1}" sibTransId="{411AAFB1-7315-7541-97EB-24BF3E7C7C25}"/>
    <dgm:cxn modelId="{F1518BC4-4BD8-6045-8EFE-6BBB220C5888}" type="presOf" srcId="{5458B147-2423-974E-966F-C3158CE0F383}" destId="{A6F9ED1C-903F-3D47-9449-ABDCE7C9FDB3}" srcOrd="0" destOrd="1" presId="urn:microsoft.com/office/officeart/2005/8/layout/vList5"/>
    <dgm:cxn modelId="{28E250F4-5E1D-1149-8209-9AF1C427BFE1}" type="presOf" srcId="{6318CD2D-849F-174D-8623-ADD7CA6428D7}" destId="{316D4F1B-447A-914E-A41D-2976A7F3922F}" srcOrd="0" destOrd="0" presId="urn:microsoft.com/office/officeart/2005/8/layout/vList5"/>
    <dgm:cxn modelId="{D5139F2C-15EE-F043-A5DD-B4F38060563E}" type="presOf" srcId="{01865465-9818-DF41-8081-5F1EC92682A4}" destId="{8403C354-645C-4B4D-B82F-ABF10C9647A5}" srcOrd="0" destOrd="0" presId="urn:microsoft.com/office/officeart/2005/8/layout/vList5"/>
    <dgm:cxn modelId="{A2AB1057-6832-4743-8F12-7C761B530F58}" type="presOf" srcId="{DB4BFAE7-17C3-CB47-BD93-9B678D4D3113}" destId="{FB9CC2E2-1213-1D47-9C6B-C6BB4693FC13}" srcOrd="0" destOrd="0" presId="urn:microsoft.com/office/officeart/2005/8/layout/vList5"/>
    <dgm:cxn modelId="{9F4B50C9-B732-254D-85AB-CA932221BEED}" srcId="{A4CE30FD-0626-0B48-A4AE-8C0E389BCAE5}" destId="{6318CD2D-849F-174D-8623-ADD7CA6428D7}" srcOrd="1" destOrd="0" parTransId="{A4168F7A-31C6-5A4F-9E6C-8344BF1CC6E3}" sibTransId="{4E270E70-DFD7-B84B-B01A-8FAB87606155}"/>
    <dgm:cxn modelId="{ED962085-1A0D-FA42-8EE0-C6CFC73237F8}" srcId="{4F45CFDB-58C3-B443-93D5-EFBE109BC941}" destId="{D1537C0D-B65A-6E4A-9C8F-BC781ECCAA1D}" srcOrd="0" destOrd="0" parTransId="{6D832D6B-71D3-8149-BA4A-23FCF68E42F3}" sibTransId="{9743CDE1-95C8-2740-B74D-CD56532B629E}"/>
    <dgm:cxn modelId="{A1742BD3-0E23-6948-9C9B-AE345A14D5AC}" type="presOf" srcId="{B64966C1-1B0F-044F-A2C9-2E5E497CB494}" destId="{A184FDB1-0F70-0441-87B3-6C56723694DF}" srcOrd="0" destOrd="0" presId="urn:microsoft.com/office/officeart/2005/8/layout/vList5"/>
    <dgm:cxn modelId="{E7FB660D-ADC3-E942-94C2-6D30DC2839F8}" srcId="{A4CE30FD-0626-0B48-A4AE-8C0E389BCAE5}" destId="{F54DBA0B-83C6-4E4B-BDFC-FD268003E73B}" srcOrd="0" destOrd="0" parTransId="{95BC7D18-B192-FB4B-8C83-5870CE152914}" sibTransId="{49C8A665-8609-654B-8097-99C6B212F08B}"/>
    <dgm:cxn modelId="{7E41688F-292E-C746-87A2-76EE5910691E}" type="presOf" srcId="{A4CE30FD-0626-0B48-A4AE-8C0E389BCAE5}" destId="{1D27BE16-F6D8-C24B-B126-6398CF8B926A}" srcOrd="0" destOrd="0" presId="urn:microsoft.com/office/officeart/2005/8/layout/vList5"/>
    <dgm:cxn modelId="{F50C03A2-736C-B842-A27D-3A0A6387A0AC}" srcId="{F54DBA0B-83C6-4E4B-BDFC-FD268003E73B}" destId="{CBFF63E5-3ACC-2347-B429-5D3E90A4F3EE}" srcOrd="1" destOrd="0" parTransId="{292B8275-2AB8-B54E-9DF6-75081290269A}" sibTransId="{D054D447-9032-D645-8D23-0C56179DE3AF}"/>
    <dgm:cxn modelId="{AF95424B-3C04-BB40-8340-5738A08ED1AA}" srcId="{4F45CFDB-58C3-B443-93D5-EFBE109BC941}" destId="{5458B147-2423-974E-966F-C3158CE0F383}" srcOrd="1" destOrd="0" parTransId="{77AA6501-AAB5-054F-BC10-B2501C628032}" sibTransId="{F9629C49-EA36-434F-8B5A-1DCF7FB30CE5}"/>
    <dgm:cxn modelId="{A1214D16-F93B-6D4A-B151-440F043D5EF6}" srcId="{A4CE30FD-0626-0B48-A4AE-8C0E389BCAE5}" destId="{93B3FC3F-CD41-714B-A322-870161AF6D88}" srcOrd="3" destOrd="0" parTransId="{DC202A74-72C8-C749-B6CC-E7FE73CB60C6}" sibTransId="{CE4482AD-A250-A440-A5E2-296E3C44A79B}"/>
    <dgm:cxn modelId="{A97AD799-6111-AD46-A978-D76EFFC4748D}" type="presOf" srcId="{4F45CFDB-58C3-B443-93D5-EFBE109BC941}" destId="{4DE02B94-616C-7C4F-AB3D-18B77A673C0C}" srcOrd="0" destOrd="0" presId="urn:microsoft.com/office/officeart/2005/8/layout/vList5"/>
    <dgm:cxn modelId="{1EA7C16B-47D7-6240-A9AA-3131F171C7B0}" srcId="{A4CE30FD-0626-0B48-A4AE-8C0E389BCAE5}" destId="{4F45CFDB-58C3-B443-93D5-EFBE109BC941}" srcOrd="2" destOrd="0" parTransId="{6500E9FB-99B8-C440-A5A5-2ACFBD70034A}" sibTransId="{AFFE22B9-528F-864F-A8CC-6EDE6084EFD9}"/>
    <dgm:cxn modelId="{1D679006-E1B0-9F4E-B771-062779307FAC}" srcId="{F54DBA0B-83C6-4E4B-BDFC-FD268003E73B}" destId="{DB4BFAE7-17C3-CB47-BD93-9B678D4D3113}" srcOrd="0" destOrd="0" parTransId="{8BE580AF-C3F2-F94A-88FB-5AD255E24AA8}" sibTransId="{4A96BD09-EFBB-874E-99C3-D03D2EC15B7D}"/>
    <dgm:cxn modelId="{7369D710-2EA5-7D44-BFDE-3FC7D33FD0AB}" srcId="{6318CD2D-849F-174D-8623-ADD7CA6428D7}" destId="{01865465-9818-DF41-8081-5F1EC92682A4}" srcOrd="0" destOrd="0" parTransId="{F8F74F66-D9C3-114F-A14F-E889004A42FB}" sibTransId="{6D35BD8D-5CCC-784B-B079-2CC3B1679F9C}"/>
    <dgm:cxn modelId="{61A907A8-C3BC-BF4E-88A0-D13DD21C66A7}" type="presOf" srcId="{62011E67-74EF-A847-A783-AF0E734A08FA}" destId="{A184FDB1-0F70-0441-87B3-6C56723694DF}" srcOrd="0" destOrd="1" presId="urn:microsoft.com/office/officeart/2005/8/layout/vList5"/>
    <dgm:cxn modelId="{6BDBB217-B993-CF45-931E-FBE3E219BFE0}" type="presOf" srcId="{93B3FC3F-CD41-714B-A322-870161AF6D88}" destId="{BAF58110-E1E9-564B-9AB4-F706B7F7CC0D}" srcOrd="0" destOrd="0" presId="urn:microsoft.com/office/officeart/2005/8/layout/vList5"/>
    <dgm:cxn modelId="{1D03E2AC-DA49-384A-9D36-55FE1338D9FB}" type="presOf" srcId="{CBFF63E5-3ACC-2347-B429-5D3E90A4F3EE}" destId="{FB9CC2E2-1213-1D47-9C6B-C6BB4693FC13}" srcOrd="0" destOrd="1" presId="urn:microsoft.com/office/officeart/2005/8/layout/vList5"/>
    <dgm:cxn modelId="{1ED98CB4-824D-F042-8DD2-D00FA08256BA}" type="presParOf" srcId="{1D27BE16-F6D8-C24B-B126-6398CF8B926A}" destId="{52410546-7FF2-9148-ADAE-110B14901969}" srcOrd="0" destOrd="0" presId="urn:microsoft.com/office/officeart/2005/8/layout/vList5"/>
    <dgm:cxn modelId="{ACB09669-86FE-1943-8BA3-069EFA21EF0B}" type="presParOf" srcId="{52410546-7FF2-9148-ADAE-110B14901969}" destId="{C22594E7-97C4-2A4A-8B6D-A883DF00371E}" srcOrd="0" destOrd="0" presId="urn:microsoft.com/office/officeart/2005/8/layout/vList5"/>
    <dgm:cxn modelId="{C7BF0A48-783C-704F-A5E8-3486FE2F1D58}" type="presParOf" srcId="{52410546-7FF2-9148-ADAE-110B14901969}" destId="{FB9CC2E2-1213-1D47-9C6B-C6BB4693FC13}" srcOrd="1" destOrd="0" presId="urn:microsoft.com/office/officeart/2005/8/layout/vList5"/>
    <dgm:cxn modelId="{2159C514-2320-9B43-9579-FF9F9DD5D808}" type="presParOf" srcId="{1D27BE16-F6D8-C24B-B126-6398CF8B926A}" destId="{B592D4F1-B749-B34F-B162-55829132590E}" srcOrd="1" destOrd="0" presId="urn:microsoft.com/office/officeart/2005/8/layout/vList5"/>
    <dgm:cxn modelId="{A4CA7F8C-D60C-E74A-8793-75D7E1E018FA}" type="presParOf" srcId="{1D27BE16-F6D8-C24B-B126-6398CF8B926A}" destId="{D16C743B-67DD-134E-BAC9-79AB974304B2}" srcOrd="2" destOrd="0" presId="urn:microsoft.com/office/officeart/2005/8/layout/vList5"/>
    <dgm:cxn modelId="{0F1A5C7C-375B-0642-AFA1-A3196EF7E79C}" type="presParOf" srcId="{D16C743B-67DD-134E-BAC9-79AB974304B2}" destId="{316D4F1B-447A-914E-A41D-2976A7F3922F}" srcOrd="0" destOrd="0" presId="urn:microsoft.com/office/officeart/2005/8/layout/vList5"/>
    <dgm:cxn modelId="{AC38DE30-2FBE-C24E-9AFF-B5330250A0A6}" type="presParOf" srcId="{D16C743B-67DD-134E-BAC9-79AB974304B2}" destId="{8403C354-645C-4B4D-B82F-ABF10C9647A5}" srcOrd="1" destOrd="0" presId="urn:microsoft.com/office/officeart/2005/8/layout/vList5"/>
    <dgm:cxn modelId="{047BD1E9-7AFB-C54E-AAFE-3E7B4E125444}" type="presParOf" srcId="{1D27BE16-F6D8-C24B-B126-6398CF8B926A}" destId="{F9788F36-E361-FE44-A4D3-FEFD40814ABD}" srcOrd="3" destOrd="0" presId="urn:microsoft.com/office/officeart/2005/8/layout/vList5"/>
    <dgm:cxn modelId="{A079BA8A-755F-B74B-8CCF-D8FA873F71CD}" type="presParOf" srcId="{1D27BE16-F6D8-C24B-B126-6398CF8B926A}" destId="{7E2D5391-477D-1541-B457-CE4A996EF346}" srcOrd="4" destOrd="0" presId="urn:microsoft.com/office/officeart/2005/8/layout/vList5"/>
    <dgm:cxn modelId="{AF721D34-68FC-B844-B77B-98151382F6B5}" type="presParOf" srcId="{7E2D5391-477D-1541-B457-CE4A996EF346}" destId="{4DE02B94-616C-7C4F-AB3D-18B77A673C0C}" srcOrd="0" destOrd="0" presId="urn:microsoft.com/office/officeart/2005/8/layout/vList5"/>
    <dgm:cxn modelId="{5503EAEE-1EED-9E49-B6E2-4064A64871B3}" type="presParOf" srcId="{7E2D5391-477D-1541-B457-CE4A996EF346}" destId="{A6F9ED1C-903F-3D47-9449-ABDCE7C9FDB3}" srcOrd="1" destOrd="0" presId="urn:microsoft.com/office/officeart/2005/8/layout/vList5"/>
    <dgm:cxn modelId="{044AB2C3-2DEC-4B44-91B8-33B0B4E0B10B}" type="presParOf" srcId="{1D27BE16-F6D8-C24B-B126-6398CF8B926A}" destId="{B4032D67-5618-314B-89CC-9B9799800327}" srcOrd="5" destOrd="0" presId="urn:microsoft.com/office/officeart/2005/8/layout/vList5"/>
    <dgm:cxn modelId="{A34825FF-13F8-1A41-8841-5DB758473F23}" type="presParOf" srcId="{1D27BE16-F6D8-C24B-B126-6398CF8B926A}" destId="{5431EB00-B34A-9B4F-9E3F-D40EDD261713}" srcOrd="6" destOrd="0" presId="urn:microsoft.com/office/officeart/2005/8/layout/vList5"/>
    <dgm:cxn modelId="{F0914B09-502C-C847-AAA4-49C8C25B102B}" type="presParOf" srcId="{5431EB00-B34A-9B4F-9E3F-D40EDD261713}" destId="{BAF58110-E1E9-564B-9AB4-F706B7F7CC0D}" srcOrd="0" destOrd="0" presId="urn:microsoft.com/office/officeart/2005/8/layout/vList5"/>
    <dgm:cxn modelId="{C1CC4246-4BE8-F84A-883D-90779331E5FA}" type="presParOf" srcId="{5431EB00-B34A-9B4F-9E3F-D40EDD261713}" destId="{A184FDB1-0F70-0441-87B3-6C56723694DF}"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4CE30FD-0626-0B48-A4AE-8C0E389BCAE5}" type="doc">
      <dgm:prSet loTypeId="urn:microsoft.com/office/officeart/2005/8/layout/vList5" loCatId="" qsTypeId="urn:microsoft.com/office/officeart/2005/8/quickstyle/simple4" qsCatId="simple" csTypeId="urn:microsoft.com/office/officeart/2005/8/colors/colorful4" csCatId="colorful" phldr="1"/>
      <dgm:spPr/>
      <dgm:t>
        <a:bodyPr/>
        <a:lstStyle/>
        <a:p>
          <a:endParaRPr lang="en-US"/>
        </a:p>
      </dgm:t>
    </dgm:pt>
    <dgm:pt modelId="{F54DBA0B-83C6-4E4B-BDFC-FD268003E73B}">
      <dgm:prSet phldrT="[Text]"/>
      <dgm:spPr/>
      <dgm:t>
        <a:bodyPr/>
        <a:lstStyle/>
        <a:p>
          <a:r>
            <a:rPr lang="en-US" b="1" dirty="0" smtClean="0"/>
            <a:t>Conflict Resolution</a:t>
          </a:r>
          <a:endParaRPr lang="en-US" b="1" dirty="0"/>
        </a:p>
      </dgm:t>
    </dgm:pt>
    <dgm:pt modelId="{95BC7D18-B192-FB4B-8C83-5870CE152914}" type="parTrans" cxnId="{E7FB660D-ADC3-E942-94C2-6D30DC2839F8}">
      <dgm:prSet/>
      <dgm:spPr/>
      <dgm:t>
        <a:bodyPr/>
        <a:lstStyle/>
        <a:p>
          <a:endParaRPr lang="en-US"/>
        </a:p>
      </dgm:t>
    </dgm:pt>
    <dgm:pt modelId="{49C8A665-8609-654B-8097-99C6B212F08B}" type="sibTrans" cxnId="{E7FB660D-ADC3-E942-94C2-6D30DC2839F8}">
      <dgm:prSet/>
      <dgm:spPr/>
      <dgm:t>
        <a:bodyPr/>
        <a:lstStyle/>
        <a:p>
          <a:endParaRPr lang="en-US"/>
        </a:p>
      </dgm:t>
    </dgm:pt>
    <dgm:pt modelId="{8E8C8315-D6A2-4244-84BE-8E6AEB7F74F9}">
      <dgm:prSet phldrT="[Text]"/>
      <dgm:spPr/>
      <dgm:t>
        <a:bodyPr/>
        <a:lstStyle/>
        <a:p>
          <a:r>
            <a:rPr lang="en-US" dirty="0" smtClean="0"/>
            <a:t>Helps in empathizing with others</a:t>
          </a:r>
          <a:endParaRPr lang="en-US" dirty="0"/>
        </a:p>
      </dgm:t>
    </dgm:pt>
    <dgm:pt modelId="{28458DDB-4F7B-DC4F-8351-0B78E23817B5}" type="parTrans" cxnId="{7CD8DAFB-DA21-3F4D-B728-46CAA7BB02EC}">
      <dgm:prSet/>
      <dgm:spPr/>
      <dgm:t>
        <a:bodyPr/>
        <a:lstStyle/>
        <a:p>
          <a:endParaRPr lang="en-US"/>
        </a:p>
      </dgm:t>
    </dgm:pt>
    <dgm:pt modelId="{42D26FAE-73AF-DF47-820D-FF827839B617}" type="sibTrans" cxnId="{7CD8DAFB-DA21-3F4D-B728-46CAA7BB02EC}">
      <dgm:prSet/>
      <dgm:spPr/>
      <dgm:t>
        <a:bodyPr/>
        <a:lstStyle/>
        <a:p>
          <a:endParaRPr lang="en-US"/>
        </a:p>
      </dgm:t>
    </dgm:pt>
    <dgm:pt modelId="{DB4BFAE7-17C3-CB47-BD93-9B678D4D3113}">
      <dgm:prSet phldrT="[Text]"/>
      <dgm:spPr/>
      <dgm:t>
        <a:bodyPr/>
        <a:lstStyle/>
        <a:p>
          <a:r>
            <a:rPr lang="en-US" dirty="0" smtClean="0"/>
            <a:t>Negotiation Skills</a:t>
          </a:r>
          <a:endParaRPr lang="en-US" dirty="0"/>
        </a:p>
      </dgm:t>
    </dgm:pt>
    <dgm:pt modelId="{8BE580AF-C3F2-F94A-88FB-5AD255E24AA8}" type="parTrans" cxnId="{1D679006-E1B0-9F4E-B771-062779307FAC}">
      <dgm:prSet/>
      <dgm:spPr/>
      <dgm:t>
        <a:bodyPr/>
        <a:lstStyle/>
        <a:p>
          <a:endParaRPr lang="en-US"/>
        </a:p>
      </dgm:t>
    </dgm:pt>
    <dgm:pt modelId="{4A96BD09-EFBB-874E-99C3-D03D2EC15B7D}" type="sibTrans" cxnId="{1D679006-E1B0-9F4E-B771-062779307FAC}">
      <dgm:prSet/>
      <dgm:spPr/>
      <dgm:t>
        <a:bodyPr/>
        <a:lstStyle/>
        <a:p>
          <a:endParaRPr lang="en-US"/>
        </a:p>
      </dgm:t>
    </dgm:pt>
    <dgm:pt modelId="{6318CD2D-849F-174D-8623-ADD7CA6428D7}">
      <dgm:prSet phldrT="[Text]"/>
      <dgm:spPr/>
      <dgm:t>
        <a:bodyPr/>
        <a:lstStyle/>
        <a:p>
          <a:r>
            <a:rPr lang="en-US" b="1" dirty="0" smtClean="0"/>
            <a:t>Success</a:t>
          </a:r>
          <a:endParaRPr lang="en-US" dirty="0"/>
        </a:p>
      </dgm:t>
    </dgm:pt>
    <dgm:pt modelId="{A4168F7A-31C6-5A4F-9E6C-8344BF1CC6E3}" type="parTrans" cxnId="{9F4B50C9-B732-254D-85AB-CA932221BEED}">
      <dgm:prSet/>
      <dgm:spPr/>
      <dgm:t>
        <a:bodyPr/>
        <a:lstStyle/>
        <a:p>
          <a:endParaRPr lang="en-US"/>
        </a:p>
      </dgm:t>
    </dgm:pt>
    <dgm:pt modelId="{4E270E70-DFD7-B84B-B01A-8FAB87606155}" type="sibTrans" cxnId="{9F4B50C9-B732-254D-85AB-CA932221BEED}">
      <dgm:prSet/>
      <dgm:spPr/>
      <dgm:t>
        <a:bodyPr/>
        <a:lstStyle/>
        <a:p>
          <a:endParaRPr lang="en-US"/>
        </a:p>
      </dgm:t>
    </dgm:pt>
    <dgm:pt modelId="{4F45CFDB-58C3-B443-93D5-EFBE109BC941}">
      <dgm:prSet phldrT="[Text]"/>
      <dgm:spPr/>
      <dgm:t>
        <a:bodyPr/>
        <a:lstStyle/>
        <a:p>
          <a:r>
            <a:rPr lang="en-US" b="1" dirty="0" smtClean="0"/>
            <a:t>Leadership</a:t>
          </a:r>
          <a:endParaRPr lang="en-US" dirty="0"/>
        </a:p>
      </dgm:t>
    </dgm:pt>
    <dgm:pt modelId="{6500E9FB-99B8-C440-A5A5-2ACFBD70034A}" type="parTrans" cxnId="{1EA7C16B-47D7-6240-A9AA-3131F171C7B0}">
      <dgm:prSet/>
      <dgm:spPr/>
      <dgm:t>
        <a:bodyPr/>
        <a:lstStyle/>
        <a:p>
          <a:endParaRPr lang="en-US"/>
        </a:p>
      </dgm:t>
    </dgm:pt>
    <dgm:pt modelId="{AFFE22B9-528F-864F-A8CC-6EDE6084EFD9}" type="sibTrans" cxnId="{1EA7C16B-47D7-6240-A9AA-3131F171C7B0}">
      <dgm:prSet/>
      <dgm:spPr/>
      <dgm:t>
        <a:bodyPr/>
        <a:lstStyle/>
        <a:p>
          <a:endParaRPr lang="en-US"/>
        </a:p>
      </dgm:t>
    </dgm:pt>
    <dgm:pt modelId="{2A9D1E7F-C1AC-0842-B430-1C4E7AAFEC3E}">
      <dgm:prSet phldrT="[Text]"/>
      <dgm:spPr/>
      <dgm:t>
        <a:bodyPr/>
        <a:lstStyle/>
        <a:p>
          <a:r>
            <a:rPr lang="en-US" dirty="0" smtClean="0"/>
            <a:t>Improves self confidence</a:t>
          </a:r>
          <a:endParaRPr lang="en-US" dirty="0"/>
        </a:p>
      </dgm:t>
    </dgm:pt>
    <dgm:pt modelId="{3A7D894D-1E4E-574B-85E1-2B770C2D1873}" type="parTrans" cxnId="{3E73012D-6617-634E-9942-FD01BF9BCAD4}">
      <dgm:prSet/>
      <dgm:spPr/>
      <dgm:t>
        <a:bodyPr/>
        <a:lstStyle/>
        <a:p>
          <a:endParaRPr lang="en-US"/>
        </a:p>
      </dgm:t>
    </dgm:pt>
    <dgm:pt modelId="{4DB10C5B-D5B3-AF4D-B1B3-E669ED6D6A22}" type="sibTrans" cxnId="{3E73012D-6617-634E-9942-FD01BF9BCAD4}">
      <dgm:prSet/>
      <dgm:spPr/>
      <dgm:t>
        <a:bodyPr/>
        <a:lstStyle/>
        <a:p>
          <a:endParaRPr lang="en-US"/>
        </a:p>
      </dgm:t>
    </dgm:pt>
    <dgm:pt modelId="{A26FDBC3-9803-2D44-82D6-9AF26D5E38C7}">
      <dgm:prSet phldrT="[Text]"/>
      <dgm:spPr/>
      <dgm:t>
        <a:bodyPr/>
        <a:lstStyle/>
        <a:p>
          <a:r>
            <a:rPr lang="en-US" dirty="0" smtClean="0"/>
            <a:t>Ability to focus on a goal</a:t>
          </a:r>
          <a:endParaRPr lang="en-US" dirty="0"/>
        </a:p>
      </dgm:t>
    </dgm:pt>
    <dgm:pt modelId="{0D71EDA1-23CF-694E-B441-56504725B79A}" type="parTrans" cxnId="{47C92B3B-5980-7B48-956D-8F0D6FB16888}">
      <dgm:prSet/>
      <dgm:spPr/>
      <dgm:t>
        <a:bodyPr/>
        <a:lstStyle/>
        <a:p>
          <a:endParaRPr lang="en-US"/>
        </a:p>
      </dgm:t>
    </dgm:pt>
    <dgm:pt modelId="{9924BEAA-9DFD-7547-A2DD-37532F769880}" type="sibTrans" cxnId="{47C92B3B-5980-7B48-956D-8F0D6FB16888}">
      <dgm:prSet/>
      <dgm:spPr/>
      <dgm:t>
        <a:bodyPr/>
        <a:lstStyle/>
        <a:p>
          <a:endParaRPr lang="en-US"/>
        </a:p>
      </dgm:t>
    </dgm:pt>
    <dgm:pt modelId="{E51CC5F3-ED0C-3D4F-9648-C6AE776DB798}">
      <dgm:prSet phldrT="[Text]"/>
      <dgm:spPr/>
      <dgm:t>
        <a:bodyPr/>
        <a:lstStyle/>
        <a:p>
          <a:r>
            <a:rPr lang="en-US" dirty="0" smtClean="0"/>
            <a:t>Helps in understanding how own emotions and actions affect others</a:t>
          </a:r>
          <a:endParaRPr lang="en-US" dirty="0"/>
        </a:p>
      </dgm:t>
    </dgm:pt>
    <dgm:pt modelId="{8A4A5207-C619-6749-A048-BE0A71004156}" type="parTrans" cxnId="{B8729D1B-743A-6742-B7E7-A88B8BBACA7B}">
      <dgm:prSet/>
      <dgm:spPr/>
      <dgm:t>
        <a:bodyPr/>
        <a:lstStyle/>
        <a:p>
          <a:endParaRPr lang="en-US"/>
        </a:p>
      </dgm:t>
    </dgm:pt>
    <dgm:pt modelId="{47232580-84A2-B140-9F70-3CD02143AD75}" type="sibTrans" cxnId="{B8729D1B-743A-6742-B7E7-A88B8BBACA7B}">
      <dgm:prSet/>
      <dgm:spPr/>
      <dgm:t>
        <a:bodyPr/>
        <a:lstStyle/>
        <a:p>
          <a:endParaRPr lang="en-US"/>
        </a:p>
      </dgm:t>
    </dgm:pt>
    <dgm:pt modelId="{1DCD4C9B-F771-3A43-852F-E309F522E230}">
      <dgm:prSet phldrT="[Text]"/>
      <dgm:spPr/>
      <dgm:t>
        <a:bodyPr/>
        <a:lstStyle/>
        <a:p>
          <a:endParaRPr lang="en-US" dirty="0"/>
        </a:p>
      </dgm:t>
    </dgm:pt>
    <dgm:pt modelId="{F78AED1A-2751-6A4B-B6F9-418B43FD8B54}" type="parTrans" cxnId="{4DC9B074-0C92-F446-84FB-DF894191EEDC}">
      <dgm:prSet/>
      <dgm:spPr/>
      <dgm:t>
        <a:bodyPr/>
        <a:lstStyle/>
        <a:p>
          <a:endParaRPr lang="en-US"/>
        </a:p>
      </dgm:t>
    </dgm:pt>
    <dgm:pt modelId="{7DDB840E-E36C-B64B-A480-6226CDC464F4}" type="sibTrans" cxnId="{4DC9B074-0C92-F446-84FB-DF894191EEDC}">
      <dgm:prSet/>
      <dgm:spPr/>
      <dgm:t>
        <a:bodyPr/>
        <a:lstStyle/>
        <a:p>
          <a:endParaRPr lang="en-US"/>
        </a:p>
      </dgm:t>
    </dgm:pt>
    <dgm:pt modelId="{C4F9CBCF-65BE-7740-BCDD-0BC6E4763043}">
      <dgm:prSet phldrT="[Text]"/>
      <dgm:spPr/>
      <dgm:t>
        <a:bodyPr/>
        <a:lstStyle/>
        <a:p>
          <a:r>
            <a:rPr lang="en-US" dirty="0" smtClean="0"/>
            <a:t>Helps in relating to others</a:t>
          </a:r>
          <a:endParaRPr lang="en-US" dirty="0"/>
        </a:p>
      </dgm:t>
    </dgm:pt>
    <dgm:pt modelId="{1173D05C-FE28-5643-84A0-429F35A14D0F}" type="parTrans" cxnId="{6BD89202-E0F9-7849-9D2B-107959A11070}">
      <dgm:prSet/>
      <dgm:spPr/>
      <dgm:t>
        <a:bodyPr/>
        <a:lstStyle/>
        <a:p>
          <a:endParaRPr lang="en-US"/>
        </a:p>
      </dgm:t>
    </dgm:pt>
    <dgm:pt modelId="{1EB3DB27-8728-9442-AA95-99D70A1120BC}" type="sibTrans" cxnId="{6BD89202-E0F9-7849-9D2B-107959A11070}">
      <dgm:prSet/>
      <dgm:spPr/>
      <dgm:t>
        <a:bodyPr/>
        <a:lstStyle/>
        <a:p>
          <a:endParaRPr lang="en-US"/>
        </a:p>
      </dgm:t>
    </dgm:pt>
    <dgm:pt modelId="{1D27BE16-F6D8-C24B-B126-6398CF8B926A}" type="pres">
      <dgm:prSet presAssocID="{A4CE30FD-0626-0B48-A4AE-8C0E389BCAE5}" presName="Name0" presStyleCnt="0">
        <dgm:presLayoutVars>
          <dgm:dir/>
          <dgm:animLvl val="lvl"/>
          <dgm:resizeHandles val="exact"/>
        </dgm:presLayoutVars>
      </dgm:prSet>
      <dgm:spPr/>
      <dgm:t>
        <a:bodyPr/>
        <a:lstStyle/>
        <a:p>
          <a:endParaRPr lang="en-US"/>
        </a:p>
      </dgm:t>
    </dgm:pt>
    <dgm:pt modelId="{52410546-7FF2-9148-ADAE-110B14901969}" type="pres">
      <dgm:prSet presAssocID="{F54DBA0B-83C6-4E4B-BDFC-FD268003E73B}" presName="linNode" presStyleCnt="0"/>
      <dgm:spPr/>
      <dgm:t>
        <a:bodyPr/>
        <a:lstStyle/>
        <a:p>
          <a:endParaRPr lang="en-US"/>
        </a:p>
      </dgm:t>
    </dgm:pt>
    <dgm:pt modelId="{C22594E7-97C4-2A4A-8B6D-A883DF00371E}" type="pres">
      <dgm:prSet presAssocID="{F54DBA0B-83C6-4E4B-BDFC-FD268003E73B}" presName="parentText" presStyleLbl="node1" presStyleIdx="0" presStyleCnt="3">
        <dgm:presLayoutVars>
          <dgm:chMax val="1"/>
          <dgm:bulletEnabled val="1"/>
        </dgm:presLayoutVars>
      </dgm:prSet>
      <dgm:spPr/>
      <dgm:t>
        <a:bodyPr/>
        <a:lstStyle/>
        <a:p>
          <a:endParaRPr lang="en-US"/>
        </a:p>
      </dgm:t>
    </dgm:pt>
    <dgm:pt modelId="{FB9CC2E2-1213-1D47-9C6B-C6BB4693FC13}" type="pres">
      <dgm:prSet presAssocID="{F54DBA0B-83C6-4E4B-BDFC-FD268003E73B}" presName="descendantText" presStyleLbl="alignAccFollowNode1" presStyleIdx="0" presStyleCnt="3">
        <dgm:presLayoutVars>
          <dgm:bulletEnabled val="1"/>
        </dgm:presLayoutVars>
      </dgm:prSet>
      <dgm:spPr/>
      <dgm:t>
        <a:bodyPr/>
        <a:lstStyle/>
        <a:p>
          <a:endParaRPr lang="en-US"/>
        </a:p>
      </dgm:t>
    </dgm:pt>
    <dgm:pt modelId="{B592D4F1-B749-B34F-B162-55829132590E}" type="pres">
      <dgm:prSet presAssocID="{49C8A665-8609-654B-8097-99C6B212F08B}" presName="sp" presStyleCnt="0"/>
      <dgm:spPr/>
      <dgm:t>
        <a:bodyPr/>
        <a:lstStyle/>
        <a:p>
          <a:endParaRPr lang="en-US"/>
        </a:p>
      </dgm:t>
    </dgm:pt>
    <dgm:pt modelId="{D16C743B-67DD-134E-BAC9-79AB974304B2}" type="pres">
      <dgm:prSet presAssocID="{6318CD2D-849F-174D-8623-ADD7CA6428D7}" presName="linNode" presStyleCnt="0"/>
      <dgm:spPr/>
      <dgm:t>
        <a:bodyPr/>
        <a:lstStyle/>
        <a:p>
          <a:endParaRPr lang="en-US"/>
        </a:p>
      </dgm:t>
    </dgm:pt>
    <dgm:pt modelId="{316D4F1B-447A-914E-A41D-2976A7F3922F}" type="pres">
      <dgm:prSet presAssocID="{6318CD2D-849F-174D-8623-ADD7CA6428D7}" presName="parentText" presStyleLbl="node1" presStyleIdx="1" presStyleCnt="3">
        <dgm:presLayoutVars>
          <dgm:chMax val="1"/>
          <dgm:bulletEnabled val="1"/>
        </dgm:presLayoutVars>
      </dgm:prSet>
      <dgm:spPr/>
      <dgm:t>
        <a:bodyPr/>
        <a:lstStyle/>
        <a:p>
          <a:endParaRPr lang="en-US"/>
        </a:p>
      </dgm:t>
    </dgm:pt>
    <dgm:pt modelId="{8403C354-645C-4B4D-B82F-ABF10C9647A5}" type="pres">
      <dgm:prSet presAssocID="{6318CD2D-849F-174D-8623-ADD7CA6428D7}" presName="descendantText" presStyleLbl="alignAccFollowNode1" presStyleIdx="1" presStyleCnt="3">
        <dgm:presLayoutVars>
          <dgm:bulletEnabled val="1"/>
        </dgm:presLayoutVars>
      </dgm:prSet>
      <dgm:spPr/>
      <dgm:t>
        <a:bodyPr/>
        <a:lstStyle/>
        <a:p>
          <a:endParaRPr lang="en-US"/>
        </a:p>
      </dgm:t>
    </dgm:pt>
    <dgm:pt modelId="{F9788F36-E361-FE44-A4D3-FEFD40814ABD}" type="pres">
      <dgm:prSet presAssocID="{4E270E70-DFD7-B84B-B01A-8FAB87606155}" presName="sp" presStyleCnt="0"/>
      <dgm:spPr/>
      <dgm:t>
        <a:bodyPr/>
        <a:lstStyle/>
        <a:p>
          <a:endParaRPr lang="en-US"/>
        </a:p>
      </dgm:t>
    </dgm:pt>
    <dgm:pt modelId="{7E2D5391-477D-1541-B457-CE4A996EF346}" type="pres">
      <dgm:prSet presAssocID="{4F45CFDB-58C3-B443-93D5-EFBE109BC941}" presName="linNode" presStyleCnt="0"/>
      <dgm:spPr/>
      <dgm:t>
        <a:bodyPr/>
        <a:lstStyle/>
        <a:p>
          <a:endParaRPr lang="en-US"/>
        </a:p>
      </dgm:t>
    </dgm:pt>
    <dgm:pt modelId="{4DE02B94-616C-7C4F-AB3D-18B77A673C0C}" type="pres">
      <dgm:prSet presAssocID="{4F45CFDB-58C3-B443-93D5-EFBE109BC941}" presName="parentText" presStyleLbl="node1" presStyleIdx="2" presStyleCnt="3">
        <dgm:presLayoutVars>
          <dgm:chMax val="1"/>
          <dgm:bulletEnabled val="1"/>
        </dgm:presLayoutVars>
      </dgm:prSet>
      <dgm:spPr/>
      <dgm:t>
        <a:bodyPr/>
        <a:lstStyle/>
        <a:p>
          <a:endParaRPr lang="en-US"/>
        </a:p>
      </dgm:t>
    </dgm:pt>
    <dgm:pt modelId="{A6F9ED1C-903F-3D47-9449-ABDCE7C9FDB3}" type="pres">
      <dgm:prSet presAssocID="{4F45CFDB-58C3-B443-93D5-EFBE109BC941}" presName="descendantText" presStyleLbl="alignAccFollowNode1" presStyleIdx="2" presStyleCnt="3">
        <dgm:presLayoutVars>
          <dgm:bulletEnabled val="1"/>
        </dgm:presLayoutVars>
      </dgm:prSet>
      <dgm:spPr/>
      <dgm:t>
        <a:bodyPr/>
        <a:lstStyle/>
        <a:p>
          <a:endParaRPr lang="en-US"/>
        </a:p>
      </dgm:t>
    </dgm:pt>
  </dgm:ptLst>
  <dgm:cxnLst>
    <dgm:cxn modelId="{6278EACE-C26A-C948-8791-2C5E22947838}" type="presOf" srcId="{8E8C8315-D6A2-4244-84BE-8E6AEB7F74F9}" destId="{FB9CC2E2-1213-1D47-9C6B-C6BB4693FC13}" srcOrd="0" destOrd="0" presId="urn:microsoft.com/office/officeart/2005/8/layout/vList5"/>
    <dgm:cxn modelId="{3E73012D-6617-634E-9942-FD01BF9BCAD4}" srcId="{6318CD2D-849F-174D-8623-ADD7CA6428D7}" destId="{2A9D1E7F-C1AC-0842-B430-1C4E7AAFEC3E}" srcOrd="0" destOrd="0" parTransId="{3A7D894D-1E4E-574B-85E1-2B770C2D1873}" sibTransId="{4DB10C5B-D5B3-AF4D-B1B3-E669ED6D6A22}"/>
    <dgm:cxn modelId="{4DC9B074-0C92-F446-84FB-DF894191EEDC}" srcId="{4F45CFDB-58C3-B443-93D5-EFBE109BC941}" destId="{1DCD4C9B-F771-3A43-852F-E309F522E230}" srcOrd="2" destOrd="0" parTransId="{F78AED1A-2751-6A4B-B6F9-418B43FD8B54}" sibTransId="{7DDB840E-E36C-B64B-A480-6226CDC464F4}"/>
    <dgm:cxn modelId="{889A5F0D-2DD0-2A46-A1E0-C350F6AAF4D7}" type="presOf" srcId="{A26FDBC3-9803-2D44-82D6-9AF26D5E38C7}" destId="{8403C354-645C-4B4D-B82F-ABF10C9647A5}" srcOrd="0" destOrd="1" presId="urn:microsoft.com/office/officeart/2005/8/layout/vList5"/>
    <dgm:cxn modelId="{6BD89202-E0F9-7849-9D2B-107959A11070}" srcId="{4F45CFDB-58C3-B443-93D5-EFBE109BC941}" destId="{C4F9CBCF-65BE-7740-BCDD-0BC6E4763043}" srcOrd="1" destOrd="0" parTransId="{1173D05C-FE28-5643-84A0-429F35A14D0F}" sibTransId="{1EB3DB27-8728-9442-AA95-99D70A1120BC}"/>
    <dgm:cxn modelId="{124C63EA-69D7-224A-B6DD-BE084C340E8A}" type="presOf" srcId="{A4CE30FD-0626-0B48-A4AE-8C0E389BCAE5}" destId="{1D27BE16-F6D8-C24B-B126-6398CF8B926A}" srcOrd="0" destOrd="0" presId="urn:microsoft.com/office/officeart/2005/8/layout/vList5"/>
    <dgm:cxn modelId="{CA75C3E3-B501-1B4F-A02A-50C130D1E055}" type="presOf" srcId="{C4F9CBCF-65BE-7740-BCDD-0BC6E4763043}" destId="{A6F9ED1C-903F-3D47-9449-ABDCE7C9FDB3}" srcOrd="0" destOrd="1" presId="urn:microsoft.com/office/officeart/2005/8/layout/vList5"/>
    <dgm:cxn modelId="{577E777B-84C8-1E49-94E9-01B82341CCB0}" type="presOf" srcId="{F54DBA0B-83C6-4E4B-BDFC-FD268003E73B}" destId="{C22594E7-97C4-2A4A-8B6D-A883DF00371E}" srcOrd="0" destOrd="0" presId="urn:microsoft.com/office/officeart/2005/8/layout/vList5"/>
    <dgm:cxn modelId="{F3CB523A-DFCE-0349-8544-8F830A9D0E3D}" type="presOf" srcId="{6318CD2D-849F-174D-8623-ADD7CA6428D7}" destId="{316D4F1B-447A-914E-A41D-2976A7F3922F}" srcOrd="0" destOrd="0" presId="urn:microsoft.com/office/officeart/2005/8/layout/vList5"/>
    <dgm:cxn modelId="{9F4B50C9-B732-254D-85AB-CA932221BEED}" srcId="{A4CE30FD-0626-0B48-A4AE-8C0E389BCAE5}" destId="{6318CD2D-849F-174D-8623-ADD7CA6428D7}" srcOrd="1" destOrd="0" parTransId="{A4168F7A-31C6-5A4F-9E6C-8344BF1CC6E3}" sibTransId="{4E270E70-DFD7-B84B-B01A-8FAB87606155}"/>
    <dgm:cxn modelId="{7CD8DAFB-DA21-3F4D-B728-46CAA7BB02EC}" srcId="{F54DBA0B-83C6-4E4B-BDFC-FD268003E73B}" destId="{8E8C8315-D6A2-4244-84BE-8E6AEB7F74F9}" srcOrd="0" destOrd="0" parTransId="{28458DDB-4F7B-DC4F-8351-0B78E23817B5}" sibTransId="{42D26FAE-73AF-DF47-820D-FF827839B617}"/>
    <dgm:cxn modelId="{2877ECD1-3DD5-C44A-9AC2-551005FC89BA}" type="presOf" srcId="{2A9D1E7F-C1AC-0842-B430-1C4E7AAFEC3E}" destId="{8403C354-645C-4B4D-B82F-ABF10C9647A5}" srcOrd="0" destOrd="0" presId="urn:microsoft.com/office/officeart/2005/8/layout/vList5"/>
    <dgm:cxn modelId="{E7FB660D-ADC3-E942-94C2-6D30DC2839F8}" srcId="{A4CE30FD-0626-0B48-A4AE-8C0E389BCAE5}" destId="{F54DBA0B-83C6-4E4B-BDFC-FD268003E73B}" srcOrd="0" destOrd="0" parTransId="{95BC7D18-B192-FB4B-8C83-5870CE152914}" sibTransId="{49C8A665-8609-654B-8097-99C6B212F08B}"/>
    <dgm:cxn modelId="{8DBF4D76-4209-A140-A273-AA23937BF6BD}" type="presOf" srcId="{4F45CFDB-58C3-B443-93D5-EFBE109BC941}" destId="{4DE02B94-616C-7C4F-AB3D-18B77A673C0C}" srcOrd="0" destOrd="0" presId="urn:microsoft.com/office/officeart/2005/8/layout/vList5"/>
    <dgm:cxn modelId="{9119BEBF-0D07-D14C-852C-E5B2C7CDBD41}" type="presOf" srcId="{E51CC5F3-ED0C-3D4F-9648-C6AE776DB798}" destId="{A6F9ED1C-903F-3D47-9449-ABDCE7C9FDB3}" srcOrd="0" destOrd="0" presId="urn:microsoft.com/office/officeart/2005/8/layout/vList5"/>
    <dgm:cxn modelId="{1EA7C16B-47D7-6240-A9AA-3131F171C7B0}" srcId="{A4CE30FD-0626-0B48-A4AE-8C0E389BCAE5}" destId="{4F45CFDB-58C3-B443-93D5-EFBE109BC941}" srcOrd="2" destOrd="0" parTransId="{6500E9FB-99B8-C440-A5A5-2ACFBD70034A}" sibTransId="{AFFE22B9-528F-864F-A8CC-6EDE6084EFD9}"/>
    <dgm:cxn modelId="{AEE851D9-2A6D-6243-B2A6-5EFB421BB8ED}" type="presOf" srcId="{1DCD4C9B-F771-3A43-852F-E309F522E230}" destId="{A6F9ED1C-903F-3D47-9449-ABDCE7C9FDB3}" srcOrd="0" destOrd="2" presId="urn:microsoft.com/office/officeart/2005/8/layout/vList5"/>
    <dgm:cxn modelId="{1D679006-E1B0-9F4E-B771-062779307FAC}" srcId="{F54DBA0B-83C6-4E4B-BDFC-FD268003E73B}" destId="{DB4BFAE7-17C3-CB47-BD93-9B678D4D3113}" srcOrd="1" destOrd="0" parTransId="{8BE580AF-C3F2-F94A-88FB-5AD255E24AA8}" sibTransId="{4A96BD09-EFBB-874E-99C3-D03D2EC15B7D}"/>
    <dgm:cxn modelId="{B8729D1B-743A-6742-B7E7-A88B8BBACA7B}" srcId="{4F45CFDB-58C3-B443-93D5-EFBE109BC941}" destId="{E51CC5F3-ED0C-3D4F-9648-C6AE776DB798}" srcOrd="0" destOrd="0" parTransId="{8A4A5207-C619-6749-A048-BE0A71004156}" sibTransId="{47232580-84A2-B140-9F70-3CD02143AD75}"/>
    <dgm:cxn modelId="{92F903C6-A038-5346-B8F5-C70278B86A0C}" type="presOf" srcId="{DB4BFAE7-17C3-CB47-BD93-9B678D4D3113}" destId="{FB9CC2E2-1213-1D47-9C6B-C6BB4693FC13}" srcOrd="0" destOrd="1" presId="urn:microsoft.com/office/officeart/2005/8/layout/vList5"/>
    <dgm:cxn modelId="{47C92B3B-5980-7B48-956D-8F0D6FB16888}" srcId="{6318CD2D-849F-174D-8623-ADD7CA6428D7}" destId="{A26FDBC3-9803-2D44-82D6-9AF26D5E38C7}" srcOrd="1" destOrd="0" parTransId="{0D71EDA1-23CF-694E-B441-56504725B79A}" sibTransId="{9924BEAA-9DFD-7547-A2DD-37532F769880}"/>
    <dgm:cxn modelId="{C03A3746-B21A-5546-8E79-F124E6DBBE37}" type="presParOf" srcId="{1D27BE16-F6D8-C24B-B126-6398CF8B926A}" destId="{52410546-7FF2-9148-ADAE-110B14901969}" srcOrd="0" destOrd="0" presId="urn:microsoft.com/office/officeart/2005/8/layout/vList5"/>
    <dgm:cxn modelId="{2D439D08-6560-8E43-9D93-E8E6034D2F3E}" type="presParOf" srcId="{52410546-7FF2-9148-ADAE-110B14901969}" destId="{C22594E7-97C4-2A4A-8B6D-A883DF00371E}" srcOrd="0" destOrd="0" presId="urn:microsoft.com/office/officeart/2005/8/layout/vList5"/>
    <dgm:cxn modelId="{C56074BF-B6A9-A942-A62E-F97E71E06946}" type="presParOf" srcId="{52410546-7FF2-9148-ADAE-110B14901969}" destId="{FB9CC2E2-1213-1D47-9C6B-C6BB4693FC13}" srcOrd="1" destOrd="0" presId="urn:microsoft.com/office/officeart/2005/8/layout/vList5"/>
    <dgm:cxn modelId="{0633A10E-B2C4-0F45-9379-9CA60404DF72}" type="presParOf" srcId="{1D27BE16-F6D8-C24B-B126-6398CF8B926A}" destId="{B592D4F1-B749-B34F-B162-55829132590E}" srcOrd="1" destOrd="0" presId="urn:microsoft.com/office/officeart/2005/8/layout/vList5"/>
    <dgm:cxn modelId="{9C665793-DC83-2640-BFDD-E676DF2BCE7D}" type="presParOf" srcId="{1D27BE16-F6D8-C24B-B126-6398CF8B926A}" destId="{D16C743B-67DD-134E-BAC9-79AB974304B2}" srcOrd="2" destOrd="0" presId="urn:microsoft.com/office/officeart/2005/8/layout/vList5"/>
    <dgm:cxn modelId="{2B943D3D-E715-8F47-B5AE-9E0045F66C1E}" type="presParOf" srcId="{D16C743B-67DD-134E-BAC9-79AB974304B2}" destId="{316D4F1B-447A-914E-A41D-2976A7F3922F}" srcOrd="0" destOrd="0" presId="urn:microsoft.com/office/officeart/2005/8/layout/vList5"/>
    <dgm:cxn modelId="{B8FD4C6A-2289-C748-869A-8A97D28AF4A7}" type="presParOf" srcId="{D16C743B-67DD-134E-BAC9-79AB974304B2}" destId="{8403C354-645C-4B4D-B82F-ABF10C9647A5}" srcOrd="1" destOrd="0" presId="urn:microsoft.com/office/officeart/2005/8/layout/vList5"/>
    <dgm:cxn modelId="{EE599AAD-F442-F74D-9AC7-633BE13E605A}" type="presParOf" srcId="{1D27BE16-F6D8-C24B-B126-6398CF8B926A}" destId="{F9788F36-E361-FE44-A4D3-FEFD40814ABD}" srcOrd="3" destOrd="0" presId="urn:microsoft.com/office/officeart/2005/8/layout/vList5"/>
    <dgm:cxn modelId="{F91AEE0E-734A-9743-A711-4E7A0D7AAC10}" type="presParOf" srcId="{1D27BE16-F6D8-C24B-B126-6398CF8B926A}" destId="{7E2D5391-477D-1541-B457-CE4A996EF346}" srcOrd="4" destOrd="0" presId="urn:microsoft.com/office/officeart/2005/8/layout/vList5"/>
    <dgm:cxn modelId="{2911D83D-946C-5142-8CC2-C65E64B1A095}" type="presParOf" srcId="{7E2D5391-477D-1541-B457-CE4A996EF346}" destId="{4DE02B94-616C-7C4F-AB3D-18B77A673C0C}" srcOrd="0" destOrd="0" presId="urn:microsoft.com/office/officeart/2005/8/layout/vList5"/>
    <dgm:cxn modelId="{CB77E341-6FF0-8443-B9F6-31DDC458BD1F}" type="presParOf" srcId="{7E2D5391-477D-1541-B457-CE4A996EF346}" destId="{A6F9ED1C-903F-3D47-9449-ABDCE7C9FDB3}"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C5D7198-E6E6-AF4E-8004-1C98687F0177}">
      <dsp:nvSpPr>
        <dsp:cNvPr id="0" name=""/>
        <dsp:cNvSpPr/>
      </dsp:nvSpPr>
      <dsp:spPr>
        <a:xfrm>
          <a:off x="1851818" y="0"/>
          <a:ext cx="4525963" cy="4525963"/>
        </a:xfrm>
        <a:prstGeom prst="diamond">
          <a:avLst/>
        </a:prstGeom>
        <a:gradFill rotWithShape="0">
          <a:gsLst>
            <a:gs pos="0">
              <a:schemeClr val="accent4">
                <a:tint val="40000"/>
                <a:hueOff val="0"/>
                <a:satOff val="0"/>
                <a:lumOff val="0"/>
                <a:alphaOff val="0"/>
                <a:shade val="51000"/>
                <a:satMod val="130000"/>
              </a:schemeClr>
            </a:gs>
            <a:gs pos="80000">
              <a:schemeClr val="accent4">
                <a:tint val="40000"/>
                <a:hueOff val="0"/>
                <a:satOff val="0"/>
                <a:lumOff val="0"/>
                <a:alphaOff val="0"/>
                <a:shade val="93000"/>
                <a:satMod val="130000"/>
              </a:schemeClr>
            </a:gs>
            <a:gs pos="100000">
              <a:schemeClr val="accent4">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BE1B858C-5B0D-694E-91E1-2CCE65B0AFA8}">
      <dsp:nvSpPr>
        <dsp:cNvPr id="0" name=""/>
        <dsp:cNvSpPr/>
      </dsp:nvSpPr>
      <dsp:spPr>
        <a:xfrm>
          <a:off x="2281784" y="429966"/>
          <a:ext cx="1765125" cy="1765125"/>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Self Awareness</a:t>
          </a:r>
          <a:endParaRPr lang="en-US" sz="1900" kern="1200" dirty="0"/>
        </a:p>
      </dsp:txBody>
      <dsp:txXfrm>
        <a:off x="2281784" y="429966"/>
        <a:ext cx="1765125" cy="1765125"/>
      </dsp:txXfrm>
    </dsp:sp>
    <dsp:sp modelId="{F3B5B757-8F64-6F46-B0DE-543504B1C91C}">
      <dsp:nvSpPr>
        <dsp:cNvPr id="0" name=""/>
        <dsp:cNvSpPr/>
      </dsp:nvSpPr>
      <dsp:spPr>
        <a:xfrm>
          <a:off x="4182689" y="429966"/>
          <a:ext cx="1765125" cy="1765125"/>
        </a:xfrm>
        <a:prstGeom prst="roundRect">
          <a:avLst/>
        </a:prstGeom>
        <a:gradFill rotWithShape="0">
          <a:gsLst>
            <a:gs pos="0">
              <a:schemeClr val="accent4">
                <a:hueOff val="-4334388"/>
                <a:satOff val="20563"/>
                <a:lumOff val="-4444"/>
                <a:alphaOff val="0"/>
                <a:shade val="51000"/>
                <a:satMod val="130000"/>
              </a:schemeClr>
            </a:gs>
            <a:gs pos="80000">
              <a:schemeClr val="accent4">
                <a:hueOff val="-4334388"/>
                <a:satOff val="20563"/>
                <a:lumOff val="-4444"/>
                <a:alphaOff val="0"/>
                <a:shade val="93000"/>
                <a:satMod val="130000"/>
              </a:schemeClr>
            </a:gs>
            <a:gs pos="100000">
              <a:schemeClr val="accent4">
                <a:hueOff val="-4334388"/>
                <a:satOff val="20563"/>
                <a:lumOff val="-444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Social Awareness</a:t>
          </a:r>
          <a:endParaRPr lang="en-US" sz="1900" kern="1200" dirty="0"/>
        </a:p>
      </dsp:txBody>
      <dsp:txXfrm>
        <a:off x="4182689" y="429966"/>
        <a:ext cx="1765125" cy="1765125"/>
      </dsp:txXfrm>
    </dsp:sp>
    <dsp:sp modelId="{932BCAE7-ACA7-9242-8DF1-EAB643586A95}">
      <dsp:nvSpPr>
        <dsp:cNvPr id="0" name=""/>
        <dsp:cNvSpPr/>
      </dsp:nvSpPr>
      <dsp:spPr>
        <a:xfrm>
          <a:off x="2281784" y="2330870"/>
          <a:ext cx="1765125" cy="1765125"/>
        </a:xfrm>
        <a:prstGeom prst="roundRect">
          <a:avLst/>
        </a:prstGeom>
        <a:gradFill rotWithShape="0">
          <a:gsLst>
            <a:gs pos="0">
              <a:schemeClr val="accent4">
                <a:hueOff val="-8668775"/>
                <a:satOff val="41126"/>
                <a:lumOff val="-8889"/>
                <a:alphaOff val="0"/>
                <a:shade val="51000"/>
                <a:satMod val="130000"/>
              </a:schemeClr>
            </a:gs>
            <a:gs pos="80000">
              <a:schemeClr val="accent4">
                <a:hueOff val="-8668775"/>
                <a:satOff val="41126"/>
                <a:lumOff val="-8889"/>
                <a:alphaOff val="0"/>
                <a:shade val="93000"/>
                <a:satMod val="130000"/>
              </a:schemeClr>
            </a:gs>
            <a:gs pos="100000">
              <a:schemeClr val="accent4">
                <a:hueOff val="-8668775"/>
                <a:satOff val="41126"/>
                <a:lumOff val="-888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Self Management</a:t>
          </a:r>
          <a:endParaRPr lang="en-US" sz="1900" kern="1200" dirty="0"/>
        </a:p>
      </dsp:txBody>
      <dsp:txXfrm>
        <a:off x="2281784" y="2330870"/>
        <a:ext cx="1765125" cy="1765125"/>
      </dsp:txXfrm>
    </dsp:sp>
    <dsp:sp modelId="{7187EC5F-EA62-B24A-BF28-E4DE805C104A}">
      <dsp:nvSpPr>
        <dsp:cNvPr id="0" name=""/>
        <dsp:cNvSpPr/>
      </dsp:nvSpPr>
      <dsp:spPr>
        <a:xfrm>
          <a:off x="4182689" y="2330870"/>
          <a:ext cx="1765125" cy="1765125"/>
        </a:xfrm>
        <a:prstGeom prst="roundRect">
          <a:avLst/>
        </a:prstGeom>
        <a:gradFill rotWithShape="0">
          <a:gsLst>
            <a:gs pos="0">
              <a:schemeClr val="accent4">
                <a:hueOff val="-13003162"/>
                <a:satOff val="61689"/>
                <a:lumOff val="-13333"/>
                <a:alphaOff val="0"/>
                <a:shade val="51000"/>
                <a:satMod val="130000"/>
              </a:schemeClr>
            </a:gs>
            <a:gs pos="80000">
              <a:schemeClr val="accent4">
                <a:hueOff val="-13003162"/>
                <a:satOff val="61689"/>
                <a:lumOff val="-13333"/>
                <a:alphaOff val="0"/>
                <a:shade val="93000"/>
                <a:satMod val="130000"/>
              </a:schemeClr>
            </a:gs>
            <a:gs pos="100000">
              <a:schemeClr val="accent4">
                <a:hueOff val="-13003162"/>
                <a:satOff val="61689"/>
                <a:lumOff val="-1333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Relationship Management</a:t>
          </a:r>
          <a:endParaRPr lang="en-US" sz="1900" kern="1200" dirty="0"/>
        </a:p>
      </dsp:txBody>
      <dsp:txXfrm>
        <a:off x="4182689" y="2330870"/>
        <a:ext cx="1765125" cy="1765125"/>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7D37011-9AFA-45C9-AB70-E8B99555DA5E}">
      <dsp:nvSpPr>
        <dsp:cNvPr id="0" name=""/>
        <dsp:cNvSpPr/>
      </dsp:nvSpPr>
      <dsp:spPr>
        <a:xfrm>
          <a:off x="2633471" y="2209"/>
          <a:ext cx="2962656" cy="1458562"/>
        </a:xfrm>
        <a:prstGeom prst="roundRect">
          <a:avLst/>
        </a:prstGeom>
        <a:solidFill>
          <a:schemeClr val="accent4">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rtl="0">
            <a:lnSpc>
              <a:spcPct val="90000"/>
            </a:lnSpc>
            <a:spcBef>
              <a:spcPct val="0"/>
            </a:spcBef>
            <a:spcAft>
              <a:spcPct val="35000"/>
            </a:spcAft>
          </a:pPr>
          <a:r>
            <a:rPr lang="en-US" sz="2800" b="1" kern="1200" dirty="0" smtClean="0"/>
            <a:t>Focus on the other person</a:t>
          </a:r>
          <a:endParaRPr lang="en-IN" sz="2800" kern="1200" dirty="0"/>
        </a:p>
      </dsp:txBody>
      <dsp:txXfrm>
        <a:off x="2633471" y="2209"/>
        <a:ext cx="2962656" cy="1458562"/>
      </dsp:txXfrm>
    </dsp:sp>
    <dsp:sp modelId="{85CF663A-4C14-4250-8D84-E27F0A67CA22}">
      <dsp:nvSpPr>
        <dsp:cNvPr id="0" name=""/>
        <dsp:cNvSpPr/>
      </dsp:nvSpPr>
      <dsp:spPr>
        <a:xfrm>
          <a:off x="2633471" y="1533700"/>
          <a:ext cx="2962656" cy="1458562"/>
        </a:xfrm>
        <a:prstGeom prst="roundRect">
          <a:avLst/>
        </a:prstGeom>
        <a:solidFill>
          <a:schemeClr val="accent4">
            <a:hueOff val="-6501581"/>
            <a:satOff val="30845"/>
            <a:lumOff val="-6667"/>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rtl="0">
            <a:lnSpc>
              <a:spcPct val="90000"/>
            </a:lnSpc>
            <a:spcBef>
              <a:spcPct val="0"/>
            </a:spcBef>
            <a:spcAft>
              <a:spcPct val="35000"/>
            </a:spcAft>
          </a:pPr>
          <a:r>
            <a:rPr lang="en-US" sz="2800" b="1" kern="1200" dirty="0" smtClean="0"/>
            <a:t>Make eye contact</a:t>
          </a:r>
          <a:endParaRPr lang="en-IN" sz="2800" kern="1200" dirty="0"/>
        </a:p>
      </dsp:txBody>
      <dsp:txXfrm>
        <a:off x="2633471" y="1533700"/>
        <a:ext cx="2962656" cy="1458562"/>
      </dsp:txXfrm>
    </dsp:sp>
    <dsp:sp modelId="{A3FF88C5-0B5D-4849-B220-05121E536EAD}">
      <dsp:nvSpPr>
        <dsp:cNvPr id="0" name=""/>
        <dsp:cNvSpPr/>
      </dsp:nvSpPr>
      <dsp:spPr>
        <a:xfrm>
          <a:off x="2633471" y="3065190"/>
          <a:ext cx="2962656" cy="1458562"/>
        </a:xfrm>
        <a:prstGeom prst="roundRect">
          <a:avLst/>
        </a:prstGeom>
        <a:solidFill>
          <a:schemeClr val="accent4">
            <a:hueOff val="-13003162"/>
            <a:satOff val="61689"/>
            <a:lumOff val="-13333"/>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rtl="0">
            <a:lnSpc>
              <a:spcPct val="90000"/>
            </a:lnSpc>
            <a:spcBef>
              <a:spcPct val="0"/>
            </a:spcBef>
            <a:spcAft>
              <a:spcPct val="35000"/>
            </a:spcAft>
          </a:pPr>
          <a:r>
            <a:rPr lang="en-US" sz="2800" b="1" kern="1200" dirty="0" smtClean="0"/>
            <a:t>Pay attention to nonverbal cues </a:t>
          </a:r>
          <a:endParaRPr lang="en-IN" sz="2800" kern="1200" dirty="0"/>
        </a:p>
      </dsp:txBody>
      <dsp:txXfrm>
        <a:off x="2633471" y="3065190"/>
        <a:ext cx="2962656" cy="1458562"/>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B9CC2E2-1213-1D47-9C6B-C6BB4693FC13}">
      <dsp:nvSpPr>
        <dsp:cNvPr id="0" name=""/>
        <dsp:cNvSpPr/>
      </dsp:nvSpPr>
      <dsp:spPr>
        <a:xfrm rot="5400000">
          <a:off x="5511947" y="-2175674"/>
          <a:ext cx="1065966" cy="5689346"/>
        </a:xfrm>
        <a:prstGeom prst="round2SameRect">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latin typeface="Arial"/>
              <a:cs typeface="Arial"/>
            </a:rPr>
            <a:t>More conscious of your performance</a:t>
          </a:r>
          <a:endParaRPr lang="en-US" sz="1600" kern="1200" dirty="0">
            <a:latin typeface="Arial"/>
            <a:cs typeface="Arial"/>
          </a:endParaRPr>
        </a:p>
        <a:p>
          <a:pPr marL="171450" lvl="1" indent="-171450" algn="l" defTabSz="711200">
            <a:lnSpc>
              <a:spcPct val="90000"/>
            </a:lnSpc>
            <a:spcBef>
              <a:spcPct val="0"/>
            </a:spcBef>
            <a:spcAft>
              <a:spcPct val="15000"/>
            </a:spcAft>
            <a:buChar char="••"/>
          </a:pPr>
          <a:r>
            <a:rPr lang="en-US" sz="1600" kern="1200" dirty="0" smtClean="0">
              <a:latin typeface="Arial"/>
              <a:cs typeface="Arial"/>
            </a:rPr>
            <a:t>Enables easier coordination among people</a:t>
          </a:r>
          <a:endParaRPr lang="en-US" sz="1600" kern="1200" dirty="0">
            <a:latin typeface="Arial"/>
            <a:cs typeface="Arial"/>
          </a:endParaRPr>
        </a:p>
      </dsp:txBody>
      <dsp:txXfrm rot="5400000">
        <a:off x="5511947" y="-2175674"/>
        <a:ext cx="1065966" cy="5689346"/>
      </dsp:txXfrm>
    </dsp:sp>
    <dsp:sp modelId="{C22594E7-97C4-2A4A-8B6D-A883DF00371E}">
      <dsp:nvSpPr>
        <dsp:cNvPr id="0" name=""/>
        <dsp:cNvSpPr/>
      </dsp:nvSpPr>
      <dsp:spPr>
        <a:xfrm>
          <a:off x="0" y="2770"/>
          <a:ext cx="3200257" cy="1332457"/>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8110" tIns="59055" rIns="118110" bIns="59055" numCol="1" spcCol="1270" anchor="ctr" anchorCtr="0">
          <a:noAutofit/>
        </a:bodyPr>
        <a:lstStyle/>
        <a:p>
          <a:pPr lvl="0" algn="ctr" defTabSz="1377950">
            <a:lnSpc>
              <a:spcPct val="90000"/>
            </a:lnSpc>
            <a:spcBef>
              <a:spcPct val="0"/>
            </a:spcBef>
            <a:spcAft>
              <a:spcPct val="35000"/>
            </a:spcAft>
          </a:pPr>
          <a:r>
            <a:rPr lang="en-US" sz="3100" b="1" kern="1200" dirty="0" smtClean="0">
              <a:latin typeface="Arial"/>
              <a:cs typeface="Arial"/>
            </a:rPr>
            <a:t>Performance at work</a:t>
          </a:r>
          <a:endParaRPr lang="en-US" sz="3100" kern="1200" dirty="0">
            <a:latin typeface="Arial"/>
            <a:cs typeface="Arial"/>
          </a:endParaRPr>
        </a:p>
      </dsp:txBody>
      <dsp:txXfrm>
        <a:off x="0" y="2770"/>
        <a:ext cx="3200257" cy="1332457"/>
      </dsp:txXfrm>
    </dsp:sp>
    <dsp:sp modelId="{8403C354-645C-4B4D-B82F-ABF10C9647A5}">
      <dsp:nvSpPr>
        <dsp:cNvPr id="0" name=""/>
        <dsp:cNvSpPr/>
      </dsp:nvSpPr>
      <dsp:spPr>
        <a:xfrm rot="5400000">
          <a:off x="5511947" y="-776593"/>
          <a:ext cx="1065966" cy="5689346"/>
        </a:xfrm>
        <a:prstGeom prst="round2SameRect">
          <a:avLst/>
        </a:prstGeom>
        <a:solidFill>
          <a:schemeClr val="accent4">
            <a:tint val="40000"/>
            <a:alpha val="90000"/>
            <a:hueOff val="-4530770"/>
            <a:satOff val="16706"/>
            <a:lumOff val="-108"/>
            <a:alphaOff val="0"/>
          </a:schemeClr>
        </a:solidFill>
        <a:ln w="9525" cap="flat" cmpd="sng" algn="ctr">
          <a:solidFill>
            <a:schemeClr val="accent4">
              <a:tint val="40000"/>
              <a:alpha val="90000"/>
              <a:hueOff val="-4530770"/>
              <a:satOff val="16706"/>
              <a:lumOff val="-108"/>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latin typeface="Arial"/>
              <a:cs typeface="Arial"/>
            </a:rPr>
            <a:t>Only by being aware of our emotional states and reaction to stress in our lives can we hope to manage stress and maintain good health</a:t>
          </a:r>
          <a:endParaRPr lang="en-US" sz="1600" kern="1200" dirty="0">
            <a:latin typeface="Arial"/>
            <a:cs typeface="Arial"/>
          </a:endParaRPr>
        </a:p>
      </dsp:txBody>
      <dsp:txXfrm rot="5400000">
        <a:off x="5511947" y="-776593"/>
        <a:ext cx="1065966" cy="5689346"/>
      </dsp:txXfrm>
    </dsp:sp>
    <dsp:sp modelId="{316D4F1B-447A-914E-A41D-2976A7F3922F}">
      <dsp:nvSpPr>
        <dsp:cNvPr id="0" name=""/>
        <dsp:cNvSpPr/>
      </dsp:nvSpPr>
      <dsp:spPr>
        <a:xfrm>
          <a:off x="0" y="1401850"/>
          <a:ext cx="3200257" cy="1332457"/>
        </a:xfrm>
        <a:prstGeom prst="roundRect">
          <a:avLst/>
        </a:prstGeom>
        <a:gradFill rotWithShape="0">
          <a:gsLst>
            <a:gs pos="0">
              <a:schemeClr val="accent4">
                <a:hueOff val="-4334388"/>
                <a:satOff val="20563"/>
                <a:lumOff val="-4444"/>
                <a:alphaOff val="0"/>
                <a:shade val="51000"/>
                <a:satMod val="130000"/>
              </a:schemeClr>
            </a:gs>
            <a:gs pos="80000">
              <a:schemeClr val="accent4">
                <a:hueOff val="-4334388"/>
                <a:satOff val="20563"/>
                <a:lumOff val="-4444"/>
                <a:alphaOff val="0"/>
                <a:shade val="93000"/>
                <a:satMod val="130000"/>
              </a:schemeClr>
            </a:gs>
            <a:gs pos="100000">
              <a:schemeClr val="accent4">
                <a:hueOff val="-4334388"/>
                <a:satOff val="20563"/>
                <a:lumOff val="-4444"/>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8110" tIns="59055" rIns="118110" bIns="59055" numCol="1" spcCol="1270" anchor="ctr" anchorCtr="0">
          <a:noAutofit/>
        </a:bodyPr>
        <a:lstStyle/>
        <a:p>
          <a:pPr lvl="0" algn="ctr" defTabSz="1377950">
            <a:lnSpc>
              <a:spcPct val="90000"/>
            </a:lnSpc>
            <a:spcBef>
              <a:spcPct val="0"/>
            </a:spcBef>
            <a:spcAft>
              <a:spcPct val="35000"/>
            </a:spcAft>
          </a:pPr>
          <a:r>
            <a:rPr lang="en-US" sz="3100" b="1" kern="1200" dirty="0" smtClean="0">
              <a:latin typeface="Arial"/>
              <a:cs typeface="Arial"/>
            </a:rPr>
            <a:t>Physical health</a:t>
          </a:r>
          <a:endParaRPr lang="en-US" sz="3100" kern="1200" dirty="0">
            <a:latin typeface="Arial"/>
            <a:cs typeface="Arial"/>
          </a:endParaRPr>
        </a:p>
      </dsp:txBody>
      <dsp:txXfrm>
        <a:off x="0" y="1401850"/>
        <a:ext cx="3200257" cy="1332457"/>
      </dsp:txXfrm>
    </dsp:sp>
    <dsp:sp modelId="{A6F9ED1C-903F-3D47-9449-ABDCE7C9FDB3}">
      <dsp:nvSpPr>
        <dsp:cNvPr id="0" name=""/>
        <dsp:cNvSpPr/>
      </dsp:nvSpPr>
      <dsp:spPr>
        <a:xfrm rot="5400000">
          <a:off x="5511947" y="622486"/>
          <a:ext cx="1065966" cy="5689346"/>
        </a:xfrm>
        <a:prstGeom prst="round2SameRect">
          <a:avLst/>
        </a:prstGeom>
        <a:solidFill>
          <a:schemeClr val="accent4">
            <a:tint val="40000"/>
            <a:alpha val="90000"/>
            <a:hueOff val="-9061540"/>
            <a:satOff val="33413"/>
            <a:lumOff val="-215"/>
            <a:alphaOff val="0"/>
          </a:schemeClr>
        </a:solidFill>
        <a:ln w="9525" cap="flat" cmpd="sng" algn="ctr">
          <a:solidFill>
            <a:schemeClr val="accent4">
              <a:tint val="40000"/>
              <a:alpha val="90000"/>
              <a:hueOff val="-9061540"/>
              <a:satOff val="33413"/>
              <a:lumOff val="-215"/>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latin typeface="Arial"/>
              <a:cs typeface="Arial"/>
            </a:rPr>
            <a:t>Helps to alleviate anxiety and avoid depression and mood swings</a:t>
          </a:r>
          <a:endParaRPr lang="en-US" sz="1600" kern="1200" dirty="0">
            <a:latin typeface="Arial"/>
            <a:cs typeface="Arial"/>
          </a:endParaRPr>
        </a:p>
        <a:p>
          <a:pPr marL="171450" lvl="1" indent="-171450" algn="l" defTabSz="711200">
            <a:lnSpc>
              <a:spcPct val="90000"/>
            </a:lnSpc>
            <a:spcBef>
              <a:spcPct val="0"/>
            </a:spcBef>
            <a:spcAft>
              <a:spcPct val="15000"/>
            </a:spcAft>
            <a:buChar char="••"/>
          </a:pPr>
          <a:r>
            <a:rPr lang="en-US" sz="1600" kern="1200" dirty="0" smtClean="0">
              <a:latin typeface="Arial"/>
              <a:cs typeface="Arial"/>
            </a:rPr>
            <a:t>Affects our attitude and outlook in life</a:t>
          </a:r>
          <a:endParaRPr lang="en-US" sz="1600" kern="1200" dirty="0">
            <a:latin typeface="Arial"/>
            <a:cs typeface="Arial"/>
          </a:endParaRPr>
        </a:p>
      </dsp:txBody>
      <dsp:txXfrm rot="5400000">
        <a:off x="5511947" y="622486"/>
        <a:ext cx="1065966" cy="5689346"/>
      </dsp:txXfrm>
    </dsp:sp>
    <dsp:sp modelId="{4DE02B94-616C-7C4F-AB3D-18B77A673C0C}">
      <dsp:nvSpPr>
        <dsp:cNvPr id="0" name=""/>
        <dsp:cNvSpPr/>
      </dsp:nvSpPr>
      <dsp:spPr>
        <a:xfrm>
          <a:off x="0" y="2800931"/>
          <a:ext cx="3200257" cy="1332457"/>
        </a:xfrm>
        <a:prstGeom prst="roundRect">
          <a:avLst/>
        </a:prstGeom>
        <a:gradFill rotWithShape="0">
          <a:gsLst>
            <a:gs pos="0">
              <a:schemeClr val="accent4">
                <a:hueOff val="-8668775"/>
                <a:satOff val="41126"/>
                <a:lumOff val="-8889"/>
                <a:alphaOff val="0"/>
                <a:shade val="51000"/>
                <a:satMod val="130000"/>
              </a:schemeClr>
            </a:gs>
            <a:gs pos="80000">
              <a:schemeClr val="accent4">
                <a:hueOff val="-8668775"/>
                <a:satOff val="41126"/>
                <a:lumOff val="-8889"/>
                <a:alphaOff val="0"/>
                <a:shade val="93000"/>
                <a:satMod val="130000"/>
              </a:schemeClr>
            </a:gs>
            <a:gs pos="100000">
              <a:schemeClr val="accent4">
                <a:hueOff val="-8668775"/>
                <a:satOff val="41126"/>
                <a:lumOff val="-888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8110" tIns="59055" rIns="118110" bIns="59055" numCol="1" spcCol="1270" anchor="ctr" anchorCtr="0">
          <a:noAutofit/>
        </a:bodyPr>
        <a:lstStyle/>
        <a:p>
          <a:pPr lvl="0" algn="ctr" defTabSz="1377950">
            <a:lnSpc>
              <a:spcPct val="90000"/>
            </a:lnSpc>
            <a:spcBef>
              <a:spcPct val="0"/>
            </a:spcBef>
            <a:spcAft>
              <a:spcPct val="35000"/>
            </a:spcAft>
          </a:pPr>
          <a:r>
            <a:rPr lang="en-US" sz="3100" b="1" kern="1200" dirty="0" smtClean="0">
              <a:latin typeface="Arial"/>
              <a:cs typeface="Arial"/>
            </a:rPr>
            <a:t>Mental health</a:t>
          </a:r>
          <a:r>
            <a:rPr lang="en-US" sz="3100" kern="1200" dirty="0" smtClean="0">
              <a:latin typeface="Arial"/>
              <a:cs typeface="Arial"/>
            </a:rPr>
            <a:t> </a:t>
          </a:r>
          <a:endParaRPr lang="en-US" sz="3100" kern="1200" dirty="0">
            <a:latin typeface="Arial"/>
            <a:cs typeface="Arial"/>
          </a:endParaRPr>
        </a:p>
      </dsp:txBody>
      <dsp:txXfrm>
        <a:off x="0" y="2800931"/>
        <a:ext cx="3200257" cy="1332457"/>
      </dsp:txXfrm>
    </dsp:sp>
    <dsp:sp modelId="{A184FDB1-0F70-0441-87B3-6C56723694DF}">
      <dsp:nvSpPr>
        <dsp:cNvPr id="0" name=""/>
        <dsp:cNvSpPr/>
      </dsp:nvSpPr>
      <dsp:spPr>
        <a:xfrm rot="5400000">
          <a:off x="5511947" y="2021567"/>
          <a:ext cx="1065966" cy="5689346"/>
        </a:xfrm>
        <a:prstGeom prst="round2SameRect">
          <a:avLst/>
        </a:prstGeom>
        <a:solidFill>
          <a:schemeClr val="accent4">
            <a:tint val="40000"/>
            <a:alpha val="90000"/>
            <a:hueOff val="-13592309"/>
            <a:satOff val="50119"/>
            <a:lumOff val="-323"/>
            <a:alphaOff val="0"/>
          </a:schemeClr>
        </a:solidFill>
        <a:ln w="9525" cap="flat" cmpd="sng" algn="ctr">
          <a:solidFill>
            <a:schemeClr val="accent4">
              <a:tint val="40000"/>
              <a:alpha val="90000"/>
              <a:hueOff val="-13592309"/>
              <a:satOff val="50119"/>
              <a:lumOff val="-323"/>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latin typeface="Arial"/>
              <a:cs typeface="Arial"/>
            </a:rPr>
            <a:t>Helps to communicate our feelings in a constructive way</a:t>
          </a:r>
          <a:endParaRPr lang="en-US" sz="1600" kern="1200" dirty="0">
            <a:latin typeface="Arial"/>
            <a:cs typeface="Arial"/>
          </a:endParaRPr>
        </a:p>
        <a:p>
          <a:pPr marL="171450" lvl="1" indent="-171450" algn="l" defTabSz="711200">
            <a:lnSpc>
              <a:spcPct val="90000"/>
            </a:lnSpc>
            <a:spcBef>
              <a:spcPct val="0"/>
            </a:spcBef>
            <a:spcAft>
              <a:spcPct val="15000"/>
            </a:spcAft>
            <a:buChar char="••"/>
          </a:pPr>
          <a:r>
            <a:rPr lang="en-US" sz="1600" kern="1200" dirty="0" smtClean="0">
              <a:latin typeface="Arial"/>
              <a:cs typeface="Arial"/>
            </a:rPr>
            <a:t>Helps in understanding the needs, feelings and emotions of people we care about</a:t>
          </a:r>
          <a:endParaRPr lang="en-US" sz="1600" kern="1200" dirty="0">
            <a:latin typeface="Arial"/>
            <a:cs typeface="Arial"/>
          </a:endParaRPr>
        </a:p>
      </dsp:txBody>
      <dsp:txXfrm rot="5400000">
        <a:off x="5511947" y="2021567"/>
        <a:ext cx="1065966" cy="5689346"/>
      </dsp:txXfrm>
    </dsp:sp>
    <dsp:sp modelId="{BAF58110-E1E9-564B-9AB4-F706B7F7CC0D}">
      <dsp:nvSpPr>
        <dsp:cNvPr id="0" name=""/>
        <dsp:cNvSpPr/>
      </dsp:nvSpPr>
      <dsp:spPr>
        <a:xfrm>
          <a:off x="0" y="4200012"/>
          <a:ext cx="3200257" cy="1332457"/>
        </a:xfrm>
        <a:prstGeom prst="roundRect">
          <a:avLst/>
        </a:prstGeom>
        <a:gradFill rotWithShape="0">
          <a:gsLst>
            <a:gs pos="0">
              <a:schemeClr val="accent4">
                <a:hueOff val="-13003162"/>
                <a:satOff val="61689"/>
                <a:lumOff val="-13333"/>
                <a:alphaOff val="0"/>
                <a:shade val="51000"/>
                <a:satMod val="130000"/>
              </a:schemeClr>
            </a:gs>
            <a:gs pos="80000">
              <a:schemeClr val="accent4">
                <a:hueOff val="-13003162"/>
                <a:satOff val="61689"/>
                <a:lumOff val="-13333"/>
                <a:alphaOff val="0"/>
                <a:shade val="93000"/>
                <a:satMod val="130000"/>
              </a:schemeClr>
            </a:gs>
            <a:gs pos="100000">
              <a:schemeClr val="accent4">
                <a:hueOff val="-13003162"/>
                <a:satOff val="61689"/>
                <a:lumOff val="-13333"/>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8110" tIns="59055" rIns="118110" bIns="59055" numCol="1" spcCol="1270" anchor="ctr" anchorCtr="0">
          <a:noAutofit/>
        </a:bodyPr>
        <a:lstStyle/>
        <a:p>
          <a:pPr lvl="0" algn="ctr" defTabSz="1377950">
            <a:lnSpc>
              <a:spcPct val="90000"/>
            </a:lnSpc>
            <a:spcBef>
              <a:spcPct val="0"/>
            </a:spcBef>
            <a:spcAft>
              <a:spcPct val="35000"/>
            </a:spcAft>
          </a:pPr>
          <a:r>
            <a:rPr lang="en-US" sz="3100" b="1" kern="1200" dirty="0" smtClean="0">
              <a:latin typeface="Arial"/>
              <a:cs typeface="Arial"/>
            </a:rPr>
            <a:t>Relationships</a:t>
          </a:r>
          <a:endParaRPr lang="en-US" sz="3100" b="1" kern="1200" dirty="0">
            <a:latin typeface="Arial"/>
            <a:cs typeface="Arial"/>
          </a:endParaRPr>
        </a:p>
      </dsp:txBody>
      <dsp:txXfrm>
        <a:off x="0" y="4200012"/>
        <a:ext cx="3200257" cy="1332457"/>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B9CC2E2-1213-1D47-9C6B-C6BB4693FC13}">
      <dsp:nvSpPr>
        <dsp:cNvPr id="0" name=""/>
        <dsp:cNvSpPr/>
      </dsp:nvSpPr>
      <dsp:spPr>
        <a:xfrm rot="5400000">
          <a:off x="5334444" y="-1971216"/>
          <a:ext cx="1376687" cy="5668506"/>
        </a:xfrm>
        <a:prstGeom prst="round2SameRect">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a:lnSpc>
              <a:spcPct val="90000"/>
            </a:lnSpc>
            <a:spcBef>
              <a:spcPct val="0"/>
            </a:spcBef>
            <a:spcAft>
              <a:spcPct val="15000"/>
            </a:spcAft>
            <a:buChar char="••"/>
          </a:pPr>
          <a:r>
            <a:rPr lang="en-US" sz="1700" kern="1200" dirty="0" smtClean="0"/>
            <a:t>Helps in empathizing with others</a:t>
          </a:r>
          <a:endParaRPr lang="en-US" sz="1700" kern="1200" dirty="0"/>
        </a:p>
        <a:p>
          <a:pPr marL="171450" lvl="1" indent="-171450" algn="l" defTabSz="755650">
            <a:lnSpc>
              <a:spcPct val="90000"/>
            </a:lnSpc>
            <a:spcBef>
              <a:spcPct val="0"/>
            </a:spcBef>
            <a:spcAft>
              <a:spcPct val="15000"/>
            </a:spcAft>
            <a:buChar char="••"/>
          </a:pPr>
          <a:r>
            <a:rPr lang="en-US" sz="1700" kern="1200" dirty="0" smtClean="0"/>
            <a:t>Negotiation Skills</a:t>
          </a:r>
          <a:endParaRPr lang="en-US" sz="1700" kern="1200" dirty="0"/>
        </a:p>
      </dsp:txBody>
      <dsp:txXfrm rot="5400000">
        <a:off x="5334444" y="-1971216"/>
        <a:ext cx="1376687" cy="5668506"/>
      </dsp:txXfrm>
    </dsp:sp>
    <dsp:sp modelId="{C22594E7-97C4-2A4A-8B6D-A883DF00371E}">
      <dsp:nvSpPr>
        <dsp:cNvPr id="0" name=""/>
        <dsp:cNvSpPr/>
      </dsp:nvSpPr>
      <dsp:spPr>
        <a:xfrm>
          <a:off x="0" y="2607"/>
          <a:ext cx="3188535" cy="1720859"/>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8590" tIns="74295" rIns="148590" bIns="74295" numCol="1" spcCol="1270" anchor="ctr" anchorCtr="0">
          <a:noAutofit/>
        </a:bodyPr>
        <a:lstStyle/>
        <a:p>
          <a:pPr lvl="0" algn="ctr" defTabSz="1733550">
            <a:lnSpc>
              <a:spcPct val="90000"/>
            </a:lnSpc>
            <a:spcBef>
              <a:spcPct val="0"/>
            </a:spcBef>
            <a:spcAft>
              <a:spcPct val="35000"/>
            </a:spcAft>
          </a:pPr>
          <a:r>
            <a:rPr lang="en-US" sz="3900" b="1" kern="1200" dirty="0" smtClean="0"/>
            <a:t>Conflict Resolution</a:t>
          </a:r>
          <a:endParaRPr lang="en-US" sz="3900" b="1" kern="1200" dirty="0"/>
        </a:p>
      </dsp:txBody>
      <dsp:txXfrm>
        <a:off x="0" y="2607"/>
        <a:ext cx="3188535" cy="1720859"/>
      </dsp:txXfrm>
    </dsp:sp>
    <dsp:sp modelId="{8403C354-645C-4B4D-B82F-ABF10C9647A5}">
      <dsp:nvSpPr>
        <dsp:cNvPr id="0" name=""/>
        <dsp:cNvSpPr/>
      </dsp:nvSpPr>
      <dsp:spPr>
        <a:xfrm rot="5400000">
          <a:off x="5334444" y="-164313"/>
          <a:ext cx="1376687" cy="5668506"/>
        </a:xfrm>
        <a:prstGeom prst="round2SameRect">
          <a:avLst/>
        </a:prstGeom>
        <a:solidFill>
          <a:schemeClr val="accent4">
            <a:tint val="40000"/>
            <a:alpha val="90000"/>
            <a:hueOff val="-6796154"/>
            <a:satOff val="25060"/>
            <a:lumOff val="-162"/>
            <a:alphaOff val="0"/>
          </a:schemeClr>
        </a:solidFill>
        <a:ln w="9525" cap="flat" cmpd="sng" algn="ctr">
          <a:solidFill>
            <a:schemeClr val="accent4">
              <a:tint val="40000"/>
              <a:alpha val="90000"/>
              <a:hueOff val="-6796154"/>
              <a:satOff val="25060"/>
              <a:lumOff val="-162"/>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a:lnSpc>
              <a:spcPct val="90000"/>
            </a:lnSpc>
            <a:spcBef>
              <a:spcPct val="0"/>
            </a:spcBef>
            <a:spcAft>
              <a:spcPct val="15000"/>
            </a:spcAft>
            <a:buChar char="••"/>
          </a:pPr>
          <a:r>
            <a:rPr lang="en-US" sz="1700" kern="1200" dirty="0" smtClean="0"/>
            <a:t>Improves self confidence</a:t>
          </a:r>
          <a:endParaRPr lang="en-US" sz="1700" kern="1200" dirty="0"/>
        </a:p>
        <a:p>
          <a:pPr marL="171450" lvl="1" indent="-171450" algn="l" defTabSz="755650">
            <a:lnSpc>
              <a:spcPct val="90000"/>
            </a:lnSpc>
            <a:spcBef>
              <a:spcPct val="0"/>
            </a:spcBef>
            <a:spcAft>
              <a:spcPct val="15000"/>
            </a:spcAft>
            <a:buChar char="••"/>
          </a:pPr>
          <a:r>
            <a:rPr lang="en-US" sz="1700" kern="1200" dirty="0" smtClean="0"/>
            <a:t>Ability to focus on a goal</a:t>
          </a:r>
          <a:endParaRPr lang="en-US" sz="1700" kern="1200" dirty="0"/>
        </a:p>
      </dsp:txBody>
      <dsp:txXfrm rot="5400000">
        <a:off x="5334444" y="-164313"/>
        <a:ext cx="1376687" cy="5668506"/>
      </dsp:txXfrm>
    </dsp:sp>
    <dsp:sp modelId="{316D4F1B-447A-914E-A41D-2976A7F3922F}">
      <dsp:nvSpPr>
        <dsp:cNvPr id="0" name=""/>
        <dsp:cNvSpPr/>
      </dsp:nvSpPr>
      <dsp:spPr>
        <a:xfrm>
          <a:off x="0" y="1809509"/>
          <a:ext cx="3188535" cy="1720859"/>
        </a:xfrm>
        <a:prstGeom prst="roundRect">
          <a:avLst/>
        </a:prstGeom>
        <a:gradFill rotWithShape="0">
          <a:gsLst>
            <a:gs pos="0">
              <a:schemeClr val="accent4">
                <a:hueOff val="-6501581"/>
                <a:satOff val="30845"/>
                <a:lumOff val="-6667"/>
                <a:alphaOff val="0"/>
                <a:shade val="51000"/>
                <a:satMod val="130000"/>
              </a:schemeClr>
            </a:gs>
            <a:gs pos="80000">
              <a:schemeClr val="accent4">
                <a:hueOff val="-6501581"/>
                <a:satOff val="30845"/>
                <a:lumOff val="-6667"/>
                <a:alphaOff val="0"/>
                <a:shade val="93000"/>
                <a:satMod val="130000"/>
              </a:schemeClr>
            </a:gs>
            <a:gs pos="100000">
              <a:schemeClr val="accent4">
                <a:hueOff val="-6501581"/>
                <a:satOff val="30845"/>
                <a:lumOff val="-666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8590" tIns="74295" rIns="148590" bIns="74295" numCol="1" spcCol="1270" anchor="ctr" anchorCtr="0">
          <a:noAutofit/>
        </a:bodyPr>
        <a:lstStyle/>
        <a:p>
          <a:pPr lvl="0" algn="ctr" defTabSz="1733550">
            <a:lnSpc>
              <a:spcPct val="90000"/>
            </a:lnSpc>
            <a:spcBef>
              <a:spcPct val="0"/>
            </a:spcBef>
            <a:spcAft>
              <a:spcPct val="35000"/>
            </a:spcAft>
          </a:pPr>
          <a:r>
            <a:rPr lang="en-US" sz="3900" b="1" kern="1200" dirty="0" smtClean="0"/>
            <a:t>Success</a:t>
          </a:r>
          <a:endParaRPr lang="en-US" sz="3900" kern="1200" dirty="0"/>
        </a:p>
      </dsp:txBody>
      <dsp:txXfrm>
        <a:off x="0" y="1809509"/>
        <a:ext cx="3188535" cy="1720859"/>
      </dsp:txXfrm>
    </dsp:sp>
    <dsp:sp modelId="{A6F9ED1C-903F-3D47-9449-ABDCE7C9FDB3}">
      <dsp:nvSpPr>
        <dsp:cNvPr id="0" name=""/>
        <dsp:cNvSpPr/>
      </dsp:nvSpPr>
      <dsp:spPr>
        <a:xfrm rot="5400000">
          <a:off x="5334444" y="1642588"/>
          <a:ext cx="1376687" cy="5668506"/>
        </a:xfrm>
        <a:prstGeom prst="round2SameRect">
          <a:avLst/>
        </a:prstGeom>
        <a:solidFill>
          <a:schemeClr val="accent4">
            <a:tint val="40000"/>
            <a:alpha val="90000"/>
            <a:hueOff val="-13592309"/>
            <a:satOff val="50119"/>
            <a:lumOff val="-323"/>
            <a:alphaOff val="0"/>
          </a:schemeClr>
        </a:solidFill>
        <a:ln w="9525" cap="flat" cmpd="sng" algn="ctr">
          <a:solidFill>
            <a:schemeClr val="accent4">
              <a:tint val="40000"/>
              <a:alpha val="90000"/>
              <a:hueOff val="-13592309"/>
              <a:satOff val="50119"/>
              <a:lumOff val="-323"/>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a:lnSpc>
              <a:spcPct val="90000"/>
            </a:lnSpc>
            <a:spcBef>
              <a:spcPct val="0"/>
            </a:spcBef>
            <a:spcAft>
              <a:spcPct val="15000"/>
            </a:spcAft>
            <a:buChar char="••"/>
          </a:pPr>
          <a:r>
            <a:rPr lang="en-US" sz="1700" kern="1200" dirty="0" smtClean="0"/>
            <a:t>Helps in understanding how own emotions and actions affect others</a:t>
          </a:r>
          <a:endParaRPr lang="en-US" sz="1700" kern="1200" dirty="0"/>
        </a:p>
        <a:p>
          <a:pPr marL="171450" lvl="1" indent="-171450" algn="l" defTabSz="755650">
            <a:lnSpc>
              <a:spcPct val="90000"/>
            </a:lnSpc>
            <a:spcBef>
              <a:spcPct val="0"/>
            </a:spcBef>
            <a:spcAft>
              <a:spcPct val="15000"/>
            </a:spcAft>
            <a:buChar char="••"/>
          </a:pPr>
          <a:r>
            <a:rPr lang="en-US" sz="1700" kern="1200" dirty="0" smtClean="0"/>
            <a:t>Helps in relating to others</a:t>
          </a:r>
          <a:endParaRPr lang="en-US" sz="1700" kern="1200" dirty="0"/>
        </a:p>
        <a:p>
          <a:pPr marL="171450" lvl="1" indent="-171450" algn="l" defTabSz="755650">
            <a:lnSpc>
              <a:spcPct val="90000"/>
            </a:lnSpc>
            <a:spcBef>
              <a:spcPct val="0"/>
            </a:spcBef>
            <a:spcAft>
              <a:spcPct val="15000"/>
            </a:spcAft>
            <a:buChar char="••"/>
          </a:pPr>
          <a:endParaRPr lang="en-US" sz="1700" kern="1200" dirty="0"/>
        </a:p>
      </dsp:txBody>
      <dsp:txXfrm rot="5400000">
        <a:off x="5334444" y="1642588"/>
        <a:ext cx="1376687" cy="5668506"/>
      </dsp:txXfrm>
    </dsp:sp>
    <dsp:sp modelId="{4DE02B94-616C-7C4F-AB3D-18B77A673C0C}">
      <dsp:nvSpPr>
        <dsp:cNvPr id="0" name=""/>
        <dsp:cNvSpPr/>
      </dsp:nvSpPr>
      <dsp:spPr>
        <a:xfrm>
          <a:off x="0" y="3616412"/>
          <a:ext cx="3188535" cy="1720859"/>
        </a:xfrm>
        <a:prstGeom prst="roundRect">
          <a:avLst/>
        </a:prstGeom>
        <a:gradFill rotWithShape="0">
          <a:gsLst>
            <a:gs pos="0">
              <a:schemeClr val="accent4">
                <a:hueOff val="-13003162"/>
                <a:satOff val="61689"/>
                <a:lumOff val="-13333"/>
                <a:alphaOff val="0"/>
                <a:shade val="51000"/>
                <a:satMod val="130000"/>
              </a:schemeClr>
            </a:gs>
            <a:gs pos="80000">
              <a:schemeClr val="accent4">
                <a:hueOff val="-13003162"/>
                <a:satOff val="61689"/>
                <a:lumOff val="-13333"/>
                <a:alphaOff val="0"/>
                <a:shade val="93000"/>
                <a:satMod val="130000"/>
              </a:schemeClr>
            </a:gs>
            <a:gs pos="100000">
              <a:schemeClr val="accent4">
                <a:hueOff val="-13003162"/>
                <a:satOff val="61689"/>
                <a:lumOff val="-13333"/>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8590" tIns="74295" rIns="148590" bIns="74295" numCol="1" spcCol="1270" anchor="ctr" anchorCtr="0">
          <a:noAutofit/>
        </a:bodyPr>
        <a:lstStyle/>
        <a:p>
          <a:pPr lvl="0" algn="ctr" defTabSz="1733550">
            <a:lnSpc>
              <a:spcPct val="90000"/>
            </a:lnSpc>
            <a:spcBef>
              <a:spcPct val="0"/>
            </a:spcBef>
            <a:spcAft>
              <a:spcPct val="35000"/>
            </a:spcAft>
          </a:pPr>
          <a:r>
            <a:rPr lang="en-US" sz="3900" b="1" kern="1200" dirty="0" smtClean="0"/>
            <a:t>Leadership</a:t>
          </a:r>
          <a:endParaRPr lang="en-US" sz="3900" kern="1200" dirty="0"/>
        </a:p>
      </dsp:txBody>
      <dsp:txXfrm>
        <a:off x="0" y="3616412"/>
        <a:ext cx="3188535" cy="1720859"/>
      </dsp:txXfrm>
    </dsp:sp>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8D5DEAB-1FBA-4528-A634-0EE8D7DFBACC}" type="datetimeFigureOut">
              <a:rPr lang="en-US" smtClean="0"/>
              <a:pPr/>
              <a:t>6/19/2020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1F9E575-2DD2-4EDC-AA71-AB3BABB483F4}"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384BBB-A6BB-AB4F-8D68-BD952D093F7F}" type="datetimeFigureOut">
              <a:rPr lang="en-US" smtClean="0"/>
              <a:pPr/>
              <a:t>6/19/2020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39FC90-7A5D-1E46-A253-009C5686008F}" type="slidenum">
              <a:rPr lang="en-US" smtClean="0"/>
              <a:pPr/>
              <a:t>‹#›</a:t>
            </a:fld>
            <a:endParaRPr lang="en-US"/>
          </a:p>
        </p:txBody>
      </p:sp>
    </p:spTree>
    <p:extLst>
      <p:ext uri="{BB962C8B-B14F-4D97-AF65-F5344CB8AC3E}">
        <p14:creationId xmlns:p14="http://schemas.microsoft.com/office/powerpoint/2010/main" xmlns="" val="21392843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66AE96EB-909D-4A42-BF46-3C5F3B03DA08}" type="datetimeFigureOut">
              <a:rPr lang="en-US" smtClean="0"/>
              <a:pPr/>
              <a:t>6/19/2020</a:t>
            </a:fld>
            <a:endParaRPr lang="en-US"/>
          </a:p>
        </p:txBody>
      </p:sp>
      <p:sp>
        <p:nvSpPr>
          <p:cNvPr id="8" name="Slide Number Placeholder 7"/>
          <p:cNvSpPr>
            <a:spLocks noGrp="1"/>
          </p:cNvSpPr>
          <p:nvPr>
            <p:ph type="sldNum" sz="quarter" idx="11"/>
          </p:nvPr>
        </p:nvSpPr>
        <p:spPr/>
        <p:txBody>
          <a:bodyPr/>
          <a:lstStyle/>
          <a:p>
            <a:fld id="{2754ED01-E2A0-4C1E-8E21-014B99041579}"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AE96EB-909D-4A42-BF46-3C5F3B03DA08}" type="datetimeFigureOut">
              <a:rPr lang="en-US" smtClean="0"/>
              <a:pPr/>
              <a:t>6/19/2020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D0443A-F0F2-4341-BE28-918474F4900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AE96EB-909D-4A42-BF46-3C5F3B03DA08}" type="datetimeFigureOut">
              <a:rPr lang="en-US" smtClean="0"/>
              <a:pPr/>
              <a:t>6/19/2020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D0443A-F0F2-4341-BE28-918474F4900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66AE96EB-909D-4A42-BF46-3C5F3B03DA08}" type="datetimeFigureOut">
              <a:rPr lang="en-US" smtClean="0"/>
              <a:pPr/>
              <a:t>6/19/2020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D0443A-F0F2-4341-BE28-918474F4900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AE96EB-909D-4A42-BF46-3C5F3B03DA08}" type="datetimeFigureOut">
              <a:rPr lang="en-US" smtClean="0"/>
              <a:pPr/>
              <a:t>6/19/2020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D0443A-F0F2-4341-BE28-918474F49006}" type="slidenum">
              <a:rPr lang="en-US" smtClean="0"/>
              <a:pPr/>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66AE96EB-909D-4A42-BF46-3C5F3B03DA08}" type="datetimeFigureOut">
              <a:rPr lang="en-US" smtClean="0"/>
              <a:pPr/>
              <a:t>6/19/2020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D0443A-F0F2-4341-BE28-918474F49006}" type="slidenum">
              <a:rPr lang="en-US" smtClean="0"/>
              <a:pPr/>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66AE96EB-909D-4A42-BF46-3C5F3B03DA08}" type="datetimeFigureOut">
              <a:rPr lang="en-US" smtClean="0"/>
              <a:pPr/>
              <a:t>6/19/2020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4D0443A-F0F2-4341-BE28-918474F49006}" type="slidenum">
              <a:rPr lang="en-US" smtClean="0"/>
              <a:pPr/>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6AE96EB-909D-4A42-BF46-3C5F3B03DA08}" type="datetimeFigureOut">
              <a:rPr lang="en-US" smtClean="0"/>
              <a:pPr/>
              <a:t>6/19/2020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4D0443A-F0F2-4341-BE28-918474F4900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AE96EB-909D-4A42-BF46-3C5F3B03DA08}" type="datetimeFigureOut">
              <a:rPr lang="en-US" smtClean="0"/>
              <a:pPr/>
              <a:t>6/19/2020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4D0443A-F0F2-4341-BE28-918474F4900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AE96EB-909D-4A42-BF46-3C5F3B03DA08}" type="datetimeFigureOut">
              <a:rPr lang="en-US" smtClean="0"/>
              <a:pPr/>
              <a:t>6/19/2020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AE96EB-909D-4A42-BF46-3C5F3B03DA08}" type="datetimeFigureOut">
              <a:rPr lang="en-US" smtClean="0"/>
              <a:pPr/>
              <a:t>6/19/2020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D0443A-F0F2-4341-BE28-918474F4900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66AE96EB-909D-4A42-BF46-3C5F3B03DA08}" type="datetimeFigureOut">
              <a:rPr lang="en-US" smtClean="0"/>
              <a:pPr/>
              <a:t>6/19/2020</a:t>
            </a:fld>
            <a:endParaRPr lang="en-US"/>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84D0443A-F0F2-4341-BE28-918474F49006}" type="slidenum">
              <a:rPr lang="en-US" smtClean="0"/>
              <a:pPr/>
              <a:t>‹#›</a:t>
            </a:fld>
            <a:endParaRPr lang="en-US"/>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600898" y="0"/>
            <a:ext cx="3810000" cy="3797300"/>
          </a:xfrm>
          <a:prstGeom prst="rect">
            <a:avLst/>
          </a:prstGeom>
        </p:spPr>
      </p:pic>
      <p:sp>
        <p:nvSpPr>
          <p:cNvPr id="2" name="Title 1"/>
          <p:cNvSpPr>
            <a:spLocks noGrp="1"/>
          </p:cNvSpPr>
          <p:nvPr>
            <p:ph type="ctrTitle"/>
          </p:nvPr>
        </p:nvSpPr>
        <p:spPr>
          <a:xfrm>
            <a:off x="817754" y="1690255"/>
            <a:ext cx="7772400" cy="4267200"/>
          </a:xfrm>
        </p:spPr>
        <p:txBody>
          <a:bodyPr/>
          <a:lstStyle/>
          <a:p>
            <a:r>
              <a:rPr lang="en-US" dirty="0" smtClean="0"/>
              <a:t>Emotional Intelligence</a:t>
            </a:r>
            <a:endParaRPr lang="en-US" dirty="0"/>
          </a:p>
        </p:txBody>
      </p:sp>
      <p:sp>
        <p:nvSpPr>
          <p:cNvPr id="3" name="Subtitle 2"/>
          <p:cNvSpPr>
            <a:spLocks noGrp="1"/>
          </p:cNvSpPr>
          <p:nvPr>
            <p:ph type="subTitle" idx="1"/>
          </p:nvPr>
        </p:nvSpPr>
        <p:spPr>
          <a:xfrm>
            <a:off x="1371600" y="5509494"/>
            <a:ext cx="6400800" cy="662706"/>
          </a:xfrm>
        </p:spPr>
        <p:txBody>
          <a:bodyPr>
            <a:normAutofit/>
          </a:bodyPr>
          <a:lstStyle/>
          <a:p>
            <a:endParaRPr lang="en-US" dirty="0" smtClean="0"/>
          </a:p>
        </p:txBody>
      </p:sp>
    </p:spTree>
    <p:extLst>
      <p:ext uri="{BB962C8B-B14F-4D97-AF65-F5344CB8AC3E}">
        <p14:creationId xmlns:p14="http://schemas.microsoft.com/office/powerpoint/2010/main" xmlns="" val="40286636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048316" y="721217"/>
            <a:ext cx="11029616" cy="531100"/>
          </a:xfrm>
          <a:prstGeom prst="rect">
            <a:avLst/>
          </a:prstGeom>
        </p:spPr>
        <p:txBody>
          <a:bodyPr vert="horz" lIns="91440" tIns="45720" rIns="91440" bIns="45720" rtlCol="0" anchor="b">
            <a:noAutofit/>
          </a:bodyPr>
          <a:lstStyle/>
          <a:p>
            <a:pPr marL="0" marR="0" lvl="0" indent="0" algn="ctr" defTabSz="914400" rtl="0" eaLnBrk="1" fontAlgn="auto" latinLnBrk="0" hangingPunct="1">
              <a:lnSpc>
                <a:spcPts val="58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tx2"/>
                </a:solidFill>
                <a:effectLst>
                  <a:outerShdw blurRad="63500" dist="38100" dir="5400000" algn="t" rotWithShape="0">
                    <a:prstClr val="black">
                      <a:alpha val="25000"/>
                    </a:prstClr>
                  </a:outerShdw>
                </a:effectLst>
                <a:uLnTx/>
                <a:uFillTx/>
                <a:latin typeface="+mn-lt"/>
                <a:ea typeface="+mj-ea"/>
                <a:cs typeface="+mj-cs"/>
              </a:rPr>
              <a:t>What is Emotional intelligence?</a:t>
            </a:r>
            <a:endParaRPr kumimoji="0" lang="en-US" sz="4000" b="0" i="0" u="none" strike="noStrike" kern="1200" cap="none" spc="0" normalizeH="0" baseline="0" noProof="0" dirty="0">
              <a:ln>
                <a:noFill/>
              </a:ln>
              <a:solidFill>
                <a:schemeClr val="tx2"/>
              </a:solidFill>
              <a:effectLst>
                <a:outerShdw blurRad="63500" dist="38100" dir="5400000" algn="t" rotWithShape="0">
                  <a:prstClr val="black">
                    <a:alpha val="25000"/>
                  </a:prstClr>
                </a:outerShdw>
              </a:effectLst>
              <a:uLnTx/>
              <a:uFillTx/>
              <a:latin typeface="+mn-lt"/>
              <a:ea typeface="+mj-ea"/>
              <a:cs typeface="+mj-cs"/>
            </a:endParaRPr>
          </a:p>
        </p:txBody>
      </p:sp>
      <p:pic>
        <p:nvPicPr>
          <p:cNvPr id="5" name="Picture 4"/>
          <p:cNvPicPr>
            <a:picLocks noChangeAspect="1"/>
          </p:cNvPicPr>
          <p:nvPr/>
        </p:nvPicPr>
        <p:blipFill>
          <a:blip r:embed="rId2" cstate="print"/>
          <a:stretch>
            <a:fillRect/>
          </a:stretch>
        </p:blipFill>
        <p:spPr>
          <a:xfrm>
            <a:off x="1695450" y="2338589"/>
            <a:ext cx="4400550" cy="609600"/>
          </a:xfrm>
          <a:prstGeom prst="rect">
            <a:avLst/>
          </a:prstGeom>
        </p:spPr>
      </p:pic>
      <p:pic>
        <p:nvPicPr>
          <p:cNvPr id="6" name="Picture 5"/>
          <p:cNvPicPr>
            <a:picLocks noChangeAspect="1"/>
          </p:cNvPicPr>
          <p:nvPr/>
        </p:nvPicPr>
        <p:blipFill>
          <a:blip r:embed="rId3" cstate="print"/>
          <a:stretch>
            <a:fillRect/>
          </a:stretch>
        </p:blipFill>
        <p:spPr>
          <a:xfrm>
            <a:off x="1695450" y="2948189"/>
            <a:ext cx="6029325" cy="638175"/>
          </a:xfrm>
          <a:prstGeom prst="rect">
            <a:avLst/>
          </a:prstGeom>
        </p:spPr>
      </p:pic>
      <p:pic>
        <p:nvPicPr>
          <p:cNvPr id="7" name="Picture 6"/>
          <p:cNvPicPr>
            <a:picLocks noChangeAspect="1"/>
          </p:cNvPicPr>
          <p:nvPr/>
        </p:nvPicPr>
        <p:blipFill>
          <a:blip r:embed="rId4" cstate="print"/>
          <a:stretch>
            <a:fillRect/>
          </a:stretch>
        </p:blipFill>
        <p:spPr>
          <a:xfrm>
            <a:off x="1695450" y="3567314"/>
            <a:ext cx="3495675" cy="628650"/>
          </a:xfrm>
          <a:prstGeom prst="rect">
            <a:avLst/>
          </a:prstGeom>
        </p:spPr>
      </p:pic>
      <p:pic>
        <p:nvPicPr>
          <p:cNvPr id="8" name="Picture 7"/>
          <p:cNvPicPr>
            <a:picLocks noChangeAspect="1"/>
          </p:cNvPicPr>
          <p:nvPr/>
        </p:nvPicPr>
        <p:blipFill>
          <a:blip r:embed="rId5" cstate="print"/>
          <a:stretch>
            <a:fillRect/>
          </a:stretch>
        </p:blipFill>
        <p:spPr>
          <a:xfrm>
            <a:off x="1695450" y="4205489"/>
            <a:ext cx="3943350" cy="609600"/>
          </a:xfrm>
          <a:prstGeom prst="rect">
            <a:avLst/>
          </a:prstGeom>
        </p:spPr>
      </p:pic>
      <p:pic>
        <p:nvPicPr>
          <p:cNvPr id="9" name="Picture 8"/>
          <p:cNvPicPr>
            <a:picLocks noChangeAspect="1"/>
          </p:cNvPicPr>
          <p:nvPr/>
        </p:nvPicPr>
        <p:blipFill>
          <a:blip r:embed="rId6" cstate="print"/>
          <a:stretch>
            <a:fillRect/>
          </a:stretch>
        </p:blipFill>
        <p:spPr>
          <a:xfrm>
            <a:off x="1695450" y="4815089"/>
            <a:ext cx="3667125" cy="6191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anim calcmode="lin" valueType="num">
                                      <p:cBhvr>
                                        <p:cTn id="36" dur="1000" fill="hold"/>
                                        <p:tgtEl>
                                          <p:spTgt spid="9"/>
                                        </p:tgtEl>
                                        <p:attrNameLst>
                                          <p:attrName>ppt_x</p:attrName>
                                        </p:attrNameLst>
                                      </p:cBhvr>
                                      <p:tavLst>
                                        <p:tav tm="0">
                                          <p:val>
                                            <p:strVal val="#ppt_x"/>
                                          </p:val>
                                        </p:tav>
                                        <p:tav tm="100000">
                                          <p:val>
                                            <p:strVal val="#ppt_x"/>
                                          </p:val>
                                        </p:tav>
                                      </p:tavLst>
                                    </p:anim>
                                    <p:anim calcmode="lin" valueType="num">
                                      <p:cBhvr>
                                        <p:cTn id="3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marL="468313" indent="0">
              <a:lnSpc>
                <a:spcPct val="90000"/>
              </a:lnSpc>
              <a:buNone/>
            </a:pPr>
            <a:r>
              <a:rPr lang="en-US" b="1" dirty="0" smtClean="0">
                <a:solidFill>
                  <a:srgbClr val="0066FF"/>
                </a:solidFill>
                <a:latin typeface="Times New Roman" pitchFamily="18" charset="0"/>
                <a:cs typeface="Times New Roman" pitchFamily="18" charset="0"/>
              </a:rPr>
              <a:t>“Great leaders move us. They ignite our passion and inspire the best in us. When we try to explain why they are so effective, we speak of strategy, vision or powerful ideas. But the reality is much more primal. Great leadership works through emotions”.</a:t>
            </a:r>
          </a:p>
          <a:p>
            <a:pPr marL="468313" indent="0">
              <a:lnSpc>
                <a:spcPct val="90000"/>
              </a:lnSpc>
              <a:buNone/>
            </a:pPr>
            <a:r>
              <a:rPr lang="en-US" sz="3200" b="1" dirty="0" smtClean="0">
                <a:solidFill>
                  <a:srgbClr val="666633"/>
                </a:solidFill>
              </a:rPr>
              <a:t>                   			</a:t>
            </a:r>
            <a:r>
              <a:rPr lang="en-US" dirty="0" smtClean="0">
                <a:solidFill>
                  <a:srgbClr val="0066FF"/>
                </a:solidFill>
                <a:latin typeface="Times New Roman" pitchFamily="18" charset="0"/>
                <a:cs typeface="Times New Roman" pitchFamily="18" charset="0"/>
              </a:rPr>
              <a:t>- Daniel </a:t>
            </a:r>
            <a:r>
              <a:rPr lang="en-US" dirty="0" err="1" smtClean="0">
                <a:solidFill>
                  <a:srgbClr val="0066FF"/>
                </a:solidFill>
                <a:latin typeface="Times New Roman" pitchFamily="18" charset="0"/>
                <a:cs typeface="Times New Roman" pitchFamily="18" charset="0"/>
              </a:rPr>
              <a:t>Goleman</a:t>
            </a:r>
            <a:endParaRPr lang="en-US" dirty="0" smtClean="0">
              <a:solidFill>
                <a:srgbClr val="0066FF"/>
              </a:solidFill>
              <a:latin typeface="Times New Roman" pitchFamily="18" charset="0"/>
              <a:cs typeface="Times New Roman" pitchFamily="18" charset="0"/>
            </a:endParaRPr>
          </a:p>
          <a:p>
            <a:pPr algn="just">
              <a:spcBef>
                <a:spcPct val="50000"/>
              </a:spcBef>
            </a:pPr>
            <a:r>
              <a:rPr lang="en-US" b="1" dirty="0" smtClean="0">
                <a:solidFill>
                  <a:srgbClr val="C00000"/>
                </a:solidFill>
              </a:rPr>
              <a:t>“One of the biggest impediments to effective decision making today is that literature and all the consultants have recommended that emotions and passion be taken out of management.  They think that  strategy is purely an analytical exercise.”                                           </a:t>
            </a:r>
          </a:p>
          <a:p>
            <a:pPr algn="just">
              <a:spcBef>
                <a:spcPct val="50000"/>
              </a:spcBef>
            </a:pPr>
            <a:r>
              <a:rPr lang="en-US" b="1" dirty="0" smtClean="0">
                <a:solidFill>
                  <a:srgbClr val="C00000"/>
                </a:solidFill>
              </a:rPr>
              <a:t>                                               --Prof C K </a:t>
            </a:r>
            <a:r>
              <a:rPr lang="en-US" b="1" dirty="0" err="1" smtClean="0">
                <a:solidFill>
                  <a:srgbClr val="C00000"/>
                </a:solidFill>
              </a:rPr>
              <a:t>Prahalad</a:t>
            </a:r>
            <a:endParaRPr lang="en-US" b="1" dirty="0" smtClean="0">
              <a:solidFill>
                <a:srgbClr val="C00000"/>
              </a:solidFill>
            </a:endParaRP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1066800" y="533400"/>
            <a:ext cx="7772400" cy="1143000"/>
          </a:xfrm>
          <a:prstGeom prst="rect">
            <a:avLst/>
          </a:prstGeom>
        </p:spPr>
        <p:txBody>
          <a:bodyPr>
            <a:normAutofit fontScale="67500" lnSpcReduction="20000"/>
          </a:bodyPr>
          <a:lstStyle/>
          <a:p>
            <a:pPr marL="0" marR="0" lvl="0" indent="0" algn="ctr" defTabSz="914400" rtl="0" eaLnBrk="1" fontAlgn="auto" latinLnBrk="0" hangingPunct="1">
              <a:lnSpc>
                <a:spcPts val="58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rgbClr val="C00000"/>
                </a:solidFill>
                <a:effectLst>
                  <a:outerShdw blurRad="63500" dist="38100" dir="5400000" algn="t" rotWithShape="0">
                    <a:prstClr val="black">
                      <a:alpha val="25000"/>
                    </a:prstClr>
                  </a:outerShdw>
                </a:effectLst>
                <a:uLnTx/>
                <a:uFillTx/>
                <a:latin typeface="+mn-lt"/>
                <a:ea typeface="+mj-ea"/>
                <a:cs typeface="+mj-cs"/>
              </a:rPr>
              <a:t>DOMAINS OF EMOTIONAL INTELLIGENCE</a:t>
            </a:r>
          </a:p>
        </p:txBody>
      </p:sp>
      <p:sp>
        <p:nvSpPr>
          <p:cNvPr id="6" name="Slide Number Placeholder 4"/>
          <p:cNvSpPr>
            <a:spLocks noGrp="1"/>
          </p:cNvSpPr>
          <p:nvPr>
            <p:ph type="sldNum" sz="quarter" idx="12"/>
          </p:nvPr>
        </p:nvSpPr>
        <p:spPr bwMode="auto">
          <a:xfrm>
            <a:off x="7924800" y="6356350"/>
            <a:ext cx="762000" cy="365125"/>
          </a:xfrm>
          <a:ln>
            <a:miter lim="800000"/>
            <a:headEnd/>
            <a:tailEnd/>
          </a:ln>
        </p:spPr>
        <p:txBody>
          <a:bodyPr wrap="square" numCol="1" anchorCtr="0" compatLnSpc="1">
            <a:prstTxWarp prst="textNoShape">
              <a:avLst/>
            </a:prstTxWarp>
          </a:bodyPr>
          <a:lstStyle/>
          <a:p>
            <a:pPr>
              <a:defRPr/>
            </a:pPr>
            <a:fld id="{6959E61B-8A07-4F1C-A3FA-101E186A38D6}" type="slidenum">
              <a:rPr lang="en-US"/>
              <a:pPr>
                <a:defRPr/>
              </a:pPr>
              <a:t>12</a:t>
            </a:fld>
            <a:endParaRPr lang="en-US" dirty="0"/>
          </a:p>
        </p:txBody>
      </p:sp>
      <p:sp>
        <p:nvSpPr>
          <p:cNvPr id="7" name="Rectangle 3"/>
          <p:cNvSpPr>
            <a:spLocks noChangeArrowheads="1"/>
          </p:cNvSpPr>
          <p:nvPr/>
        </p:nvSpPr>
        <p:spPr bwMode="auto">
          <a:xfrm>
            <a:off x="2286000" y="2424113"/>
            <a:ext cx="4775982" cy="2757487"/>
          </a:xfrm>
          <a:prstGeom prst="rect">
            <a:avLst/>
          </a:prstGeom>
          <a:solidFill>
            <a:schemeClr val="hlink"/>
          </a:solidFill>
          <a:ln w="9525">
            <a:solidFill>
              <a:schemeClr val="tx1"/>
            </a:solidFill>
            <a:miter lim="800000"/>
            <a:headEnd/>
            <a:tailEnd/>
          </a:ln>
        </p:spPr>
        <p:txBody>
          <a:bodyPr wrap="none" anchor="ctr"/>
          <a:lstStyle/>
          <a:p>
            <a:endParaRPr lang="en-US" dirty="0"/>
          </a:p>
        </p:txBody>
      </p:sp>
      <p:sp>
        <p:nvSpPr>
          <p:cNvPr id="8" name="Oval 4"/>
          <p:cNvSpPr>
            <a:spLocks noChangeArrowheads="1"/>
          </p:cNvSpPr>
          <p:nvPr/>
        </p:nvSpPr>
        <p:spPr bwMode="auto">
          <a:xfrm>
            <a:off x="3810000" y="3581400"/>
            <a:ext cx="1676400" cy="762000"/>
          </a:xfrm>
          <a:prstGeom prst="ellipse">
            <a:avLst/>
          </a:prstGeom>
          <a:solidFill>
            <a:schemeClr val="accent1"/>
          </a:solidFill>
          <a:ln w="9525">
            <a:solidFill>
              <a:schemeClr val="tx1"/>
            </a:solidFill>
            <a:miter lim="800000"/>
            <a:headEnd/>
            <a:tailEnd/>
          </a:ln>
        </p:spPr>
        <p:txBody>
          <a:bodyPr wrap="none" anchor="ctr"/>
          <a:lstStyle/>
          <a:p>
            <a:pPr eaLnBrk="1" hangingPunct="1"/>
            <a:r>
              <a:rPr lang="en-US" sz="2400" b="1" dirty="0" smtClean="0">
                <a:solidFill>
                  <a:srgbClr val="970D5C"/>
                </a:solidFill>
              </a:rPr>
              <a:t>    EI</a:t>
            </a:r>
            <a:endParaRPr lang="en-US" sz="2400" b="1" dirty="0">
              <a:solidFill>
                <a:srgbClr val="970D5C"/>
              </a:solidFill>
            </a:endParaRPr>
          </a:p>
        </p:txBody>
      </p:sp>
      <p:sp>
        <p:nvSpPr>
          <p:cNvPr id="9" name="Line 5"/>
          <p:cNvSpPr>
            <a:spLocks noChangeShapeType="1"/>
          </p:cNvSpPr>
          <p:nvPr/>
        </p:nvSpPr>
        <p:spPr bwMode="auto">
          <a:xfrm>
            <a:off x="4648200" y="2424113"/>
            <a:ext cx="0" cy="1157287"/>
          </a:xfrm>
          <a:prstGeom prst="line">
            <a:avLst/>
          </a:prstGeom>
          <a:noFill/>
          <a:ln w="9525">
            <a:solidFill>
              <a:schemeClr val="tx1"/>
            </a:solidFill>
            <a:miter lim="800000"/>
            <a:headEnd/>
            <a:tailEnd/>
          </a:ln>
        </p:spPr>
        <p:txBody>
          <a:bodyPr wrap="none"/>
          <a:lstStyle/>
          <a:p>
            <a:endParaRPr lang="en-US" dirty="0"/>
          </a:p>
        </p:txBody>
      </p:sp>
      <p:sp>
        <p:nvSpPr>
          <p:cNvPr id="10" name="Line 6"/>
          <p:cNvSpPr>
            <a:spLocks noChangeShapeType="1"/>
          </p:cNvSpPr>
          <p:nvPr/>
        </p:nvSpPr>
        <p:spPr bwMode="auto">
          <a:xfrm>
            <a:off x="4648200" y="4291013"/>
            <a:ext cx="0" cy="890588"/>
          </a:xfrm>
          <a:prstGeom prst="line">
            <a:avLst/>
          </a:prstGeom>
          <a:noFill/>
          <a:ln w="9525">
            <a:solidFill>
              <a:schemeClr val="tx1"/>
            </a:solidFill>
            <a:miter lim="800000"/>
            <a:headEnd/>
            <a:tailEnd/>
          </a:ln>
        </p:spPr>
        <p:txBody>
          <a:bodyPr wrap="none"/>
          <a:lstStyle/>
          <a:p>
            <a:endParaRPr lang="en-US" dirty="0"/>
          </a:p>
        </p:txBody>
      </p:sp>
      <p:sp>
        <p:nvSpPr>
          <p:cNvPr id="11" name="Line 7"/>
          <p:cNvSpPr>
            <a:spLocks noChangeShapeType="1"/>
          </p:cNvSpPr>
          <p:nvPr/>
        </p:nvSpPr>
        <p:spPr bwMode="auto">
          <a:xfrm>
            <a:off x="5486400" y="3962400"/>
            <a:ext cx="1575582" cy="0"/>
          </a:xfrm>
          <a:prstGeom prst="line">
            <a:avLst/>
          </a:prstGeom>
          <a:noFill/>
          <a:ln w="9525">
            <a:solidFill>
              <a:schemeClr val="tx1"/>
            </a:solidFill>
            <a:miter lim="800000"/>
            <a:headEnd/>
            <a:tailEnd/>
          </a:ln>
        </p:spPr>
        <p:txBody>
          <a:bodyPr wrap="none"/>
          <a:lstStyle/>
          <a:p>
            <a:endParaRPr lang="en-US" dirty="0"/>
          </a:p>
        </p:txBody>
      </p:sp>
      <p:sp>
        <p:nvSpPr>
          <p:cNvPr id="12" name="Line 8"/>
          <p:cNvSpPr>
            <a:spLocks noChangeShapeType="1"/>
          </p:cNvSpPr>
          <p:nvPr/>
        </p:nvSpPr>
        <p:spPr bwMode="auto">
          <a:xfrm flipH="1">
            <a:off x="2286000" y="3962400"/>
            <a:ext cx="1524000" cy="0"/>
          </a:xfrm>
          <a:prstGeom prst="line">
            <a:avLst/>
          </a:prstGeom>
          <a:noFill/>
          <a:ln w="9525">
            <a:solidFill>
              <a:schemeClr val="tx1"/>
            </a:solidFill>
            <a:miter lim="800000"/>
            <a:headEnd/>
            <a:tailEnd/>
          </a:ln>
        </p:spPr>
        <p:txBody>
          <a:bodyPr wrap="none"/>
          <a:lstStyle/>
          <a:p>
            <a:endParaRPr lang="en-US" dirty="0"/>
          </a:p>
        </p:txBody>
      </p:sp>
      <p:sp>
        <p:nvSpPr>
          <p:cNvPr id="13" name="Text Box 9"/>
          <p:cNvSpPr txBox="1">
            <a:spLocks noChangeArrowheads="1"/>
          </p:cNvSpPr>
          <p:nvPr/>
        </p:nvSpPr>
        <p:spPr bwMode="auto">
          <a:xfrm>
            <a:off x="2743200" y="2971800"/>
            <a:ext cx="1371600" cy="641350"/>
          </a:xfrm>
          <a:prstGeom prst="rect">
            <a:avLst/>
          </a:prstGeom>
          <a:noFill/>
          <a:ln w="9525">
            <a:noFill/>
            <a:miter lim="800000"/>
            <a:headEnd/>
            <a:tailEnd/>
          </a:ln>
        </p:spPr>
        <p:txBody>
          <a:bodyPr>
            <a:spAutoFit/>
          </a:bodyPr>
          <a:lstStyle/>
          <a:p>
            <a:pPr algn="l" eaLnBrk="1" hangingPunct="1">
              <a:spcBef>
                <a:spcPct val="50000"/>
              </a:spcBef>
            </a:pPr>
            <a:r>
              <a:rPr lang="en-US" b="1" dirty="0">
                <a:solidFill>
                  <a:srgbClr val="A20228"/>
                </a:solidFill>
              </a:rPr>
              <a:t>Self Awareness</a:t>
            </a:r>
          </a:p>
        </p:txBody>
      </p:sp>
      <p:sp>
        <p:nvSpPr>
          <p:cNvPr id="14" name="Text Box 10"/>
          <p:cNvSpPr txBox="1">
            <a:spLocks noChangeArrowheads="1"/>
          </p:cNvSpPr>
          <p:nvPr/>
        </p:nvSpPr>
        <p:spPr bwMode="auto">
          <a:xfrm>
            <a:off x="5029200" y="2971800"/>
            <a:ext cx="1371600" cy="641350"/>
          </a:xfrm>
          <a:prstGeom prst="rect">
            <a:avLst/>
          </a:prstGeom>
          <a:noFill/>
          <a:ln w="9525">
            <a:noFill/>
            <a:miter lim="800000"/>
            <a:headEnd/>
            <a:tailEnd/>
          </a:ln>
        </p:spPr>
        <p:txBody>
          <a:bodyPr>
            <a:spAutoFit/>
          </a:bodyPr>
          <a:lstStyle/>
          <a:p>
            <a:pPr algn="l" eaLnBrk="1" hangingPunct="1">
              <a:spcBef>
                <a:spcPct val="50000"/>
              </a:spcBef>
            </a:pPr>
            <a:r>
              <a:rPr lang="en-US" b="1" dirty="0">
                <a:solidFill>
                  <a:srgbClr val="A20228"/>
                </a:solidFill>
              </a:rPr>
              <a:t>Social Awareness</a:t>
            </a:r>
          </a:p>
        </p:txBody>
      </p:sp>
      <p:sp>
        <p:nvSpPr>
          <p:cNvPr id="15" name="Text Box 11"/>
          <p:cNvSpPr txBox="1">
            <a:spLocks noChangeArrowheads="1"/>
          </p:cNvSpPr>
          <p:nvPr/>
        </p:nvSpPr>
        <p:spPr bwMode="auto">
          <a:xfrm>
            <a:off x="2590800" y="4267200"/>
            <a:ext cx="1752600" cy="646331"/>
          </a:xfrm>
          <a:prstGeom prst="rect">
            <a:avLst/>
          </a:prstGeom>
          <a:noFill/>
          <a:ln w="9525">
            <a:noFill/>
            <a:miter lim="800000"/>
            <a:headEnd/>
            <a:tailEnd/>
          </a:ln>
        </p:spPr>
        <p:txBody>
          <a:bodyPr wrap="square">
            <a:spAutoFit/>
          </a:bodyPr>
          <a:lstStyle/>
          <a:p>
            <a:pPr algn="l" eaLnBrk="1" hangingPunct="1">
              <a:spcBef>
                <a:spcPct val="50000"/>
              </a:spcBef>
            </a:pPr>
            <a:r>
              <a:rPr lang="en-US" b="1" dirty="0">
                <a:solidFill>
                  <a:srgbClr val="A20228"/>
                </a:solidFill>
              </a:rPr>
              <a:t>Self</a:t>
            </a:r>
            <a:r>
              <a:rPr lang="en-US" dirty="0"/>
              <a:t> </a:t>
            </a:r>
            <a:r>
              <a:rPr lang="en-US" b="1" dirty="0">
                <a:solidFill>
                  <a:srgbClr val="A20228"/>
                </a:solidFill>
              </a:rPr>
              <a:t>Management</a:t>
            </a:r>
          </a:p>
        </p:txBody>
      </p:sp>
      <p:sp>
        <p:nvSpPr>
          <p:cNvPr id="16" name="Text Box 12"/>
          <p:cNvSpPr txBox="1">
            <a:spLocks noChangeArrowheads="1"/>
          </p:cNvSpPr>
          <p:nvPr/>
        </p:nvSpPr>
        <p:spPr bwMode="auto">
          <a:xfrm>
            <a:off x="4876800" y="4343400"/>
            <a:ext cx="1676400" cy="641350"/>
          </a:xfrm>
          <a:prstGeom prst="rect">
            <a:avLst/>
          </a:prstGeom>
          <a:noFill/>
          <a:ln w="9525">
            <a:noFill/>
            <a:miter lim="800000"/>
            <a:headEnd/>
            <a:tailEnd/>
          </a:ln>
        </p:spPr>
        <p:txBody>
          <a:bodyPr>
            <a:spAutoFit/>
          </a:bodyPr>
          <a:lstStyle/>
          <a:p>
            <a:pPr algn="l" eaLnBrk="1" hangingPunct="1">
              <a:spcBef>
                <a:spcPct val="50000"/>
              </a:spcBef>
            </a:pPr>
            <a:r>
              <a:rPr lang="en-US" b="1" dirty="0">
                <a:solidFill>
                  <a:srgbClr val="A20228"/>
                </a:solidFill>
              </a:rPr>
              <a:t>Relations</a:t>
            </a:r>
            <a:r>
              <a:rPr lang="en-US" dirty="0"/>
              <a:t> </a:t>
            </a:r>
            <a:r>
              <a:rPr lang="en-US" b="1" dirty="0">
                <a:solidFill>
                  <a:srgbClr val="A20228"/>
                </a:solidFill>
              </a:rPr>
              <a:t>Management</a:t>
            </a:r>
          </a:p>
        </p:txBody>
      </p:sp>
      <p:sp>
        <p:nvSpPr>
          <p:cNvPr id="17" name="Line 13"/>
          <p:cNvSpPr>
            <a:spLocks noChangeShapeType="1"/>
          </p:cNvSpPr>
          <p:nvPr/>
        </p:nvSpPr>
        <p:spPr bwMode="auto">
          <a:xfrm>
            <a:off x="5486400" y="5257800"/>
            <a:ext cx="0" cy="533400"/>
          </a:xfrm>
          <a:prstGeom prst="line">
            <a:avLst/>
          </a:prstGeom>
          <a:noFill/>
          <a:ln w="9525">
            <a:solidFill>
              <a:schemeClr val="tx1"/>
            </a:solidFill>
            <a:miter lim="800000"/>
            <a:headEnd/>
            <a:tailEnd type="triangle" w="med" len="med"/>
          </a:ln>
        </p:spPr>
        <p:txBody>
          <a:bodyPr wrap="none"/>
          <a:lstStyle/>
          <a:p>
            <a:endParaRPr lang="en-US" dirty="0"/>
          </a:p>
        </p:txBody>
      </p:sp>
      <p:sp>
        <p:nvSpPr>
          <p:cNvPr id="18" name="Line 14"/>
          <p:cNvSpPr>
            <a:spLocks noChangeShapeType="1"/>
          </p:cNvSpPr>
          <p:nvPr/>
        </p:nvSpPr>
        <p:spPr bwMode="auto">
          <a:xfrm>
            <a:off x="3404382" y="5257800"/>
            <a:ext cx="0" cy="533400"/>
          </a:xfrm>
          <a:prstGeom prst="line">
            <a:avLst/>
          </a:prstGeom>
          <a:noFill/>
          <a:ln w="9525">
            <a:solidFill>
              <a:schemeClr val="tx1"/>
            </a:solidFill>
            <a:miter lim="800000"/>
            <a:headEnd/>
            <a:tailEnd type="triangle" w="med" len="med"/>
          </a:ln>
        </p:spPr>
        <p:txBody>
          <a:bodyPr wrap="none"/>
          <a:lstStyle/>
          <a:p>
            <a:endParaRPr lang="en-US" dirty="0"/>
          </a:p>
        </p:txBody>
      </p:sp>
      <p:sp>
        <p:nvSpPr>
          <p:cNvPr id="19" name="Text Box 15"/>
          <p:cNvSpPr txBox="1">
            <a:spLocks noChangeArrowheads="1"/>
          </p:cNvSpPr>
          <p:nvPr/>
        </p:nvSpPr>
        <p:spPr bwMode="auto">
          <a:xfrm>
            <a:off x="4953000" y="5791200"/>
            <a:ext cx="1524000" cy="641350"/>
          </a:xfrm>
          <a:prstGeom prst="rect">
            <a:avLst/>
          </a:prstGeom>
          <a:noFill/>
          <a:ln w="9525">
            <a:noFill/>
            <a:miter lim="800000"/>
            <a:headEnd/>
            <a:tailEnd/>
          </a:ln>
        </p:spPr>
        <p:txBody>
          <a:bodyPr>
            <a:spAutoFit/>
          </a:bodyPr>
          <a:lstStyle/>
          <a:p>
            <a:pPr algn="l" eaLnBrk="1" hangingPunct="1">
              <a:spcBef>
                <a:spcPct val="50000"/>
              </a:spcBef>
            </a:pPr>
            <a:r>
              <a:rPr lang="en-US" b="1" dirty="0">
                <a:solidFill>
                  <a:srgbClr val="A20228"/>
                </a:solidFill>
              </a:rPr>
              <a:t>Social</a:t>
            </a:r>
            <a:r>
              <a:rPr lang="en-US" dirty="0"/>
              <a:t> </a:t>
            </a:r>
            <a:r>
              <a:rPr lang="en-US" b="1" dirty="0">
                <a:solidFill>
                  <a:srgbClr val="A20228"/>
                </a:solidFill>
              </a:rPr>
              <a:t>Competence</a:t>
            </a:r>
          </a:p>
        </p:txBody>
      </p:sp>
      <p:sp>
        <p:nvSpPr>
          <p:cNvPr id="20" name="Text Box 16"/>
          <p:cNvSpPr txBox="1">
            <a:spLocks noChangeArrowheads="1"/>
          </p:cNvSpPr>
          <p:nvPr/>
        </p:nvSpPr>
        <p:spPr bwMode="auto">
          <a:xfrm>
            <a:off x="2819400" y="5867400"/>
            <a:ext cx="1524000" cy="641350"/>
          </a:xfrm>
          <a:prstGeom prst="rect">
            <a:avLst/>
          </a:prstGeom>
          <a:noFill/>
          <a:ln w="9525">
            <a:noFill/>
            <a:miter lim="800000"/>
            <a:headEnd/>
            <a:tailEnd/>
          </a:ln>
        </p:spPr>
        <p:txBody>
          <a:bodyPr>
            <a:spAutoFit/>
          </a:bodyPr>
          <a:lstStyle/>
          <a:p>
            <a:pPr algn="l" eaLnBrk="1" hangingPunct="1">
              <a:spcBef>
                <a:spcPct val="50000"/>
              </a:spcBef>
            </a:pPr>
            <a:r>
              <a:rPr lang="en-US" b="1" dirty="0">
                <a:solidFill>
                  <a:srgbClr val="A20228"/>
                </a:solidFill>
              </a:rPr>
              <a:t>Personal</a:t>
            </a:r>
            <a:r>
              <a:rPr lang="en-US" dirty="0"/>
              <a:t> </a:t>
            </a:r>
            <a:r>
              <a:rPr lang="en-US" b="1" dirty="0">
                <a:solidFill>
                  <a:srgbClr val="A20228"/>
                </a:solidFill>
              </a:rPr>
              <a:t>Competence</a:t>
            </a:r>
          </a:p>
        </p:txBody>
      </p:sp>
      <p:sp>
        <p:nvSpPr>
          <p:cNvPr id="21" name="Text Box 17"/>
          <p:cNvSpPr txBox="1">
            <a:spLocks noChangeArrowheads="1"/>
          </p:cNvSpPr>
          <p:nvPr/>
        </p:nvSpPr>
        <p:spPr bwMode="auto">
          <a:xfrm>
            <a:off x="408390" y="4343400"/>
            <a:ext cx="1704109" cy="400110"/>
          </a:xfrm>
          <a:prstGeom prst="rect">
            <a:avLst/>
          </a:prstGeom>
          <a:noFill/>
          <a:ln w="9525">
            <a:noFill/>
            <a:miter lim="800000"/>
            <a:headEnd/>
            <a:tailEnd/>
          </a:ln>
        </p:spPr>
        <p:txBody>
          <a:bodyPr wrap="square">
            <a:spAutoFit/>
          </a:bodyPr>
          <a:lstStyle/>
          <a:p>
            <a:pPr algn="l" eaLnBrk="1" hangingPunct="1">
              <a:spcBef>
                <a:spcPct val="50000"/>
              </a:spcBef>
            </a:pPr>
            <a:r>
              <a:rPr lang="en-US" sz="2000" b="1" dirty="0" smtClean="0">
                <a:solidFill>
                  <a:srgbClr val="A20228"/>
                </a:solidFill>
              </a:rPr>
              <a:t>Regulation</a:t>
            </a:r>
            <a:endParaRPr lang="en-US" sz="2000" b="1" dirty="0">
              <a:solidFill>
                <a:srgbClr val="A20228"/>
              </a:solidFill>
            </a:endParaRPr>
          </a:p>
        </p:txBody>
      </p:sp>
      <p:sp>
        <p:nvSpPr>
          <p:cNvPr id="22" name="Text Box 18"/>
          <p:cNvSpPr txBox="1">
            <a:spLocks noChangeArrowheads="1"/>
          </p:cNvSpPr>
          <p:nvPr/>
        </p:nvSpPr>
        <p:spPr bwMode="auto">
          <a:xfrm>
            <a:off x="408390" y="2971800"/>
            <a:ext cx="1704109" cy="861774"/>
          </a:xfrm>
          <a:prstGeom prst="rect">
            <a:avLst/>
          </a:prstGeom>
          <a:noFill/>
          <a:ln w="9525">
            <a:noFill/>
            <a:miter lim="800000"/>
            <a:headEnd/>
            <a:tailEnd/>
          </a:ln>
        </p:spPr>
        <p:txBody>
          <a:bodyPr wrap="square">
            <a:spAutoFit/>
          </a:bodyPr>
          <a:lstStyle/>
          <a:p>
            <a:pPr algn="l" eaLnBrk="1" hangingPunct="1">
              <a:spcBef>
                <a:spcPct val="50000"/>
              </a:spcBef>
            </a:pPr>
            <a:r>
              <a:rPr lang="en-US" sz="2000" b="1" dirty="0" smtClean="0">
                <a:solidFill>
                  <a:srgbClr val="A20228"/>
                </a:solidFill>
              </a:rPr>
              <a:t>Awareness /</a:t>
            </a:r>
          </a:p>
          <a:p>
            <a:pPr algn="l" eaLnBrk="1" hangingPunct="1">
              <a:spcBef>
                <a:spcPct val="50000"/>
              </a:spcBef>
            </a:pPr>
            <a:r>
              <a:rPr lang="en-US" sz="2000" b="1" dirty="0" smtClean="0">
                <a:solidFill>
                  <a:srgbClr val="A20228"/>
                </a:solidFill>
              </a:rPr>
              <a:t>Recognition</a:t>
            </a:r>
            <a:endParaRPr lang="en-US" sz="2000" b="1" dirty="0">
              <a:solidFill>
                <a:srgbClr val="A20228"/>
              </a:solidFill>
            </a:endParaRPr>
          </a:p>
        </p:txBody>
      </p:sp>
      <p:sp>
        <p:nvSpPr>
          <p:cNvPr id="23" name="Text Box 19"/>
          <p:cNvSpPr txBox="1">
            <a:spLocks noChangeArrowheads="1"/>
          </p:cNvSpPr>
          <p:nvPr/>
        </p:nvSpPr>
        <p:spPr bwMode="auto">
          <a:xfrm>
            <a:off x="2794782" y="1981200"/>
            <a:ext cx="1219200" cy="400110"/>
          </a:xfrm>
          <a:prstGeom prst="rect">
            <a:avLst/>
          </a:prstGeom>
          <a:noFill/>
          <a:ln w="9525">
            <a:noFill/>
            <a:miter lim="800000"/>
            <a:headEnd/>
            <a:tailEnd/>
          </a:ln>
        </p:spPr>
        <p:txBody>
          <a:bodyPr>
            <a:spAutoFit/>
          </a:bodyPr>
          <a:lstStyle/>
          <a:p>
            <a:pPr algn="l" eaLnBrk="1" hangingPunct="1">
              <a:spcBef>
                <a:spcPct val="50000"/>
              </a:spcBef>
            </a:pPr>
            <a:r>
              <a:rPr lang="en-US" sz="2000" b="1" dirty="0">
                <a:solidFill>
                  <a:srgbClr val="A20228"/>
                </a:solidFill>
              </a:rPr>
              <a:t>Self</a:t>
            </a:r>
          </a:p>
        </p:txBody>
      </p:sp>
      <p:sp>
        <p:nvSpPr>
          <p:cNvPr id="24" name="Text Box 20"/>
          <p:cNvSpPr txBox="1">
            <a:spLocks noChangeArrowheads="1"/>
          </p:cNvSpPr>
          <p:nvPr/>
        </p:nvSpPr>
        <p:spPr bwMode="auto">
          <a:xfrm>
            <a:off x="5334000" y="1981200"/>
            <a:ext cx="1219200" cy="400110"/>
          </a:xfrm>
          <a:prstGeom prst="rect">
            <a:avLst/>
          </a:prstGeom>
          <a:noFill/>
          <a:ln w="9525">
            <a:noFill/>
            <a:miter lim="800000"/>
            <a:headEnd/>
            <a:tailEnd/>
          </a:ln>
        </p:spPr>
        <p:txBody>
          <a:bodyPr>
            <a:spAutoFit/>
          </a:bodyPr>
          <a:lstStyle/>
          <a:p>
            <a:pPr algn="l" eaLnBrk="1" hangingPunct="1">
              <a:spcBef>
                <a:spcPct val="50000"/>
              </a:spcBef>
            </a:pPr>
            <a:r>
              <a:rPr lang="en-US" sz="2000" b="1" dirty="0">
                <a:solidFill>
                  <a:srgbClr val="A20228"/>
                </a:solidFill>
              </a:rPr>
              <a:t>Others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checkerboard(across)">
                                      <p:cBhvr>
                                        <p:cTn id="11" dur="500"/>
                                        <p:tgtEl>
                                          <p:spTgt spid="8"/>
                                        </p:tgtEl>
                                      </p:cBhvr>
                                    </p:animEffect>
                                  </p:childTnLst>
                                </p:cTn>
                              </p:par>
                            </p:childTnLst>
                          </p:cTn>
                        </p:par>
                        <p:par>
                          <p:cTn id="12" fill="hold">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checkerboard(across)">
                                      <p:cBhvr>
                                        <p:cTn id="15" dur="500"/>
                                        <p:tgtEl>
                                          <p:spTgt spid="9"/>
                                        </p:tgtEl>
                                      </p:cBhvr>
                                    </p:animEffect>
                                  </p:childTnLst>
                                </p:cTn>
                              </p:par>
                            </p:childTnLst>
                          </p:cTn>
                        </p:par>
                        <p:par>
                          <p:cTn id="16" fill="hold">
                            <p:stCondLst>
                              <p:cond delay="1500"/>
                            </p:stCondLst>
                            <p:childTnLst>
                              <p:par>
                                <p:cTn id="17" presetID="5" presetClass="entr" presetSubtype="1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checkerboard(across)">
                                      <p:cBhvr>
                                        <p:cTn id="19" dur="500"/>
                                        <p:tgtEl>
                                          <p:spTgt spid="10"/>
                                        </p:tgtEl>
                                      </p:cBhvr>
                                    </p:animEffect>
                                  </p:childTnLst>
                                </p:cTn>
                              </p:par>
                            </p:childTnLst>
                          </p:cTn>
                        </p:par>
                        <p:par>
                          <p:cTn id="20" fill="hold">
                            <p:stCondLst>
                              <p:cond delay="2000"/>
                            </p:stCondLst>
                            <p:childTnLst>
                              <p:par>
                                <p:cTn id="21" presetID="5" presetClass="entr" presetSubtype="1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checkerboard(across)">
                                      <p:cBhvr>
                                        <p:cTn id="23" dur="500"/>
                                        <p:tgtEl>
                                          <p:spTgt spid="11"/>
                                        </p:tgtEl>
                                      </p:cBhvr>
                                    </p:animEffect>
                                  </p:childTnLst>
                                </p:cTn>
                              </p:par>
                            </p:childTnLst>
                          </p:cTn>
                        </p:par>
                        <p:par>
                          <p:cTn id="24" fill="hold">
                            <p:stCondLst>
                              <p:cond delay="2500"/>
                            </p:stCondLst>
                            <p:childTnLst>
                              <p:par>
                                <p:cTn id="25" presetID="5" presetClass="entr" presetSubtype="1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checkerboard(across)">
                                      <p:cBhvr>
                                        <p:cTn id="27" dur="500"/>
                                        <p:tgtEl>
                                          <p:spTgt spid="12"/>
                                        </p:tgtEl>
                                      </p:cBhvr>
                                    </p:animEffect>
                                  </p:childTnLst>
                                </p:cTn>
                              </p:par>
                            </p:childTnLst>
                          </p:cTn>
                        </p:par>
                        <p:par>
                          <p:cTn id="28" fill="hold">
                            <p:stCondLst>
                              <p:cond delay="3000"/>
                            </p:stCondLst>
                            <p:childTnLst>
                              <p:par>
                                <p:cTn id="29" presetID="5" presetClass="entr" presetSubtype="1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checkerboard(across)">
                                      <p:cBhvr>
                                        <p:cTn id="31" dur="500"/>
                                        <p:tgtEl>
                                          <p:spTgt spid="13"/>
                                        </p:tgtEl>
                                      </p:cBhvr>
                                    </p:animEffect>
                                  </p:childTnLst>
                                </p:cTn>
                              </p:par>
                            </p:childTnLst>
                          </p:cTn>
                        </p:par>
                        <p:par>
                          <p:cTn id="32" fill="hold">
                            <p:stCondLst>
                              <p:cond delay="3500"/>
                            </p:stCondLst>
                            <p:childTnLst>
                              <p:par>
                                <p:cTn id="33" presetID="5" presetClass="entr" presetSubtype="1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checkerboard(across)">
                                      <p:cBhvr>
                                        <p:cTn id="35" dur="500"/>
                                        <p:tgtEl>
                                          <p:spTgt spid="14"/>
                                        </p:tgtEl>
                                      </p:cBhvr>
                                    </p:animEffect>
                                  </p:childTnLst>
                                </p:cTn>
                              </p:par>
                            </p:childTnLst>
                          </p:cTn>
                        </p:par>
                        <p:par>
                          <p:cTn id="36" fill="hold">
                            <p:stCondLst>
                              <p:cond delay="4000"/>
                            </p:stCondLst>
                            <p:childTnLst>
                              <p:par>
                                <p:cTn id="37" presetID="5" presetClass="entr" presetSubtype="10"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checkerboard(across)">
                                      <p:cBhvr>
                                        <p:cTn id="39" dur="500"/>
                                        <p:tgtEl>
                                          <p:spTgt spid="15"/>
                                        </p:tgtEl>
                                      </p:cBhvr>
                                    </p:animEffect>
                                  </p:childTnLst>
                                </p:cTn>
                              </p:par>
                            </p:childTnLst>
                          </p:cTn>
                        </p:par>
                        <p:par>
                          <p:cTn id="40" fill="hold">
                            <p:stCondLst>
                              <p:cond delay="4500"/>
                            </p:stCondLst>
                            <p:childTnLst>
                              <p:par>
                                <p:cTn id="41" presetID="5" presetClass="entr" presetSubtype="10"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checkerboard(across)">
                                      <p:cBhvr>
                                        <p:cTn id="43" dur="500"/>
                                        <p:tgtEl>
                                          <p:spTgt spid="16"/>
                                        </p:tgtEl>
                                      </p:cBhvr>
                                    </p:animEffect>
                                  </p:childTnLst>
                                </p:cTn>
                              </p:par>
                            </p:childTnLst>
                          </p:cTn>
                        </p:par>
                        <p:par>
                          <p:cTn id="44" fill="hold">
                            <p:stCondLst>
                              <p:cond delay="5000"/>
                            </p:stCondLst>
                            <p:childTnLst>
                              <p:par>
                                <p:cTn id="45" presetID="5" presetClass="entr" presetSubtype="10"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checkerboard(across)">
                                      <p:cBhvr>
                                        <p:cTn id="47" dur="500"/>
                                        <p:tgtEl>
                                          <p:spTgt spid="17"/>
                                        </p:tgtEl>
                                      </p:cBhvr>
                                    </p:animEffect>
                                  </p:childTnLst>
                                </p:cTn>
                              </p:par>
                            </p:childTnLst>
                          </p:cTn>
                        </p:par>
                        <p:par>
                          <p:cTn id="48" fill="hold">
                            <p:stCondLst>
                              <p:cond delay="5500"/>
                            </p:stCondLst>
                            <p:childTnLst>
                              <p:par>
                                <p:cTn id="49" presetID="5" presetClass="entr" presetSubtype="10"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checkerboard(across)">
                                      <p:cBhvr>
                                        <p:cTn id="51" dur="500"/>
                                        <p:tgtEl>
                                          <p:spTgt spid="18"/>
                                        </p:tgtEl>
                                      </p:cBhvr>
                                    </p:animEffect>
                                  </p:childTnLst>
                                </p:cTn>
                              </p:par>
                            </p:childTnLst>
                          </p:cTn>
                        </p:par>
                        <p:par>
                          <p:cTn id="52" fill="hold">
                            <p:stCondLst>
                              <p:cond delay="6000"/>
                            </p:stCondLst>
                            <p:childTnLst>
                              <p:par>
                                <p:cTn id="53" presetID="5" presetClass="entr" presetSubtype="10"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checkerboard(across)">
                                      <p:cBhvr>
                                        <p:cTn id="55" dur="500"/>
                                        <p:tgtEl>
                                          <p:spTgt spid="19"/>
                                        </p:tgtEl>
                                      </p:cBhvr>
                                    </p:animEffect>
                                  </p:childTnLst>
                                </p:cTn>
                              </p:par>
                            </p:childTnLst>
                          </p:cTn>
                        </p:par>
                        <p:par>
                          <p:cTn id="56" fill="hold">
                            <p:stCondLst>
                              <p:cond delay="6500"/>
                            </p:stCondLst>
                            <p:childTnLst>
                              <p:par>
                                <p:cTn id="57" presetID="5" presetClass="entr" presetSubtype="10"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checkerboard(across)">
                                      <p:cBhvr>
                                        <p:cTn id="59" dur="500"/>
                                        <p:tgtEl>
                                          <p:spTgt spid="20"/>
                                        </p:tgtEl>
                                      </p:cBhvr>
                                    </p:animEffect>
                                  </p:childTnLst>
                                </p:cTn>
                              </p:par>
                            </p:childTnLst>
                          </p:cTn>
                        </p:par>
                        <p:par>
                          <p:cTn id="60" fill="hold">
                            <p:stCondLst>
                              <p:cond delay="7000"/>
                            </p:stCondLst>
                            <p:childTnLst>
                              <p:par>
                                <p:cTn id="61" presetID="5" presetClass="entr" presetSubtype="10" fill="hold" grpId="0"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checkerboard(across)">
                                      <p:cBhvr>
                                        <p:cTn id="63" dur="500"/>
                                        <p:tgtEl>
                                          <p:spTgt spid="21"/>
                                        </p:tgtEl>
                                      </p:cBhvr>
                                    </p:animEffect>
                                  </p:childTnLst>
                                </p:cTn>
                              </p:par>
                            </p:childTnLst>
                          </p:cTn>
                        </p:par>
                        <p:par>
                          <p:cTn id="64" fill="hold">
                            <p:stCondLst>
                              <p:cond delay="7500"/>
                            </p:stCondLst>
                            <p:childTnLst>
                              <p:par>
                                <p:cTn id="65" presetID="5" presetClass="entr" presetSubtype="10"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checkerboard(across)">
                                      <p:cBhvr>
                                        <p:cTn id="67" dur="500"/>
                                        <p:tgtEl>
                                          <p:spTgt spid="22"/>
                                        </p:tgtEl>
                                      </p:cBhvr>
                                    </p:animEffect>
                                  </p:childTnLst>
                                </p:cTn>
                              </p:par>
                            </p:childTnLst>
                          </p:cTn>
                        </p:par>
                        <p:par>
                          <p:cTn id="68" fill="hold">
                            <p:stCondLst>
                              <p:cond delay="8000"/>
                            </p:stCondLst>
                            <p:childTnLst>
                              <p:par>
                                <p:cTn id="69" presetID="5" presetClass="entr" presetSubtype="10" fill="hold" grpId="0" nodeType="afterEffect">
                                  <p:stCondLst>
                                    <p:cond delay="0"/>
                                  </p:stCondLst>
                                  <p:childTnLst>
                                    <p:set>
                                      <p:cBhvr>
                                        <p:cTn id="70" dur="1" fill="hold">
                                          <p:stCondLst>
                                            <p:cond delay="0"/>
                                          </p:stCondLst>
                                        </p:cTn>
                                        <p:tgtEl>
                                          <p:spTgt spid="23"/>
                                        </p:tgtEl>
                                        <p:attrNameLst>
                                          <p:attrName>style.visibility</p:attrName>
                                        </p:attrNameLst>
                                      </p:cBhvr>
                                      <p:to>
                                        <p:strVal val="visible"/>
                                      </p:to>
                                    </p:set>
                                    <p:animEffect transition="in" filter="checkerboard(across)">
                                      <p:cBhvr>
                                        <p:cTn id="71" dur="500"/>
                                        <p:tgtEl>
                                          <p:spTgt spid="23"/>
                                        </p:tgtEl>
                                      </p:cBhvr>
                                    </p:animEffect>
                                  </p:childTnLst>
                                </p:cTn>
                              </p:par>
                            </p:childTnLst>
                          </p:cTn>
                        </p:par>
                        <p:par>
                          <p:cTn id="72" fill="hold">
                            <p:stCondLst>
                              <p:cond delay="8500"/>
                            </p:stCondLst>
                            <p:childTnLst>
                              <p:par>
                                <p:cTn id="73" presetID="5" presetClass="entr" presetSubtype="10" fill="hold" grpId="0" nodeType="after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checkerboard(across)">
                                      <p:cBhvr>
                                        <p:cTn id="7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autoUpdateAnimBg="0"/>
      <p:bldP spid="9" grpId="0" animBg="1"/>
      <p:bldP spid="10" grpId="0" animBg="1"/>
      <p:bldP spid="11" grpId="0" animBg="1"/>
      <p:bldP spid="12" grpId="0" animBg="1"/>
      <p:bldP spid="13" grpId="0" autoUpdateAnimBg="0"/>
      <p:bldP spid="14" grpId="0" autoUpdateAnimBg="0"/>
      <p:bldP spid="15" grpId="0" autoUpdateAnimBg="0"/>
      <p:bldP spid="16" grpId="0" autoUpdateAnimBg="0"/>
      <p:bldP spid="17" grpId="0" animBg="1"/>
      <p:bldP spid="18" grpId="0" animBg="1"/>
      <p:bldP spid="19" grpId="0" autoUpdateAnimBg="0"/>
      <p:bldP spid="20" grpId="0" autoUpdateAnimBg="0"/>
      <p:bldP spid="21" grpId="0" autoUpdateAnimBg="0"/>
      <p:bldP spid="22" grpId="0" autoUpdateAnimBg="0"/>
      <p:bldP spid="23" grpId="0" autoUpdateAnimBg="0"/>
      <p:bldP spid="24"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3046"/>
            <a:ext cx="8229600" cy="900332"/>
          </a:xfrm>
        </p:spPr>
        <p:txBody>
          <a:bodyPr/>
          <a:lstStyle/>
          <a:p>
            <a:r>
              <a:rPr lang="en-US" sz="3200" b="1" dirty="0"/>
              <a:t>The Four Emotional Quotient (EQ) </a:t>
            </a:r>
            <a:r>
              <a:rPr lang="en-US" sz="3200" b="1" dirty="0" smtClean="0"/>
              <a:t>Skills</a:t>
            </a:r>
            <a:br>
              <a:rPr lang="en-US" sz="3200" b="1" dirty="0" smtClean="0"/>
            </a:br>
            <a:r>
              <a:rPr lang="en-US" sz="3200" dirty="0" smtClean="0"/>
              <a:t> Daniel </a:t>
            </a:r>
            <a:r>
              <a:rPr lang="en-US" sz="3200" dirty="0" err="1" smtClean="0"/>
              <a:t>Goleman's</a:t>
            </a:r>
            <a:r>
              <a:rPr lang="en-US" sz="3200" dirty="0" smtClean="0"/>
              <a:t> – Theory</a:t>
            </a:r>
            <a:r>
              <a:rPr lang="en-US" sz="3200" b="1" dirty="0" smtClean="0"/>
              <a:t> </a:t>
            </a:r>
            <a:endParaRPr lang="en-US"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4039496858"/>
              </p:ext>
            </p:extLst>
          </p:nvPr>
        </p:nvGraphicFramePr>
        <p:xfrm>
          <a:off x="457200" y="2095064"/>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610287" y="3071377"/>
            <a:ext cx="1698908" cy="369332"/>
          </a:xfrm>
          <a:prstGeom prst="rect">
            <a:avLst/>
          </a:prstGeom>
          <a:noFill/>
        </p:spPr>
        <p:txBody>
          <a:bodyPr wrap="square" rtlCol="0">
            <a:spAutoFit/>
          </a:bodyPr>
          <a:lstStyle/>
          <a:p>
            <a:r>
              <a:rPr lang="en-US" b="1" dirty="0" smtClean="0"/>
              <a:t>WHAT I SEE</a:t>
            </a:r>
            <a:endParaRPr lang="en-US" b="1" dirty="0"/>
          </a:p>
        </p:txBody>
      </p:sp>
      <p:sp>
        <p:nvSpPr>
          <p:cNvPr id="7" name="TextBox 6"/>
          <p:cNvSpPr txBox="1"/>
          <p:nvPr/>
        </p:nvSpPr>
        <p:spPr>
          <a:xfrm>
            <a:off x="626781" y="5005290"/>
            <a:ext cx="1698908" cy="369332"/>
          </a:xfrm>
          <a:prstGeom prst="rect">
            <a:avLst/>
          </a:prstGeom>
          <a:noFill/>
        </p:spPr>
        <p:txBody>
          <a:bodyPr wrap="square" rtlCol="0">
            <a:spAutoFit/>
          </a:bodyPr>
          <a:lstStyle/>
          <a:p>
            <a:r>
              <a:rPr lang="en-US" b="1" dirty="0" smtClean="0">
                <a:solidFill>
                  <a:srgbClr val="005700"/>
                </a:solidFill>
              </a:rPr>
              <a:t>WHAT I DO</a:t>
            </a:r>
            <a:endParaRPr lang="en-US" b="1" dirty="0">
              <a:solidFill>
                <a:srgbClr val="005700"/>
              </a:solidFill>
            </a:endParaRPr>
          </a:p>
        </p:txBody>
      </p:sp>
      <p:sp>
        <p:nvSpPr>
          <p:cNvPr id="8" name="TextBox 7"/>
          <p:cNvSpPr txBox="1"/>
          <p:nvPr/>
        </p:nvSpPr>
        <p:spPr>
          <a:xfrm>
            <a:off x="2589597" y="1833454"/>
            <a:ext cx="1764885" cy="523220"/>
          </a:xfrm>
          <a:prstGeom prst="rect">
            <a:avLst/>
          </a:prstGeom>
          <a:noFill/>
        </p:spPr>
        <p:txBody>
          <a:bodyPr wrap="square" rtlCol="0">
            <a:spAutoFit/>
          </a:bodyPr>
          <a:lstStyle/>
          <a:p>
            <a:pPr algn="ctr"/>
            <a:r>
              <a:rPr lang="en-US" sz="1400" b="1" dirty="0" smtClean="0">
                <a:solidFill>
                  <a:srgbClr val="000000"/>
                </a:solidFill>
              </a:rPr>
              <a:t>PERSONAL COMPETENCE</a:t>
            </a:r>
            <a:endParaRPr lang="en-US" sz="1400" b="1" dirty="0">
              <a:solidFill>
                <a:srgbClr val="000000"/>
              </a:solidFill>
            </a:endParaRPr>
          </a:p>
        </p:txBody>
      </p:sp>
      <p:sp>
        <p:nvSpPr>
          <p:cNvPr id="9" name="TextBox 8"/>
          <p:cNvSpPr txBox="1"/>
          <p:nvPr/>
        </p:nvSpPr>
        <p:spPr>
          <a:xfrm>
            <a:off x="4754296" y="1847495"/>
            <a:ext cx="1764885" cy="523220"/>
          </a:xfrm>
          <a:prstGeom prst="rect">
            <a:avLst/>
          </a:prstGeom>
          <a:noFill/>
        </p:spPr>
        <p:txBody>
          <a:bodyPr wrap="square" rtlCol="0">
            <a:spAutoFit/>
          </a:bodyPr>
          <a:lstStyle/>
          <a:p>
            <a:pPr algn="ctr"/>
            <a:r>
              <a:rPr lang="en-US" sz="1400" b="1" dirty="0" smtClean="0">
                <a:solidFill>
                  <a:srgbClr val="FF6600"/>
                </a:solidFill>
              </a:rPr>
              <a:t>SOCIAL COMPETENCE</a:t>
            </a:r>
            <a:endParaRPr lang="en-US" sz="1400" b="1" dirty="0">
              <a:solidFill>
                <a:srgbClr val="FF6600"/>
              </a:solidFill>
            </a:endParaRPr>
          </a:p>
        </p:txBody>
      </p:sp>
    </p:spTree>
    <p:extLst>
      <p:ext uri="{BB962C8B-B14F-4D97-AF65-F5344CB8AC3E}">
        <p14:creationId xmlns:p14="http://schemas.microsoft.com/office/powerpoint/2010/main" xmlns="" val="37353536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2"/>
          <p:cNvSpPr txBox="1">
            <a:spLocks noChangeArrowheads="1"/>
          </p:cNvSpPr>
          <p:nvPr/>
        </p:nvSpPr>
        <p:spPr>
          <a:xfrm>
            <a:off x="228600" y="228600"/>
            <a:ext cx="7924800" cy="685800"/>
          </a:xfrm>
          <a:prstGeom prst="rect">
            <a:avLst/>
          </a:prstGeom>
        </p:spPr>
        <p:txBody>
          <a:bodyPr>
            <a:noAutofit/>
          </a:bodyPr>
          <a:lstStyle/>
          <a:p>
            <a:pPr marL="0" marR="0" lvl="0" indent="0" algn="ctr" defTabSz="914400" rtl="0" eaLnBrk="1" fontAlgn="auto" latinLnBrk="0" hangingPunct="1">
              <a:lnSpc>
                <a:spcPts val="5800"/>
              </a:lnSpc>
              <a:spcBef>
                <a:spcPct val="0"/>
              </a:spcBef>
              <a:spcAft>
                <a:spcPts val="0"/>
              </a:spcAft>
              <a:buClrTx/>
              <a:buSzTx/>
              <a:buFontTx/>
              <a:buNone/>
              <a:tabLst/>
              <a:defRPr/>
            </a:pPr>
            <a:r>
              <a:rPr kumimoji="0" lang="en-US" sz="3200" b="0" i="0" u="sng" strike="noStrike" kern="1200" cap="none" spc="0" normalizeH="0" baseline="0" noProof="0" dirty="0" smtClean="0">
                <a:ln>
                  <a:noFill/>
                </a:ln>
                <a:solidFill>
                  <a:srgbClr val="970D5C"/>
                </a:solidFill>
                <a:effectLst>
                  <a:outerShdw blurRad="63500" dist="38100" dir="5400000" algn="t" rotWithShape="0">
                    <a:prstClr val="black">
                      <a:alpha val="25000"/>
                    </a:prstClr>
                  </a:outerShdw>
                </a:effectLst>
                <a:uLnTx/>
                <a:uFillTx/>
                <a:latin typeface="+mn-lt"/>
                <a:ea typeface="+mj-ea"/>
                <a:cs typeface="+mj-cs"/>
              </a:rPr>
              <a:t>Self Management</a:t>
            </a:r>
            <a:endParaRPr kumimoji="0" lang="en-US" sz="3200" b="0" i="0" u="none" strike="noStrike" kern="1200" cap="none" spc="0" normalizeH="0" baseline="0" noProof="0" dirty="0" smtClean="0">
              <a:ln>
                <a:noFill/>
              </a:ln>
              <a:solidFill>
                <a:srgbClr val="970D5C"/>
              </a:solidFill>
              <a:effectLst>
                <a:outerShdw blurRad="63500" dist="38100" dir="5400000" algn="t" rotWithShape="0">
                  <a:prstClr val="black">
                    <a:alpha val="25000"/>
                  </a:prstClr>
                </a:outerShdw>
              </a:effectLst>
              <a:uLnTx/>
              <a:uFillTx/>
              <a:latin typeface="+mn-lt"/>
              <a:ea typeface="+mj-ea"/>
              <a:cs typeface="+mj-cs"/>
            </a:endParaRPr>
          </a:p>
        </p:txBody>
      </p:sp>
      <p:sp>
        <p:nvSpPr>
          <p:cNvPr id="13" name="Slide Number Placeholder 4"/>
          <p:cNvSpPr>
            <a:spLocks noGrp="1"/>
          </p:cNvSpPr>
          <p:nvPr>
            <p:ph type="sldNum" sz="quarter" idx="12"/>
          </p:nvPr>
        </p:nvSpPr>
        <p:spPr bwMode="auto">
          <a:xfrm>
            <a:off x="7924800" y="6356350"/>
            <a:ext cx="762000" cy="365125"/>
          </a:xfrm>
          <a:ln>
            <a:miter lim="800000"/>
            <a:headEnd/>
            <a:tailEnd/>
          </a:ln>
        </p:spPr>
        <p:txBody>
          <a:bodyPr wrap="square" numCol="1" anchorCtr="0" compatLnSpc="1">
            <a:prstTxWarp prst="textNoShape">
              <a:avLst/>
            </a:prstTxWarp>
          </a:bodyPr>
          <a:lstStyle/>
          <a:p>
            <a:pPr>
              <a:defRPr/>
            </a:pPr>
            <a:fld id="{F9879B7A-9929-43CD-8F6E-5DD1AFEE4DE4}" type="slidenum">
              <a:rPr lang="en-US"/>
              <a:pPr>
                <a:defRPr/>
              </a:pPr>
              <a:t>14</a:t>
            </a:fld>
            <a:endParaRPr lang="en-US" dirty="0"/>
          </a:p>
        </p:txBody>
      </p:sp>
      <p:sp>
        <p:nvSpPr>
          <p:cNvPr id="14" name="Text Box 3"/>
          <p:cNvSpPr txBox="1">
            <a:spLocks noChangeArrowheads="1"/>
          </p:cNvSpPr>
          <p:nvPr/>
        </p:nvSpPr>
        <p:spPr bwMode="auto">
          <a:xfrm>
            <a:off x="228600" y="1295400"/>
            <a:ext cx="8305800" cy="2031325"/>
          </a:xfrm>
          <a:prstGeom prst="rect">
            <a:avLst/>
          </a:prstGeom>
          <a:noFill/>
          <a:ln w="9525">
            <a:noFill/>
            <a:miter lim="800000"/>
            <a:headEnd/>
            <a:tailEnd/>
          </a:ln>
        </p:spPr>
        <p:txBody>
          <a:bodyPr>
            <a:spAutoFit/>
          </a:bodyPr>
          <a:lstStyle/>
          <a:p>
            <a:pPr algn="just" eaLnBrk="1" hangingPunct="1">
              <a:spcBef>
                <a:spcPct val="50000"/>
              </a:spcBef>
            </a:pPr>
            <a:r>
              <a:rPr lang="en-US" sz="2800" dirty="0">
                <a:solidFill>
                  <a:srgbClr val="A20228"/>
                </a:solidFill>
              </a:rPr>
              <a:t> </a:t>
            </a:r>
            <a:r>
              <a:rPr lang="en-US" sz="2800" b="1" u="sng" dirty="0">
                <a:solidFill>
                  <a:srgbClr val="A20228"/>
                </a:solidFill>
              </a:rPr>
              <a:t>Emotional Self Control</a:t>
            </a:r>
            <a:endParaRPr lang="en-US" sz="2800" b="1" dirty="0">
              <a:solidFill>
                <a:srgbClr val="A20228"/>
              </a:solidFill>
            </a:endParaRPr>
          </a:p>
          <a:p>
            <a:pPr algn="just" eaLnBrk="1" hangingPunct="1">
              <a:spcBef>
                <a:spcPct val="50000"/>
              </a:spcBef>
            </a:pPr>
            <a:r>
              <a:rPr lang="en-US" sz="2800" dirty="0">
                <a:solidFill>
                  <a:srgbClr val="D90B0B"/>
                </a:solidFill>
              </a:rPr>
              <a:t>Keeping disruptive emotions and impulses under control. </a:t>
            </a:r>
            <a:r>
              <a:rPr lang="en-US" sz="2800" dirty="0" smtClean="0">
                <a:solidFill>
                  <a:srgbClr val="D90B0B"/>
                </a:solidFill>
              </a:rPr>
              <a:t>Calm &amp; clear headed</a:t>
            </a:r>
            <a:r>
              <a:rPr lang="en-US" sz="2800" dirty="0">
                <a:solidFill>
                  <a:srgbClr val="D90B0B"/>
                </a:solidFill>
              </a:rPr>
              <a:t>. Delaying gratifications.</a:t>
            </a:r>
          </a:p>
        </p:txBody>
      </p:sp>
      <p:sp>
        <p:nvSpPr>
          <p:cNvPr id="15" name="Text Box 4"/>
          <p:cNvSpPr txBox="1">
            <a:spLocks noChangeArrowheads="1"/>
          </p:cNvSpPr>
          <p:nvPr/>
        </p:nvSpPr>
        <p:spPr bwMode="auto">
          <a:xfrm>
            <a:off x="1998785" y="3448110"/>
            <a:ext cx="5105400" cy="400110"/>
          </a:xfrm>
          <a:prstGeom prst="rect">
            <a:avLst/>
          </a:prstGeom>
          <a:noFill/>
          <a:ln w="9525">
            <a:noFill/>
            <a:miter lim="800000"/>
            <a:headEnd/>
            <a:tailEnd/>
          </a:ln>
        </p:spPr>
        <p:txBody>
          <a:bodyPr wrap="square">
            <a:spAutoFit/>
          </a:bodyPr>
          <a:lstStyle/>
          <a:p>
            <a:pPr lvl="1" algn="just" eaLnBrk="1" hangingPunct="1">
              <a:spcBef>
                <a:spcPct val="50000"/>
              </a:spcBef>
            </a:pPr>
            <a:r>
              <a:rPr lang="en-US" sz="2000" dirty="0">
                <a:solidFill>
                  <a:srgbClr val="A20228"/>
                </a:solidFill>
              </a:rPr>
              <a:t>Research on </a:t>
            </a:r>
            <a:r>
              <a:rPr lang="en-US" sz="2000" dirty="0" smtClean="0">
                <a:solidFill>
                  <a:srgbClr val="A20228"/>
                </a:solidFill>
              </a:rPr>
              <a:t>kids: offered </a:t>
            </a:r>
            <a:r>
              <a:rPr lang="en-US" sz="2000" dirty="0">
                <a:solidFill>
                  <a:srgbClr val="A20228"/>
                </a:solidFill>
              </a:rPr>
              <a:t>chocolate   </a:t>
            </a:r>
            <a:endParaRPr lang="en-US" sz="2000" dirty="0">
              <a:solidFill>
                <a:srgbClr val="D90B0B"/>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checkerboard(across)">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checkerboard(across)">
                                      <p:cBhvr>
                                        <p:cTn id="1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utoUpdateAnimBg="0"/>
      <p:bldP spid="15"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Understanding others’ Emotions</a:t>
            </a:r>
            <a:br>
              <a:rPr lang="en-US" sz="3200" b="1" dirty="0" smtClean="0"/>
            </a:br>
            <a:r>
              <a:rPr lang="en-US" sz="2400" b="1" dirty="0" smtClean="0"/>
              <a:t>Nonverbal Communication</a:t>
            </a:r>
            <a:endParaRPr lang="en-IN" sz="2400"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9283551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25415"/>
          </a:xfrm>
        </p:spPr>
        <p:txBody>
          <a:bodyPr/>
          <a:lstStyle/>
          <a:p>
            <a:r>
              <a:rPr lang="en-US" sz="4400" dirty="0" smtClean="0"/>
              <a:t>Developing EQ</a:t>
            </a:r>
            <a:endParaRPr lang="en-US" sz="4400" dirty="0"/>
          </a:p>
        </p:txBody>
      </p:sp>
      <p:sp>
        <p:nvSpPr>
          <p:cNvPr id="3" name="Content Placeholder 2"/>
          <p:cNvSpPr>
            <a:spLocks noGrp="1"/>
          </p:cNvSpPr>
          <p:nvPr>
            <p:ph idx="1"/>
          </p:nvPr>
        </p:nvSpPr>
        <p:spPr/>
        <p:txBody>
          <a:bodyPr>
            <a:noAutofit/>
          </a:bodyPr>
          <a:lstStyle/>
          <a:p>
            <a:pPr marL="609600" indent="-609600">
              <a:buNone/>
            </a:pPr>
            <a:r>
              <a:rPr lang="en-US" altLang="en-US" b="1" dirty="0" smtClean="0">
                <a:solidFill>
                  <a:srgbClr val="002060"/>
                </a:solidFill>
                <a:latin typeface="Cambria" pitchFamily="18" charset="0"/>
                <a:ea typeface="Cambria" pitchFamily="18" charset="0"/>
              </a:rPr>
              <a:t>1.	Acceptance of the EI</a:t>
            </a:r>
          </a:p>
          <a:p>
            <a:pPr marL="1104900" lvl="1" indent="-533400">
              <a:buClr>
                <a:srgbClr val="A20228"/>
              </a:buClr>
              <a:buFont typeface="Wingdings" pitchFamily="2" charset="2"/>
              <a:buChar char="Ø"/>
            </a:pPr>
            <a:r>
              <a:rPr lang="en-US" altLang="en-US" sz="2000" b="1" dirty="0" smtClean="0">
                <a:solidFill>
                  <a:srgbClr val="C00000"/>
                </a:solidFill>
                <a:latin typeface="Cambria" pitchFamily="18" charset="0"/>
                <a:ea typeface="Cambria" pitchFamily="18" charset="0"/>
              </a:rPr>
              <a:t>Importance of Emotions.</a:t>
            </a:r>
          </a:p>
          <a:p>
            <a:pPr marL="1104900" lvl="1" indent="-533400">
              <a:buClr>
                <a:srgbClr val="A20228"/>
              </a:buClr>
              <a:buFont typeface="Wingdings" pitchFamily="2" charset="2"/>
              <a:buChar char="Ø"/>
            </a:pPr>
            <a:r>
              <a:rPr lang="en-US" altLang="en-US" sz="2000" b="1" dirty="0" smtClean="0">
                <a:solidFill>
                  <a:srgbClr val="C00000"/>
                </a:solidFill>
                <a:latin typeface="Cambria" pitchFamily="18" charset="0"/>
                <a:ea typeface="Cambria" pitchFamily="18" charset="0"/>
              </a:rPr>
              <a:t>Power or Need of Emotional Intelligence.</a:t>
            </a:r>
          </a:p>
          <a:p>
            <a:pPr marL="1104900" lvl="1" indent="-533400">
              <a:buClr>
                <a:srgbClr val="A20228"/>
              </a:buClr>
              <a:buFont typeface="Wingdings" pitchFamily="2" charset="2"/>
              <a:buChar char="Ø"/>
            </a:pPr>
            <a:r>
              <a:rPr lang="en-US" altLang="en-US" sz="2000" b="1" dirty="0" smtClean="0">
                <a:solidFill>
                  <a:srgbClr val="C00000"/>
                </a:solidFill>
                <a:latin typeface="Cambria" pitchFamily="18" charset="0"/>
                <a:ea typeface="Cambria" pitchFamily="18" charset="0"/>
              </a:rPr>
              <a:t>Scope of developing</a:t>
            </a:r>
          </a:p>
          <a:p>
            <a:pPr marL="1104900" lvl="1" indent="-533400">
              <a:buClr>
                <a:srgbClr val="A20228"/>
              </a:buClr>
              <a:buFontTx/>
              <a:buChar char="•"/>
            </a:pPr>
            <a:endParaRPr lang="en-US" altLang="en-US" sz="2000" b="1" dirty="0" smtClean="0">
              <a:solidFill>
                <a:srgbClr val="002060"/>
              </a:solidFill>
              <a:latin typeface="Cambria" pitchFamily="18" charset="0"/>
              <a:ea typeface="Cambria" pitchFamily="18" charset="0"/>
            </a:endParaRPr>
          </a:p>
          <a:p>
            <a:pPr eaLnBrk="0" hangingPunct="0">
              <a:lnSpc>
                <a:spcPct val="90000"/>
              </a:lnSpc>
              <a:buClr>
                <a:srgbClr val="A50021"/>
              </a:buClr>
              <a:buSzPct val="75000"/>
              <a:buNone/>
              <a:defRPr/>
            </a:pPr>
            <a:r>
              <a:rPr lang="en-US" b="1" dirty="0" smtClean="0">
                <a:solidFill>
                  <a:srgbClr val="002060"/>
                </a:solidFill>
                <a:effectLst>
                  <a:outerShdw blurRad="38100" dist="38100" dir="2700000" algn="tl">
                    <a:srgbClr val="000000">
                      <a:alpha val="43137"/>
                    </a:srgbClr>
                  </a:outerShdw>
                </a:effectLst>
                <a:latin typeface="Cambria" pitchFamily="18" charset="0"/>
                <a:ea typeface="Cambria" pitchFamily="18" charset="0"/>
                <a:cs typeface="Tahoma" pitchFamily="34" charset="0"/>
              </a:rPr>
              <a:t>2.  Self Awareness</a:t>
            </a:r>
          </a:p>
          <a:p>
            <a:pPr lvl="1" eaLnBrk="0" hangingPunct="0">
              <a:lnSpc>
                <a:spcPct val="90000"/>
              </a:lnSpc>
              <a:buSzPct val="75000"/>
              <a:buFont typeface="Wingdings" pitchFamily="2" charset="2"/>
              <a:buChar char=""/>
              <a:defRPr/>
            </a:pPr>
            <a:r>
              <a:rPr lang="en-US" sz="2000" b="1" dirty="0" smtClean="0">
                <a:solidFill>
                  <a:srgbClr val="002060"/>
                </a:solidFill>
                <a:latin typeface="Cambria" pitchFamily="18" charset="0"/>
                <a:ea typeface="Cambria" pitchFamily="18" charset="0"/>
                <a:cs typeface="Tahoma" pitchFamily="34" charset="0"/>
              </a:rPr>
              <a:t> Emotional Scanning &amp; Establishing the current Emotional Status</a:t>
            </a:r>
          </a:p>
          <a:p>
            <a:pPr lvl="1" eaLnBrk="0" hangingPunct="0">
              <a:lnSpc>
                <a:spcPct val="90000"/>
              </a:lnSpc>
              <a:buSzPct val="75000"/>
              <a:buNone/>
              <a:defRPr/>
            </a:pPr>
            <a:endParaRPr lang="en-US" sz="2000" b="1" dirty="0" smtClean="0">
              <a:solidFill>
                <a:srgbClr val="002060"/>
              </a:solidFill>
              <a:latin typeface="Cambria" pitchFamily="18" charset="0"/>
              <a:ea typeface="Cambria" pitchFamily="18" charset="0"/>
              <a:cs typeface="Tahoma" pitchFamily="34" charset="0"/>
            </a:endParaRPr>
          </a:p>
          <a:p>
            <a:pPr lvl="2" eaLnBrk="0" hangingPunct="0">
              <a:lnSpc>
                <a:spcPct val="90000"/>
              </a:lnSpc>
              <a:buClr>
                <a:srgbClr val="666699"/>
              </a:buClr>
              <a:buSzPct val="70000"/>
              <a:buFont typeface="Wingdings" pitchFamily="2" charset="2"/>
              <a:buChar char="Ø"/>
              <a:defRPr/>
            </a:pPr>
            <a:r>
              <a:rPr lang="en-US" sz="2000" dirty="0" smtClean="0">
                <a:solidFill>
                  <a:srgbClr val="C00000"/>
                </a:solidFill>
                <a:latin typeface="Cambria" pitchFamily="18" charset="0"/>
                <a:ea typeface="Cambria" pitchFamily="18" charset="0"/>
                <a:cs typeface="Tahoma" pitchFamily="34" charset="0"/>
              </a:rPr>
              <a:t> </a:t>
            </a:r>
            <a:r>
              <a:rPr lang="en-US" sz="2000" b="1" dirty="0" smtClean="0">
                <a:solidFill>
                  <a:srgbClr val="C00000"/>
                </a:solidFill>
                <a:latin typeface="Cambria" pitchFamily="18" charset="0"/>
                <a:ea typeface="Cambria" pitchFamily="18" charset="0"/>
                <a:cs typeface="Tahoma" pitchFamily="34" charset="0"/>
              </a:rPr>
              <a:t>Awareness of own emotions.</a:t>
            </a:r>
          </a:p>
          <a:p>
            <a:pPr lvl="2" eaLnBrk="0" hangingPunct="0">
              <a:lnSpc>
                <a:spcPct val="90000"/>
              </a:lnSpc>
              <a:buClr>
                <a:srgbClr val="666699"/>
              </a:buClr>
              <a:buSzPct val="70000"/>
              <a:buFont typeface="Wingdings" pitchFamily="2" charset="2"/>
              <a:buChar char="Ø"/>
              <a:defRPr/>
            </a:pPr>
            <a:r>
              <a:rPr lang="en-US" sz="2000" b="1" dirty="0" smtClean="0">
                <a:solidFill>
                  <a:srgbClr val="C00000"/>
                </a:solidFill>
                <a:latin typeface="Cambria" pitchFamily="18" charset="0"/>
                <a:ea typeface="Cambria" pitchFamily="18" charset="0"/>
                <a:cs typeface="Tahoma" pitchFamily="34" charset="0"/>
              </a:rPr>
              <a:t>Admit your emotions, do not ignore or deny them</a:t>
            </a:r>
          </a:p>
          <a:p>
            <a:pPr lvl="2" eaLnBrk="0" hangingPunct="0">
              <a:lnSpc>
                <a:spcPct val="90000"/>
              </a:lnSpc>
              <a:buClr>
                <a:srgbClr val="666699"/>
              </a:buClr>
              <a:buSzPct val="70000"/>
              <a:buFont typeface="Wingdings" pitchFamily="2" charset="2"/>
              <a:buChar char="Ø"/>
              <a:defRPr/>
            </a:pPr>
            <a:r>
              <a:rPr lang="en-US" sz="2000" b="1" dirty="0" smtClean="0">
                <a:solidFill>
                  <a:srgbClr val="C00000"/>
                </a:solidFill>
                <a:latin typeface="Cambria" pitchFamily="18" charset="0"/>
                <a:ea typeface="Cambria" pitchFamily="18" charset="0"/>
                <a:cs typeface="Tahoma" pitchFamily="34" charset="0"/>
              </a:rPr>
              <a:t>Own your emotions and accept responsibility for what you do</a:t>
            </a:r>
          </a:p>
          <a:p>
            <a:pPr lvl="2" eaLnBrk="0" hangingPunct="0">
              <a:lnSpc>
                <a:spcPct val="90000"/>
              </a:lnSpc>
              <a:buClr>
                <a:srgbClr val="666699"/>
              </a:buClr>
              <a:buSzPct val="70000"/>
              <a:buFont typeface="Wingdings" pitchFamily="2" charset="2"/>
              <a:buChar char="Ø"/>
              <a:defRPr/>
            </a:pPr>
            <a:r>
              <a:rPr lang="en-US" sz="2000" b="1" dirty="0" smtClean="0">
                <a:solidFill>
                  <a:srgbClr val="C00000"/>
                </a:solidFill>
                <a:latin typeface="Cambria" pitchFamily="18" charset="0"/>
                <a:ea typeface="Cambria" pitchFamily="18" charset="0"/>
                <a:cs typeface="Tahoma" pitchFamily="34" charset="0"/>
              </a:rPr>
              <a:t> Degree of expression &amp; suppression.</a:t>
            </a:r>
          </a:p>
          <a:p>
            <a:pPr lvl="2" eaLnBrk="0" hangingPunct="0">
              <a:lnSpc>
                <a:spcPct val="90000"/>
              </a:lnSpc>
              <a:buClr>
                <a:srgbClr val="666699"/>
              </a:buClr>
              <a:buSzPct val="70000"/>
              <a:buFont typeface="Wingdings" pitchFamily="2" charset="2"/>
              <a:buChar char="Ø"/>
              <a:defRPr/>
            </a:pPr>
            <a:r>
              <a:rPr lang="en-US" sz="2000" b="1" dirty="0" smtClean="0">
                <a:solidFill>
                  <a:srgbClr val="C00000"/>
                </a:solidFill>
                <a:latin typeface="Cambria" pitchFamily="18" charset="0"/>
                <a:ea typeface="Cambria" pitchFamily="18" charset="0"/>
                <a:cs typeface="Tahoma" pitchFamily="34" charset="0"/>
              </a:rPr>
              <a:t> Experiencing  Emotions at will</a:t>
            </a:r>
            <a:r>
              <a:rPr lang="en-US" sz="2000" dirty="0" smtClean="0">
                <a:solidFill>
                  <a:srgbClr val="C00000"/>
                </a:solidFill>
                <a:latin typeface="Cambria" pitchFamily="18" charset="0"/>
                <a:ea typeface="Cambria" pitchFamily="18" charset="0"/>
                <a:cs typeface="Tahoma" pitchFamily="34" charset="0"/>
              </a:rPr>
              <a:t>.</a:t>
            </a:r>
            <a:endParaRPr lang="en-US" sz="2000" dirty="0">
              <a:solidFill>
                <a:srgbClr val="C00000"/>
              </a:solidFill>
              <a:latin typeface="Cambria" pitchFamily="18" charset="0"/>
              <a:ea typeface="Cambria"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7626"/>
            <a:ext cx="8229600" cy="6105378"/>
          </a:xfrm>
        </p:spPr>
        <p:txBody>
          <a:bodyPr>
            <a:noAutofit/>
          </a:bodyPr>
          <a:lstStyle/>
          <a:p>
            <a:pPr marL="533400" indent="-533400">
              <a:spcAft>
                <a:spcPts val="0"/>
              </a:spcAft>
              <a:buClr>
                <a:schemeClr val="accent3"/>
              </a:buClr>
              <a:buNone/>
              <a:defRPr/>
            </a:pPr>
            <a:r>
              <a:rPr lang="en-US" b="1" dirty="0" smtClean="0">
                <a:solidFill>
                  <a:srgbClr val="002060"/>
                </a:solidFill>
                <a:latin typeface="Cambria" pitchFamily="18" charset="0"/>
                <a:ea typeface="Cambria" pitchFamily="18" charset="0"/>
              </a:rPr>
              <a:t>3. Awareness and Acceptance of Emotions in others.        </a:t>
            </a:r>
          </a:p>
          <a:p>
            <a:pPr marL="1028700" lvl="1" indent="-457200">
              <a:spcAft>
                <a:spcPts val="0"/>
              </a:spcAft>
              <a:buFont typeface="Wingdings" pitchFamily="2" charset="2"/>
              <a:buChar char="Ø"/>
              <a:defRPr/>
            </a:pPr>
            <a:r>
              <a:rPr lang="en-US" sz="2000" b="1" dirty="0" smtClean="0">
                <a:solidFill>
                  <a:srgbClr val="C00000"/>
                </a:solidFill>
                <a:latin typeface="Cambria" pitchFamily="18" charset="0"/>
                <a:ea typeface="Cambria" pitchFamily="18" charset="0"/>
              </a:rPr>
              <a:t>Degree of </a:t>
            </a:r>
            <a:r>
              <a:rPr lang="en-US" sz="2000" b="1" i="1" dirty="0" smtClean="0">
                <a:solidFill>
                  <a:srgbClr val="C00000"/>
                </a:solidFill>
                <a:latin typeface="Cambria" pitchFamily="18" charset="0"/>
                <a:ea typeface="Cambria" pitchFamily="18" charset="0"/>
              </a:rPr>
              <a:t>Empathy</a:t>
            </a:r>
            <a:r>
              <a:rPr lang="en-US" sz="2000" b="1" dirty="0" smtClean="0">
                <a:solidFill>
                  <a:srgbClr val="C00000"/>
                </a:solidFill>
                <a:latin typeface="Cambria" pitchFamily="18" charset="0"/>
                <a:ea typeface="Cambria" pitchFamily="18" charset="0"/>
              </a:rPr>
              <a:t> possessed.</a:t>
            </a:r>
          </a:p>
          <a:p>
            <a:pPr marL="1028700" lvl="1" indent="-457200">
              <a:spcAft>
                <a:spcPts val="0"/>
              </a:spcAft>
              <a:buFont typeface="Wingdings" pitchFamily="2" charset="2"/>
              <a:buChar char="Ø"/>
              <a:defRPr/>
            </a:pPr>
            <a:r>
              <a:rPr lang="en-US" sz="2000" b="1" dirty="0" smtClean="0">
                <a:solidFill>
                  <a:srgbClr val="C00000"/>
                </a:solidFill>
                <a:latin typeface="Cambria" pitchFamily="18" charset="0"/>
                <a:ea typeface="Cambria" pitchFamily="18" charset="0"/>
              </a:rPr>
              <a:t>Awareness of Response to Emotions.</a:t>
            </a:r>
          </a:p>
          <a:p>
            <a:pPr marL="1028700" lvl="1" indent="-457200">
              <a:spcAft>
                <a:spcPts val="0"/>
              </a:spcAft>
              <a:buFont typeface="Wingdings" pitchFamily="2" charset="2"/>
              <a:buChar char="Ø"/>
              <a:defRPr/>
            </a:pPr>
            <a:r>
              <a:rPr lang="en-US" sz="2000" b="1" dirty="0" smtClean="0">
                <a:solidFill>
                  <a:srgbClr val="C00000"/>
                </a:solidFill>
                <a:latin typeface="Cambria" pitchFamily="18" charset="0"/>
                <a:ea typeface="Cambria" pitchFamily="18" charset="0"/>
              </a:rPr>
              <a:t>Is yardstick same for self &amp; others?</a:t>
            </a:r>
          </a:p>
          <a:p>
            <a:pPr marL="1028700" lvl="1" indent="-457200">
              <a:spcAft>
                <a:spcPts val="0"/>
              </a:spcAft>
              <a:buFont typeface="Wingdings" pitchFamily="2" charset="2"/>
              <a:buChar char="Ø"/>
              <a:defRPr/>
            </a:pPr>
            <a:endParaRPr lang="en-US" sz="2000" b="1" dirty="0" smtClean="0">
              <a:solidFill>
                <a:srgbClr val="C00000"/>
              </a:solidFill>
              <a:latin typeface="Cambria" pitchFamily="18" charset="0"/>
              <a:ea typeface="Cambria" pitchFamily="18" charset="0"/>
            </a:endParaRPr>
          </a:p>
          <a:p>
            <a:pPr marL="1028700" lvl="1" indent="-457200">
              <a:spcAft>
                <a:spcPts val="0"/>
              </a:spcAft>
              <a:buFont typeface="Wingdings" pitchFamily="2" charset="2"/>
              <a:buChar char="Ø"/>
              <a:defRPr/>
            </a:pPr>
            <a:r>
              <a:rPr lang="en-US" sz="2000" b="1" dirty="0" smtClean="0">
                <a:solidFill>
                  <a:srgbClr val="C00000"/>
                </a:solidFill>
                <a:latin typeface="Cambria" pitchFamily="18" charset="0"/>
                <a:ea typeface="Cambria" pitchFamily="18" charset="0"/>
              </a:rPr>
              <a:t>Emotional Response depends upon.</a:t>
            </a:r>
          </a:p>
          <a:p>
            <a:pPr marL="1522413" lvl="2" indent="-381000">
              <a:spcAft>
                <a:spcPts val="0"/>
              </a:spcAft>
              <a:buFont typeface="Wingdings" pitchFamily="2" charset="2"/>
              <a:buChar char="§"/>
              <a:defRPr/>
            </a:pPr>
            <a:r>
              <a:rPr lang="en-US" sz="2000" b="1" dirty="0" smtClean="0">
                <a:solidFill>
                  <a:srgbClr val="C00000"/>
                </a:solidFill>
                <a:latin typeface="Cambria" pitchFamily="18" charset="0"/>
                <a:ea typeface="Cambria" pitchFamily="18" charset="0"/>
              </a:rPr>
              <a:t>Physiological consideration.</a:t>
            </a:r>
          </a:p>
          <a:p>
            <a:pPr marL="1522413" lvl="2" indent="-381000">
              <a:spcAft>
                <a:spcPts val="0"/>
              </a:spcAft>
              <a:buFont typeface="Wingdings" pitchFamily="2" charset="2"/>
              <a:buChar char="§"/>
              <a:defRPr/>
            </a:pPr>
            <a:r>
              <a:rPr lang="en-US" sz="2000" b="1" dirty="0" smtClean="0">
                <a:solidFill>
                  <a:srgbClr val="C00000"/>
                </a:solidFill>
                <a:latin typeface="Cambria" pitchFamily="18" charset="0"/>
                <a:ea typeface="Cambria" pitchFamily="18" charset="0"/>
              </a:rPr>
              <a:t>A learnt </a:t>
            </a:r>
            <a:r>
              <a:rPr lang="en-US" sz="2000" b="1" dirty="0" err="1" smtClean="0">
                <a:solidFill>
                  <a:srgbClr val="C00000"/>
                </a:solidFill>
                <a:latin typeface="Cambria" pitchFamily="18" charset="0"/>
                <a:ea typeface="Cambria" pitchFamily="18" charset="0"/>
              </a:rPr>
              <a:t>behaviour</a:t>
            </a:r>
            <a:r>
              <a:rPr lang="en-US" sz="2000" b="1" dirty="0" smtClean="0">
                <a:solidFill>
                  <a:srgbClr val="C00000"/>
                </a:solidFill>
                <a:latin typeface="Cambria" pitchFamily="18" charset="0"/>
                <a:ea typeface="Cambria" pitchFamily="18" charset="0"/>
              </a:rPr>
              <a:t>.</a:t>
            </a:r>
          </a:p>
          <a:p>
            <a:pPr marL="1522413" lvl="2" indent="-381000">
              <a:spcAft>
                <a:spcPts val="0"/>
              </a:spcAft>
              <a:buFont typeface="Wingdings" pitchFamily="2" charset="2"/>
              <a:buChar char="§"/>
              <a:defRPr/>
            </a:pPr>
            <a:r>
              <a:rPr lang="en-US" sz="2000" b="1" dirty="0" smtClean="0">
                <a:solidFill>
                  <a:srgbClr val="C00000"/>
                </a:solidFill>
                <a:latin typeface="Cambria" pitchFamily="18" charset="0"/>
                <a:ea typeface="Cambria" pitchFamily="18" charset="0"/>
              </a:rPr>
              <a:t>Conditioned  Response.</a:t>
            </a:r>
          </a:p>
          <a:p>
            <a:pPr marL="1522413" lvl="2" indent="-381000">
              <a:spcAft>
                <a:spcPts val="0"/>
              </a:spcAft>
              <a:buFont typeface="Wingdings 2"/>
              <a:buChar char=""/>
              <a:defRPr/>
            </a:pPr>
            <a:endParaRPr lang="en-US" sz="2000" b="1" dirty="0" smtClean="0">
              <a:solidFill>
                <a:srgbClr val="002060"/>
              </a:solidFill>
              <a:latin typeface="Cambria" pitchFamily="18" charset="0"/>
              <a:ea typeface="Cambria" pitchFamily="18" charset="0"/>
            </a:endParaRPr>
          </a:p>
          <a:p>
            <a:pPr eaLnBrk="0" hangingPunct="0">
              <a:buClr>
                <a:srgbClr val="A50021"/>
              </a:buClr>
              <a:buSzPct val="75000"/>
              <a:buNone/>
              <a:defRPr/>
            </a:pPr>
            <a:r>
              <a:rPr lang="en-US" b="1" dirty="0" smtClean="0">
                <a:solidFill>
                  <a:srgbClr val="002060"/>
                </a:solidFill>
                <a:effectLst>
                  <a:outerShdw blurRad="38100" dist="38100" dir="2700000" algn="tl">
                    <a:srgbClr val="000000">
                      <a:alpha val="43137"/>
                    </a:srgbClr>
                  </a:outerShdw>
                </a:effectLst>
                <a:latin typeface="Cambria" pitchFamily="18" charset="0"/>
                <a:ea typeface="Cambria" pitchFamily="18" charset="0"/>
                <a:cs typeface="Tahoma" pitchFamily="34" charset="0"/>
              </a:rPr>
              <a:t>4.Defining the Emotional Road Map.</a:t>
            </a:r>
          </a:p>
          <a:p>
            <a:pPr eaLnBrk="0" hangingPunct="0">
              <a:buClr>
                <a:srgbClr val="A50021"/>
              </a:buClr>
              <a:buSzPct val="75000"/>
              <a:buNone/>
              <a:defRPr/>
            </a:pPr>
            <a:endParaRPr lang="en-US" b="1" dirty="0" smtClean="0">
              <a:solidFill>
                <a:srgbClr val="002060"/>
              </a:solidFill>
              <a:effectLst>
                <a:outerShdw blurRad="38100" dist="38100" dir="2700000" algn="tl">
                  <a:srgbClr val="000000">
                    <a:alpha val="43137"/>
                  </a:srgbClr>
                </a:outerShdw>
              </a:effectLst>
              <a:latin typeface="Cambria" pitchFamily="18" charset="0"/>
              <a:ea typeface="Cambria" pitchFamily="18" charset="0"/>
              <a:cs typeface="Tahoma" pitchFamily="34" charset="0"/>
            </a:endParaRPr>
          </a:p>
          <a:p>
            <a:pPr lvl="1" eaLnBrk="0" hangingPunct="0">
              <a:buSzPct val="75000"/>
              <a:buFont typeface="Wingdings" pitchFamily="2" charset="2"/>
              <a:buChar char="Ø"/>
              <a:defRPr/>
            </a:pPr>
            <a:r>
              <a:rPr lang="en-US" sz="2000" dirty="0" smtClean="0">
                <a:solidFill>
                  <a:srgbClr val="C00000"/>
                </a:solidFill>
                <a:latin typeface="Cambria" pitchFamily="18" charset="0"/>
                <a:ea typeface="Cambria" pitchFamily="18" charset="0"/>
                <a:cs typeface="Tahoma" pitchFamily="34" charset="0"/>
              </a:rPr>
              <a:t> </a:t>
            </a:r>
            <a:r>
              <a:rPr lang="en-US" sz="2000" b="1" dirty="0" smtClean="0">
                <a:solidFill>
                  <a:srgbClr val="C00000"/>
                </a:solidFill>
                <a:latin typeface="Cambria" pitchFamily="18" charset="0"/>
                <a:ea typeface="Cambria" pitchFamily="18" charset="0"/>
                <a:cs typeface="Tahoma" pitchFamily="34" charset="0"/>
              </a:rPr>
              <a:t>Desired EI (Ideal EI State)</a:t>
            </a:r>
          </a:p>
          <a:p>
            <a:pPr lvl="1" eaLnBrk="0" hangingPunct="0">
              <a:buSzPct val="75000"/>
              <a:buFont typeface="Wingdings" pitchFamily="2" charset="2"/>
              <a:buChar char="Ø"/>
              <a:defRPr/>
            </a:pPr>
            <a:r>
              <a:rPr lang="en-US" sz="2000" dirty="0" smtClean="0">
                <a:solidFill>
                  <a:srgbClr val="FF0000"/>
                </a:solidFill>
                <a:effectLst>
                  <a:outerShdw blurRad="38100" dist="38100" dir="2700000" algn="tl">
                    <a:srgbClr val="000000"/>
                  </a:outerShdw>
                </a:effectLst>
                <a:latin typeface="Times New Roman" pitchFamily="18" charset="0"/>
                <a:cs typeface="Times New Roman" pitchFamily="18" charset="0"/>
              </a:rPr>
              <a:t>EQ- Self audit. Check your thoughts &amp; feelings.</a:t>
            </a:r>
          </a:p>
          <a:p>
            <a:pPr lvl="1" eaLnBrk="0" hangingPunct="0">
              <a:buSzPct val="75000"/>
              <a:buFont typeface="Wingdings" pitchFamily="2" charset="2"/>
              <a:buChar char="Ø"/>
              <a:defRPr/>
            </a:pPr>
            <a:r>
              <a:rPr lang="en-US" sz="2000" b="1" dirty="0" smtClean="0">
                <a:solidFill>
                  <a:srgbClr val="C00000"/>
                </a:solidFill>
                <a:latin typeface="Cambria" pitchFamily="18" charset="0"/>
                <a:ea typeface="Cambria" pitchFamily="18" charset="0"/>
                <a:cs typeface="Tahoma" pitchFamily="34" charset="0"/>
              </a:rPr>
              <a:t> Identification of gaps or specific need felt.</a:t>
            </a:r>
            <a:endParaRPr lang="en-US" sz="2000" dirty="0">
              <a:solidFill>
                <a:srgbClr val="C00000"/>
              </a:solidFill>
              <a:latin typeface="Cambria" pitchFamily="18" charset="0"/>
              <a:ea typeface="Cambria"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600200"/>
            <a:ext cx="8229600" cy="4525963"/>
          </a:xfrm>
        </p:spPr>
        <p:txBody>
          <a:bodyPr>
            <a:noAutofit/>
          </a:bodyPr>
          <a:lstStyle/>
          <a:p>
            <a:pPr marL="609600" indent="-609600">
              <a:buNone/>
            </a:pPr>
            <a:r>
              <a:rPr lang="en-US" altLang="en-US" b="1" dirty="0" smtClean="0">
                <a:solidFill>
                  <a:srgbClr val="002060"/>
                </a:solidFill>
                <a:effectLst>
                  <a:outerShdw blurRad="38100" dist="38100" dir="2700000" algn="tl">
                    <a:srgbClr val="000000">
                      <a:alpha val="43137"/>
                    </a:srgbClr>
                  </a:outerShdw>
                </a:effectLst>
                <a:latin typeface="Cambria" pitchFamily="18" charset="0"/>
                <a:ea typeface="Cambria" pitchFamily="18" charset="0"/>
              </a:rPr>
              <a:t>5.  Sharpening the Cutting Edge.</a:t>
            </a:r>
          </a:p>
          <a:p>
            <a:pPr marL="571500" lvl="1" indent="0">
              <a:buFont typeface="Wingdings" pitchFamily="2" charset="2"/>
              <a:buChar char="Ø"/>
            </a:pPr>
            <a:r>
              <a:rPr lang="en-US" altLang="en-US" sz="2000" b="1" dirty="0" smtClean="0">
                <a:solidFill>
                  <a:srgbClr val="C00000"/>
                </a:solidFill>
                <a:latin typeface="Cambria" pitchFamily="18" charset="0"/>
                <a:ea typeface="Cambria" pitchFamily="18" charset="0"/>
              </a:rPr>
              <a:t>       Conscious learning process</a:t>
            </a:r>
            <a:r>
              <a:rPr lang="en-US" altLang="en-US" sz="2000" dirty="0" smtClean="0">
                <a:solidFill>
                  <a:srgbClr val="C00000"/>
                </a:solidFill>
                <a:latin typeface="Cambria" pitchFamily="18" charset="0"/>
                <a:ea typeface="Cambria" pitchFamily="18" charset="0"/>
              </a:rPr>
              <a:t>.</a:t>
            </a:r>
          </a:p>
          <a:p>
            <a:pPr marL="571500" lvl="1" indent="0">
              <a:buFont typeface="Wingdings" pitchFamily="2" charset="2"/>
              <a:buChar char="Ø"/>
            </a:pPr>
            <a:endParaRPr lang="en-US" altLang="en-US" sz="2000" dirty="0" smtClean="0">
              <a:solidFill>
                <a:srgbClr val="C00000"/>
              </a:solidFill>
              <a:latin typeface="Cambria" pitchFamily="18" charset="0"/>
              <a:ea typeface="Cambria" pitchFamily="18" charset="0"/>
            </a:endParaRPr>
          </a:p>
          <a:p>
            <a:pPr eaLnBrk="0" hangingPunct="0">
              <a:buClr>
                <a:srgbClr val="A50021"/>
              </a:buClr>
              <a:buSzPct val="75000"/>
              <a:buNone/>
              <a:defRPr/>
            </a:pPr>
            <a:r>
              <a:rPr lang="en-US" b="1" dirty="0" smtClean="0">
                <a:solidFill>
                  <a:srgbClr val="002060"/>
                </a:solidFill>
                <a:effectLst>
                  <a:outerShdw blurRad="38100" dist="38100" dir="2700000" algn="tl">
                    <a:srgbClr val="000000">
                      <a:alpha val="43137"/>
                    </a:srgbClr>
                  </a:outerShdw>
                </a:effectLst>
                <a:latin typeface="Cambria" pitchFamily="18" charset="0"/>
                <a:ea typeface="Cambria" pitchFamily="18" charset="0"/>
                <a:cs typeface="Tahoma" pitchFamily="34" charset="0"/>
              </a:rPr>
              <a:t>6 Integrating “Thoughts” &amp; “Feelings”</a:t>
            </a:r>
          </a:p>
          <a:p>
            <a:pPr eaLnBrk="0" hangingPunct="0">
              <a:buClr>
                <a:srgbClr val="A50021"/>
              </a:buClr>
              <a:buSzPct val="75000"/>
              <a:buNone/>
              <a:defRPr/>
            </a:pPr>
            <a:endParaRPr lang="en-US" b="1" dirty="0" smtClean="0">
              <a:solidFill>
                <a:srgbClr val="002060"/>
              </a:solidFill>
              <a:effectLst>
                <a:outerShdw blurRad="38100" dist="38100" dir="2700000" algn="tl">
                  <a:srgbClr val="000000">
                    <a:alpha val="43137"/>
                  </a:srgbClr>
                </a:outerShdw>
              </a:effectLst>
              <a:latin typeface="Cambria" pitchFamily="18" charset="0"/>
              <a:ea typeface="Cambria" pitchFamily="18" charset="0"/>
              <a:cs typeface="Tahoma" pitchFamily="34" charset="0"/>
            </a:endParaRPr>
          </a:p>
          <a:p>
            <a:pPr eaLnBrk="0" hangingPunct="0">
              <a:buClr>
                <a:srgbClr val="A50021"/>
              </a:buClr>
              <a:buSzPct val="75000"/>
              <a:buFont typeface="Wingdings" pitchFamily="2" charset="2"/>
              <a:buChar char="Ø"/>
              <a:defRPr/>
            </a:pPr>
            <a:r>
              <a:rPr lang="en-US" sz="2000" dirty="0" smtClean="0">
                <a:solidFill>
                  <a:srgbClr val="002060"/>
                </a:solidFill>
                <a:latin typeface="Cambria" pitchFamily="18" charset="0"/>
                <a:ea typeface="Cambria" pitchFamily="18" charset="0"/>
                <a:cs typeface="Tahoma" pitchFamily="34" charset="0"/>
              </a:rPr>
              <a:t>       </a:t>
            </a:r>
            <a:r>
              <a:rPr lang="en-US" sz="2000" b="1" dirty="0" smtClean="0">
                <a:solidFill>
                  <a:srgbClr val="C00000"/>
                </a:solidFill>
                <a:latin typeface="Cambria" pitchFamily="18" charset="0"/>
                <a:ea typeface="Cambria" pitchFamily="18" charset="0"/>
                <a:cs typeface="Tahoma" pitchFamily="34" charset="0"/>
              </a:rPr>
              <a:t>Integrate your emotions with your intellect and allow yourself   </a:t>
            </a:r>
          </a:p>
          <a:p>
            <a:pPr eaLnBrk="0" hangingPunct="0">
              <a:buClr>
                <a:srgbClr val="A50021"/>
              </a:buClr>
              <a:buSzPct val="75000"/>
              <a:buNone/>
              <a:defRPr/>
            </a:pPr>
            <a:r>
              <a:rPr lang="en-US" sz="2000" b="1" dirty="0" smtClean="0">
                <a:solidFill>
                  <a:srgbClr val="C00000"/>
                </a:solidFill>
                <a:latin typeface="Cambria" pitchFamily="18" charset="0"/>
                <a:ea typeface="Cambria" pitchFamily="18" charset="0"/>
                <a:cs typeface="Tahoma" pitchFamily="34" charset="0"/>
              </a:rPr>
              <a:t>             to learn to grow as a person.</a:t>
            </a:r>
          </a:p>
          <a:p>
            <a:pPr eaLnBrk="0" hangingPunct="0">
              <a:buClr>
                <a:srgbClr val="A50021"/>
              </a:buClr>
              <a:buSzPct val="75000"/>
              <a:buFont typeface="Wingdings" pitchFamily="2" charset="2"/>
              <a:buChar char="Ø"/>
              <a:defRPr/>
            </a:pPr>
            <a:r>
              <a:rPr lang="en-US" sz="2000" b="1" dirty="0" smtClean="0">
                <a:solidFill>
                  <a:srgbClr val="C00000"/>
                </a:solidFill>
                <a:latin typeface="Cambria" pitchFamily="18" charset="0"/>
                <a:ea typeface="Cambria" pitchFamily="18" charset="0"/>
                <a:cs typeface="Tahoma" pitchFamily="34" charset="0"/>
              </a:rPr>
              <a:t>       Report your emotions congruent with the communication  </a:t>
            </a:r>
          </a:p>
          <a:p>
            <a:pPr eaLnBrk="0" hangingPunct="0">
              <a:buClr>
                <a:srgbClr val="A50021"/>
              </a:buClr>
              <a:buSzPct val="75000"/>
              <a:buNone/>
              <a:defRPr/>
            </a:pPr>
            <a:r>
              <a:rPr lang="en-US" sz="2000" b="1" dirty="0" smtClean="0">
                <a:solidFill>
                  <a:srgbClr val="C00000"/>
                </a:solidFill>
                <a:latin typeface="Cambria" pitchFamily="18" charset="0"/>
                <a:ea typeface="Cambria" pitchFamily="18" charset="0"/>
                <a:cs typeface="Tahoma" pitchFamily="34" charset="0"/>
              </a:rPr>
              <a:t>             means –an accurate match between what you are saying and  </a:t>
            </a:r>
          </a:p>
          <a:p>
            <a:pPr eaLnBrk="0" hangingPunct="0">
              <a:buClr>
                <a:srgbClr val="A50021"/>
              </a:buClr>
              <a:buSzPct val="75000"/>
              <a:buNone/>
              <a:defRPr/>
            </a:pPr>
            <a:r>
              <a:rPr lang="en-US" sz="2000" b="1" dirty="0" smtClean="0">
                <a:solidFill>
                  <a:srgbClr val="C00000"/>
                </a:solidFill>
                <a:latin typeface="Cambria" pitchFamily="18" charset="0"/>
                <a:ea typeface="Cambria" pitchFamily="18" charset="0"/>
                <a:cs typeface="Tahoma" pitchFamily="34" charset="0"/>
              </a:rPr>
              <a:t>              what you are experiencing.</a:t>
            </a:r>
          </a:p>
          <a:p>
            <a:pPr eaLnBrk="0" hangingPunct="0">
              <a:buClr>
                <a:srgbClr val="A50021"/>
              </a:buClr>
              <a:buSzPct val="75000"/>
              <a:buFont typeface="Wingdings" pitchFamily="2" charset="2"/>
              <a:buChar char="Ø"/>
              <a:defRPr/>
            </a:pPr>
            <a:r>
              <a:rPr lang="en-US" sz="2000" b="1" dirty="0" smtClean="0">
                <a:solidFill>
                  <a:srgbClr val="C00000"/>
                </a:solidFill>
                <a:latin typeface="Cambria" pitchFamily="18" charset="0"/>
                <a:ea typeface="Cambria" pitchFamily="18" charset="0"/>
                <a:cs typeface="Tahoma" pitchFamily="34" charset="0"/>
              </a:rPr>
              <a:t>       Developing </a:t>
            </a:r>
            <a:r>
              <a:rPr lang="en-US" sz="2000" b="1" i="1" dirty="0" smtClean="0">
                <a:solidFill>
                  <a:srgbClr val="C00000"/>
                </a:solidFill>
                <a:latin typeface="Cambria" pitchFamily="18" charset="0"/>
                <a:ea typeface="Cambria" pitchFamily="18" charset="0"/>
                <a:cs typeface="Tahoma" pitchFamily="34" charset="0"/>
              </a:rPr>
              <a:t>Action</a:t>
            </a:r>
            <a:r>
              <a:rPr lang="en-US" sz="2000" b="1" dirty="0" smtClean="0">
                <a:solidFill>
                  <a:srgbClr val="C00000"/>
                </a:solidFill>
                <a:latin typeface="Cambria" pitchFamily="18" charset="0"/>
                <a:ea typeface="Cambria" pitchFamily="18" charset="0"/>
                <a:cs typeface="Tahoma" pitchFamily="34" charset="0"/>
              </a:rPr>
              <a:t> Plan based on learning.</a:t>
            </a:r>
          </a:p>
          <a:p>
            <a:pPr marL="676275" lvl="1" eaLnBrk="0" hangingPunct="0">
              <a:buClr>
                <a:srgbClr val="990000"/>
              </a:buClr>
              <a:buSzPct val="75000"/>
              <a:buNone/>
              <a:defRPr/>
            </a:pPr>
            <a:endParaRPr lang="en-US" altLang="en-US" sz="2000" b="1" dirty="0" smtClean="0">
              <a:solidFill>
                <a:srgbClr val="002060"/>
              </a:solidFill>
              <a:latin typeface="Cambria" pitchFamily="18" charset="0"/>
              <a:ea typeface="Cambria" pitchFamily="18" charset="0"/>
              <a:cs typeface="Tahoma" pitchFamily="34" charset="0"/>
            </a:endParaRPr>
          </a:p>
          <a:p>
            <a:pPr marL="676275" lvl="1" eaLnBrk="0" hangingPunct="0">
              <a:buClr>
                <a:srgbClr val="990000"/>
              </a:buClr>
              <a:buSzPct val="75000"/>
              <a:buNone/>
              <a:defRPr/>
            </a:pPr>
            <a:endParaRPr lang="en-US" sz="2000" dirty="0">
              <a:solidFill>
                <a:srgbClr val="C00000"/>
              </a:solidFill>
              <a:latin typeface="Cambria" pitchFamily="18" charset="0"/>
              <a:ea typeface="Cambria"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847725" lvl="1" indent="-457200" eaLnBrk="0" hangingPunct="0">
              <a:buClr>
                <a:srgbClr val="990000"/>
              </a:buClr>
              <a:buSzPct val="75000"/>
              <a:buAutoNum type="arabicPeriod" startAt="7"/>
              <a:defRPr/>
            </a:pPr>
            <a:r>
              <a:rPr lang="en-US" altLang="en-US" sz="3200" b="1" dirty="0" smtClean="0">
                <a:solidFill>
                  <a:srgbClr val="002060"/>
                </a:solidFill>
                <a:effectLst>
                  <a:outerShdw blurRad="38100" dist="38100" dir="2700000" algn="tl">
                    <a:srgbClr val="000000">
                      <a:alpha val="43137"/>
                    </a:srgbClr>
                  </a:outerShdw>
                </a:effectLst>
                <a:latin typeface="Cambria" pitchFamily="18" charset="0"/>
                <a:ea typeface="Cambria" pitchFamily="18" charset="0"/>
                <a:cs typeface="Tahoma" pitchFamily="34" charset="0"/>
              </a:rPr>
              <a:t>Action, Action &amp; Action</a:t>
            </a:r>
          </a:p>
          <a:p>
            <a:pPr marL="847725" lvl="1" indent="-457200" eaLnBrk="0" hangingPunct="0">
              <a:buClr>
                <a:srgbClr val="990000"/>
              </a:buClr>
              <a:buSzPct val="75000"/>
              <a:buNone/>
              <a:defRPr/>
            </a:pPr>
            <a:endParaRPr lang="en-US" altLang="en-US" sz="2800" b="1" dirty="0" smtClean="0">
              <a:solidFill>
                <a:srgbClr val="002060"/>
              </a:solidFill>
              <a:effectLst>
                <a:outerShdw blurRad="38100" dist="38100" dir="2700000" algn="tl">
                  <a:srgbClr val="000000">
                    <a:alpha val="43137"/>
                  </a:srgbClr>
                </a:outerShdw>
              </a:effectLst>
              <a:latin typeface="Cambria" pitchFamily="18" charset="0"/>
              <a:ea typeface="Cambria" pitchFamily="18" charset="0"/>
              <a:cs typeface="Tahoma" pitchFamily="34" charset="0"/>
            </a:endParaRPr>
          </a:p>
          <a:p>
            <a:pPr lvl="2" eaLnBrk="0" hangingPunct="0">
              <a:buClr>
                <a:srgbClr val="990000"/>
              </a:buClr>
              <a:buSzPct val="75000"/>
              <a:buFont typeface="Wingdings" pitchFamily="2" charset="2"/>
              <a:buChar char="Ø"/>
            </a:pPr>
            <a:r>
              <a:rPr lang="en-US" altLang="en-US" sz="2800" b="1" dirty="0" smtClean="0">
                <a:solidFill>
                  <a:srgbClr val="C00000"/>
                </a:solidFill>
                <a:latin typeface="Cambria" pitchFamily="18" charset="0"/>
                <a:ea typeface="Cambria" pitchFamily="18" charset="0"/>
                <a:cs typeface="Tahoma" pitchFamily="34" charset="0"/>
              </a:rPr>
              <a:t>Maintaining a Journal.</a:t>
            </a:r>
          </a:p>
          <a:p>
            <a:pPr lvl="2" eaLnBrk="0" hangingPunct="0">
              <a:buClr>
                <a:srgbClr val="990000"/>
              </a:buClr>
              <a:buSzPct val="75000"/>
              <a:buFont typeface="Wingdings" pitchFamily="2" charset="2"/>
              <a:buChar char="Ø"/>
            </a:pPr>
            <a:r>
              <a:rPr lang="en-US" altLang="en-US" sz="2800" b="1" dirty="0" smtClean="0">
                <a:solidFill>
                  <a:srgbClr val="C00000"/>
                </a:solidFill>
                <a:latin typeface="Cambria" pitchFamily="18" charset="0"/>
                <a:ea typeface="Cambria" pitchFamily="18" charset="0"/>
                <a:cs typeface="Tahoma" pitchFamily="34" charset="0"/>
              </a:rPr>
              <a:t> Group intervention.</a:t>
            </a:r>
          </a:p>
          <a:p>
            <a:pPr lvl="2" eaLnBrk="0" hangingPunct="0">
              <a:buClr>
                <a:srgbClr val="990000"/>
              </a:buClr>
              <a:buSzPct val="75000"/>
              <a:buFont typeface="Wingdings" pitchFamily="2" charset="2"/>
              <a:buChar char="Ø"/>
            </a:pPr>
            <a:r>
              <a:rPr lang="en-US" altLang="en-US" sz="2800" b="1" dirty="0" smtClean="0">
                <a:solidFill>
                  <a:srgbClr val="C00000"/>
                </a:solidFill>
                <a:latin typeface="Cambria" pitchFamily="18" charset="0"/>
                <a:ea typeface="Cambria" pitchFamily="18" charset="0"/>
                <a:cs typeface="Tahoma" pitchFamily="34" charset="0"/>
              </a:rPr>
              <a:t> Self Analysis.</a:t>
            </a:r>
          </a:p>
          <a:p>
            <a:pPr lvl="2" eaLnBrk="0" hangingPunct="0">
              <a:buClr>
                <a:srgbClr val="990000"/>
              </a:buClr>
              <a:buSzPct val="75000"/>
              <a:buFont typeface="Wingdings" pitchFamily="2" charset="2"/>
              <a:buChar char="Ø"/>
            </a:pPr>
            <a:r>
              <a:rPr lang="en-US" altLang="en-US" sz="2800" b="1" dirty="0" smtClean="0">
                <a:solidFill>
                  <a:srgbClr val="C00000"/>
                </a:solidFill>
                <a:latin typeface="Cambria" pitchFamily="18" charset="0"/>
                <a:ea typeface="Cambria" pitchFamily="18" charset="0"/>
                <a:cs typeface="Tahoma" pitchFamily="34" charset="0"/>
              </a:rPr>
              <a:t> Meditation.</a:t>
            </a:r>
          </a:p>
          <a:p>
            <a:pPr lvl="2" eaLnBrk="0" hangingPunct="0">
              <a:buClr>
                <a:srgbClr val="990000"/>
              </a:buClr>
              <a:buSzPct val="75000"/>
              <a:buFont typeface="Wingdings" pitchFamily="2" charset="2"/>
              <a:buChar char="Ø"/>
            </a:pPr>
            <a:r>
              <a:rPr lang="en-US" altLang="en-US" sz="2800" b="1" dirty="0" smtClean="0">
                <a:solidFill>
                  <a:srgbClr val="C00000"/>
                </a:solidFill>
                <a:latin typeface="Cambria" pitchFamily="18" charset="0"/>
                <a:ea typeface="Cambria" pitchFamily="18" charset="0"/>
                <a:cs typeface="Tahoma" pitchFamily="34" charset="0"/>
              </a:rPr>
              <a:t> Review.</a:t>
            </a:r>
            <a:endParaRPr lang="en-US"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42668"/>
            <a:ext cx="8229600" cy="1600200"/>
          </a:xfrm>
        </p:spPr>
        <p:txBody>
          <a:bodyPr/>
          <a:lstStyle/>
          <a:p>
            <a:r>
              <a:rPr lang="en-US" sz="4400" b="1" dirty="0" smtClean="0"/>
              <a:t>Topics to be discussed</a:t>
            </a:r>
            <a:endParaRPr lang="en-US" sz="4400" b="1" dirty="0"/>
          </a:p>
        </p:txBody>
      </p:sp>
      <p:sp>
        <p:nvSpPr>
          <p:cNvPr id="3" name="Content Placeholder 2"/>
          <p:cNvSpPr>
            <a:spLocks noGrp="1"/>
          </p:cNvSpPr>
          <p:nvPr>
            <p:ph idx="1"/>
          </p:nvPr>
        </p:nvSpPr>
        <p:spPr/>
        <p:txBody>
          <a:bodyPr/>
          <a:lstStyle/>
          <a:p>
            <a:endParaRPr lang="en-US" b="1" dirty="0" smtClean="0">
              <a:solidFill>
                <a:schemeClr val="tx1"/>
              </a:solidFill>
            </a:endParaRPr>
          </a:p>
          <a:p>
            <a:endParaRPr lang="en-US" b="1" dirty="0" smtClean="0">
              <a:solidFill>
                <a:schemeClr val="tx1"/>
              </a:solidFill>
            </a:endParaRPr>
          </a:p>
          <a:p>
            <a:r>
              <a:rPr lang="en-US" b="1" dirty="0" smtClean="0">
                <a:solidFill>
                  <a:schemeClr val="tx1"/>
                </a:solidFill>
              </a:rPr>
              <a:t>1. What are Emotions?</a:t>
            </a:r>
          </a:p>
          <a:p>
            <a:r>
              <a:rPr lang="en-US" b="1" dirty="0" smtClean="0">
                <a:solidFill>
                  <a:schemeClr val="tx1"/>
                </a:solidFill>
              </a:rPr>
              <a:t>2.Defining Emotional Intelligence</a:t>
            </a:r>
          </a:p>
          <a:p>
            <a:r>
              <a:rPr lang="en-US" b="1" dirty="0" smtClean="0">
                <a:solidFill>
                  <a:schemeClr val="tx1"/>
                </a:solidFill>
              </a:rPr>
              <a:t>3. Domains of Emotional Intelligence (EI)</a:t>
            </a:r>
          </a:p>
          <a:p>
            <a:r>
              <a:rPr lang="en-US" b="1" dirty="0" smtClean="0">
                <a:solidFill>
                  <a:schemeClr val="tx1"/>
                </a:solidFill>
              </a:rPr>
              <a:t>4. Steps in developing EI</a:t>
            </a:r>
          </a:p>
          <a:p>
            <a:r>
              <a:rPr lang="en-US" b="1" dirty="0" smtClean="0">
                <a:solidFill>
                  <a:schemeClr val="tx1"/>
                </a:solidFill>
              </a:rPr>
              <a:t>5. Importance of EI</a:t>
            </a:r>
            <a:endParaRPr lang="en-US" b="1" dirty="0">
              <a:solidFill>
                <a:schemeClr val="tx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xmlns="" val="1444253089"/>
              </p:ext>
            </p:extLst>
          </p:nvPr>
        </p:nvGraphicFramePr>
        <p:xfrm>
          <a:off x="130251" y="1204729"/>
          <a:ext cx="8889604" cy="55352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325627" y="309322"/>
            <a:ext cx="8580259" cy="584776"/>
          </a:xfrm>
          <a:prstGeom prst="rect">
            <a:avLst/>
          </a:prstGeom>
          <a:noFill/>
        </p:spPr>
        <p:txBody>
          <a:bodyPr wrap="square" rtlCol="0">
            <a:spAutoFit/>
          </a:bodyPr>
          <a:lstStyle/>
          <a:p>
            <a:pPr algn="ctr"/>
            <a:r>
              <a:rPr lang="en-US" sz="3200" b="1" dirty="0" smtClean="0">
                <a:solidFill>
                  <a:srgbClr val="D1282E"/>
                </a:solidFill>
              </a:rPr>
              <a:t>Importance of Emotional Intelligence</a:t>
            </a:r>
            <a:endParaRPr lang="en-US" sz="3200" b="1" dirty="0">
              <a:solidFill>
                <a:srgbClr val="D1282E"/>
              </a:solidFill>
            </a:endParaRPr>
          </a:p>
        </p:txBody>
      </p:sp>
    </p:spTree>
    <p:extLst>
      <p:ext uri="{BB962C8B-B14F-4D97-AF65-F5344CB8AC3E}">
        <p14:creationId xmlns:p14="http://schemas.microsoft.com/office/powerpoint/2010/main" xmlns="" val="346066536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xmlns="" val="171995885"/>
              </p:ext>
            </p:extLst>
          </p:nvPr>
        </p:nvGraphicFramePr>
        <p:xfrm>
          <a:off x="162813" y="1221008"/>
          <a:ext cx="8857042" cy="53398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2"/>
          <p:cNvSpPr/>
          <p:nvPr/>
        </p:nvSpPr>
        <p:spPr>
          <a:xfrm>
            <a:off x="395861" y="177711"/>
            <a:ext cx="8560945" cy="1077218"/>
          </a:xfrm>
          <a:prstGeom prst="rect">
            <a:avLst/>
          </a:prstGeom>
        </p:spPr>
        <p:txBody>
          <a:bodyPr wrap="square">
            <a:spAutoFit/>
          </a:bodyPr>
          <a:lstStyle/>
          <a:p>
            <a:pPr algn="ctr"/>
            <a:r>
              <a:rPr lang="en-US" sz="3200" b="1" dirty="0" smtClean="0">
                <a:solidFill>
                  <a:srgbClr val="D1282E"/>
                </a:solidFill>
              </a:rPr>
              <a:t>Importance of Emotional Intelligence (continued..)</a:t>
            </a:r>
            <a:endParaRPr lang="en-US" sz="3200" b="1" dirty="0">
              <a:solidFill>
                <a:srgbClr val="D1282E"/>
              </a:solidFill>
            </a:endParaRPr>
          </a:p>
        </p:txBody>
      </p:sp>
    </p:spTree>
    <p:extLst>
      <p:ext uri="{BB962C8B-B14F-4D97-AF65-F5344CB8AC3E}">
        <p14:creationId xmlns:p14="http://schemas.microsoft.com/office/powerpoint/2010/main" xmlns="" val="36785480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2332037"/>
            <a:ext cx="8229600" cy="4525963"/>
          </a:xfrm>
        </p:spPr>
        <p:txBody>
          <a:bodyPr/>
          <a:lstStyle/>
          <a:p>
            <a:pPr marL="342900" lvl="2" indent="-342900">
              <a:buNone/>
            </a:pPr>
            <a:r>
              <a:rPr lang="en-US" sz="5600" b="1" dirty="0" smtClean="0"/>
              <a:t>       </a:t>
            </a:r>
            <a:r>
              <a:rPr lang="en-US" sz="6000" b="1" dirty="0" smtClean="0">
                <a:solidFill>
                  <a:schemeClr val="tx1"/>
                </a:solidFill>
              </a:rPr>
              <a:t>THANK </a:t>
            </a:r>
            <a:r>
              <a:rPr lang="en-US" sz="6000" b="1" dirty="0" smtClean="0">
                <a:solidFill>
                  <a:schemeClr val="tx1"/>
                </a:solidFill>
              </a:rPr>
              <a:t>YOU</a:t>
            </a:r>
            <a:endParaRPr lang="en-US" sz="5600" b="1" dirty="0" smtClean="0">
              <a:solidFill>
                <a:schemeClr val="tx1"/>
              </a:solidFill>
            </a:endParaRP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 y="1600199"/>
            <a:ext cx="9286263" cy="6718471"/>
          </a:xfrm>
          <a:prstGeom prst="rect">
            <a:avLst/>
          </a:prstGeom>
        </p:spPr>
      </p:pic>
      <p:sp>
        <p:nvSpPr>
          <p:cNvPr id="2" name="Title 1"/>
          <p:cNvSpPr>
            <a:spLocks noGrp="1"/>
          </p:cNvSpPr>
          <p:nvPr>
            <p:ph type="title"/>
          </p:nvPr>
        </p:nvSpPr>
        <p:spPr>
          <a:xfrm>
            <a:off x="457200" y="0"/>
            <a:ext cx="8229600" cy="984738"/>
          </a:xfrm>
        </p:spPr>
        <p:txBody>
          <a:bodyPr/>
          <a:lstStyle/>
          <a:p>
            <a:r>
              <a:rPr lang="en-US" dirty="0" smtClean="0"/>
              <a:t>Emotions</a:t>
            </a:r>
            <a:endParaRPr lang="en-US" dirty="0"/>
          </a:p>
        </p:txBody>
      </p:sp>
      <p:sp>
        <p:nvSpPr>
          <p:cNvPr id="5" name="TextBox 3"/>
          <p:cNvSpPr txBox="1">
            <a:spLocks noChangeArrowheads="1"/>
          </p:cNvSpPr>
          <p:nvPr/>
        </p:nvSpPr>
        <p:spPr bwMode="auto">
          <a:xfrm>
            <a:off x="228600" y="6019800"/>
            <a:ext cx="9469582" cy="707886"/>
          </a:xfrm>
          <a:prstGeom prst="rect">
            <a:avLst/>
          </a:prstGeom>
          <a:noFill/>
          <a:ln w="9525">
            <a:noFill/>
            <a:miter lim="800000"/>
            <a:headEnd/>
            <a:tailEnd/>
          </a:ln>
        </p:spPr>
        <p:txBody>
          <a:bodyPr wrap="square">
            <a:spAutoFit/>
          </a:bodyPr>
          <a:lstStyle/>
          <a:p>
            <a:r>
              <a:rPr lang="en-US" sz="2000" b="1" dirty="0">
                <a:solidFill>
                  <a:srgbClr val="006600"/>
                </a:solidFill>
              </a:rPr>
              <a:t> </a:t>
            </a:r>
            <a:r>
              <a:rPr lang="en-US" sz="2000" b="1" dirty="0"/>
              <a:t>Hundreds of emotions along with their blends, variations, mutations and </a:t>
            </a:r>
            <a:r>
              <a:rPr lang="en-US" sz="2000" b="1" dirty="0" smtClean="0"/>
              <a:t>nuances.  More </a:t>
            </a:r>
            <a:r>
              <a:rPr lang="en-US" sz="2000" b="1" dirty="0"/>
              <a:t>subtleties of emotions  than we have words  for</a:t>
            </a:r>
          </a:p>
        </p:txBody>
      </p:sp>
      <p:sp>
        <p:nvSpPr>
          <p:cNvPr id="6" name="Rectangle 5"/>
          <p:cNvSpPr/>
          <p:nvPr/>
        </p:nvSpPr>
        <p:spPr>
          <a:xfrm>
            <a:off x="228600" y="1600200"/>
            <a:ext cx="8458199" cy="707886"/>
          </a:xfrm>
          <a:prstGeom prst="rect">
            <a:avLst/>
          </a:prstGeom>
        </p:spPr>
        <p:txBody>
          <a:bodyPr wrap="square">
            <a:spAutoFit/>
          </a:bodyPr>
          <a:lstStyle/>
          <a:p>
            <a:r>
              <a:rPr lang="en-US" sz="2000" b="1" dirty="0" smtClean="0">
                <a:solidFill>
                  <a:schemeClr val="bg1"/>
                </a:solidFill>
              </a:rPr>
              <a:t>A feeling and its distinctive thoughts, psychological and biological states and range of propensities to  act.”			-Daniel </a:t>
            </a:r>
            <a:r>
              <a:rPr lang="en-US" sz="2000" b="1" dirty="0" err="1" smtClean="0">
                <a:solidFill>
                  <a:schemeClr val="bg1"/>
                </a:solidFill>
              </a:rPr>
              <a:t>Goleman</a:t>
            </a:r>
            <a:endParaRPr lang="en-US" sz="2000" b="1" dirty="0" smtClean="0">
              <a:solidFill>
                <a:schemeClr val="bg1"/>
              </a:solidFill>
            </a:endParaRPr>
          </a:p>
        </p:txBody>
      </p:sp>
    </p:spTree>
    <p:extLst>
      <p:ext uri="{BB962C8B-B14F-4D97-AF65-F5344CB8AC3E}">
        <p14:creationId xmlns:p14="http://schemas.microsoft.com/office/powerpoint/2010/main" xmlns="" val="7152119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SzPct val="75000"/>
              <a:buFont typeface="Wingdings" pitchFamily="2" charset="2"/>
              <a:buChar char="n"/>
            </a:pPr>
            <a:r>
              <a:rPr lang="en-US" altLang="en-US" b="1" dirty="0" smtClean="0">
                <a:solidFill>
                  <a:srgbClr val="002060"/>
                </a:solidFill>
                <a:latin typeface="Constantia" pitchFamily="18" charset="0"/>
              </a:rPr>
              <a:t>Emotions are neither positive nor negative. </a:t>
            </a:r>
          </a:p>
          <a:p>
            <a:pPr>
              <a:buSzPct val="75000"/>
              <a:buFont typeface="Wingdings" pitchFamily="2" charset="2"/>
              <a:buChar char="n"/>
            </a:pPr>
            <a:r>
              <a:rPr lang="en-US" altLang="en-US" b="1" dirty="0" smtClean="0">
                <a:solidFill>
                  <a:srgbClr val="002060"/>
                </a:solidFill>
                <a:latin typeface="Constantia" pitchFamily="18" charset="0"/>
              </a:rPr>
              <a:t> Neither good nor bad.</a:t>
            </a:r>
          </a:p>
          <a:p>
            <a:pPr>
              <a:buSzPct val="75000"/>
              <a:buFont typeface="Wingdings" pitchFamily="2" charset="2"/>
              <a:buChar char="n"/>
            </a:pPr>
            <a:r>
              <a:rPr lang="en-US" altLang="en-US" b="1" dirty="0" smtClean="0">
                <a:solidFill>
                  <a:srgbClr val="002060"/>
                </a:solidFill>
                <a:latin typeface="Constantia" pitchFamily="18" charset="0"/>
              </a:rPr>
              <a:t> But, their effect is good or bad.</a:t>
            </a:r>
          </a:p>
          <a:p>
            <a:pPr>
              <a:buSzPct val="75000"/>
              <a:buFont typeface="Wingdings" pitchFamily="2" charset="2"/>
              <a:buChar char="n"/>
            </a:pPr>
            <a:r>
              <a:rPr lang="en-US" altLang="en-US" b="1" dirty="0" smtClean="0">
                <a:solidFill>
                  <a:srgbClr val="002060"/>
                </a:solidFill>
                <a:latin typeface="Constantia" pitchFamily="18" charset="0"/>
              </a:rPr>
              <a:t> Emotions are neutral, powerful and important. </a:t>
            </a:r>
          </a:p>
          <a:p>
            <a:pPr>
              <a:buSzPct val="75000"/>
              <a:buFont typeface="Wingdings" pitchFamily="2" charset="2"/>
              <a:buChar char="n"/>
            </a:pPr>
            <a:r>
              <a:rPr lang="en-US" b="1" dirty="0" smtClean="0">
                <a:solidFill>
                  <a:srgbClr val="4D1434"/>
                </a:solidFill>
                <a:effectLst>
                  <a:outerShdw blurRad="38100" dist="38100" dir="2700000" algn="tl">
                    <a:srgbClr val="000000">
                      <a:alpha val="43137"/>
                    </a:srgbClr>
                  </a:outerShdw>
                </a:effectLst>
                <a:latin typeface="Bradley Hand ITC" panose="03070402050302030203" pitchFamily="66" charset="0"/>
              </a:rPr>
              <a:t>If you are </a:t>
            </a:r>
            <a:r>
              <a:rPr lang="en-US" sz="3200" b="1" dirty="0" smtClean="0">
                <a:solidFill>
                  <a:srgbClr val="FF0000"/>
                </a:solidFill>
                <a:effectLst>
                  <a:outerShdw blurRad="38100" dist="38100" dir="2700000" algn="tl">
                    <a:srgbClr val="000000">
                      <a:alpha val="43137"/>
                    </a:srgbClr>
                  </a:outerShdw>
                </a:effectLst>
                <a:latin typeface="Bradley Hand ITC" panose="03070402050302030203" pitchFamily="66" charset="0"/>
              </a:rPr>
              <a:t>tuned-out</a:t>
            </a:r>
            <a:r>
              <a:rPr lang="en-US" sz="3200" b="1" dirty="0" smtClean="0">
                <a:solidFill>
                  <a:srgbClr val="4D1434"/>
                </a:solidFill>
                <a:effectLst>
                  <a:outerShdw blurRad="38100" dist="38100" dir="2700000" algn="tl">
                    <a:srgbClr val="000000">
                      <a:alpha val="43137"/>
                    </a:srgbClr>
                  </a:outerShdw>
                </a:effectLst>
                <a:latin typeface="Bradley Hand ITC" panose="03070402050302030203" pitchFamily="66" charset="0"/>
              </a:rPr>
              <a:t> </a:t>
            </a:r>
            <a:r>
              <a:rPr lang="en-US" b="1" dirty="0" smtClean="0">
                <a:solidFill>
                  <a:srgbClr val="4D1434"/>
                </a:solidFill>
                <a:effectLst>
                  <a:outerShdw blurRad="38100" dist="38100" dir="2700000" algn="tl">
                    <a:srgbClr val="000000">
                      <a:alpha val="43137"/>
                    </a:srgbClr>
                  </a:outerShdw>
                </a:effectLst>
                <a:latin typeface="Bradley Hand ITC" panose="03070402050302030203" pitchFamily="66" charset="0"/>
              </a:rPr>
              <a:t>of your own emotions, You will be </a:t>
            </a:r>
            <a:r>
              <a:rPr lang="en-US" sz="3200" b="1" dirty="0" smtClean="0">
                <a:solidFill>
                  <a:srgbClr val="FF0000"/>
                </a:solidFill>
                <a:effectLst>
                  <a:outerShdw blurRad="38100" dist="38100" dir="2700000" algn="tl">
                    <a:srgbClr val="000000">
                      <a:alpha val="43137"/>
                    </a:srgbClr>
                  </a:outerShdw>
                </a:effectLst>
                <a:latin typeface="Bradley Hand ITC" panose="03070402050302030203" pitchFamily="66" charset="0"/>
              </a:rPr>
              <a:t>poor at reading </a:t>
            </a:r>
            <a:r>
              <a:rPr lang="en-US" b="1" dirty="0" smtClean="0">
                <a:solidFill>
                  <a:srgbClr val="4D1434"/>
                </a:solidFill>
                <a:effectLst>
                  <a:outerShdw blurRad="38100" dist="38100" dir="2700000" algn="tl">
                    <a:srgbClr val="000000">
                      <a:alpha val="43137"/>
                    </a:srgbClr>
                  </a:outerShdw>
                </a:effectLst>
                <a:latin typeface="Bradley Hand ITC" panose="03070402050302030203" pitchFamily="66" charset="0"/>
              </a:rPr>
              <a:t>them in other people. </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lutchik_flower.jpg"/>
          <p:cNvPicPr>
            <a:picLocks noChangeAspect="1"/>
          </p:cNvPicPr>
          <p:nvPr/>
        </p:nvPicPr>
        <p:blipFill>
          <a:blip r:embed="rId2" cstate="print"/>
          <a:stretch>
            <a:fillRect/>
          </a:stretch>
        </p:blipFill>
        <p:spPr>
          <a:xfrm>
            <a:off x="1066800" y="582584"/>
            <a:ext cx="6553200" cy="6275416"/>
          </a:xfrm>
          <a:prstGeom prst="rect">
            <a:avLst/>
          </a:prstGeom>
        </p:spPr>
      </p:pic>
      <p:sp>
        <p:nvSpPr>
          <p:cNvPr id="5" name="TextBox 4"/>
          <p:cNvSpPr txBox="1"/>
          <p:nvPr/>
        </p:nvSpPr>
        <p:spPr>
          <a:xfrm>
            <a:off x="0" y="1"/>
            <a:ext cx="9144000" cy="523220"/>
          </a:xfrm>
          <a:prstGeom prst="rect">
            <a:avLst/>
          </a:prstGeom>
          <a:solidFill>
            <a:srgbClr val="D1282E"/>
          </a:solidFill>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US" sz="2800" b="1" dirty="0" smtClean="0"/>
              <a:t>Plutchik’s Wheel of Emotions</a:t>
            </a:r>
            <a:endParaRPr lang="en-US" sz="2800" b="1" dirty="0"/>
          </a:p>
        </p:txBody>
      </p:sp>
    </p:spTree>
    <p:extLst>
      <p:ext uri="{BB962C8B-B14F-4D97-AF65-F5344CB8AC3E}">
        <p14:creationId xmlns:p14="http://schemas.microsoft.com/office/powerpoint/2010/main" xmlns="" val="6472556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6324" y="2507673"/>
            <a:ext cx="8009308" cy="923330"/>
          </a:xfrm>
          <a:prstGeom prst="rect">
            <a:avLst/>
          </a:prstGeom>
        </p:spPr>
        <p:txBody>
          <a:bodyPr wrap="none">
            <a:spAutoFit/>
          </a:bodyPr>
          <a:lstStyle/>
          <a:p>
            <a:r>
              <a:rPr lang="en-US" sz="5400" kern="10" dirty="0" smtClean="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Black"/>
              </a:rPr>
              <a:t>"Emotion is the Key"</a:t>
            </a:r>
            <a:endParaRPr lang="en-US" sz="5400" kern="10" dirty="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Black"/>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3"/>
          <p:cNvSpPr>
            <a:spLocks noGrp="1"/>
          </p:cNvSpPr>
          <p:nvPr>
            <p:ph type="sldNum" sz="quarter" idx="12"/>
          </p:nvPr>
        </p:nvSpPr>
        <p:spPr bwMode="auto">
          <a:xfrm>
            <a:off x="7924800" y="6356350"/>
            <a:ext cx="762000" cy="365125"/>
          </a:xfrm>
          <a:ln>
            <a:miter lim="800000"/>
            <a:headEnd/>
            <a:tailEnd/>
          </a:ln>
        </p:spPr>
        <p:txBody>
          <a:bodyPr wrap="square" numCol="1" anchorCtr="0" compatLnSpc="1">
            <a:prstTxWarp prst="textNoShape">
              <a:avLst/>
            </a:prstTxWarp>
          </a:bodyPr>
          <a:lstStyle/>
          <a:p>
            <a:pPr>
              <a:defRPr/>
            </a:pPr>
            <a:fld id="{A3C13F95-ACBF-4173-9D9B-4D308DD145C0}" type="slidenum">
              <a:rPr lang="en-US"/>
              <a:pPr>
                <a:defRPr/>
              </a:pPr>
              <a:t>7</a:t>
            </a:fld>
            <a:endParaRPr lang="en-US"/>
          </a:p>
        </p:txBody>
      </p:sp>
      <p:sp>
        <p:nvSpPr>
          <p:cNvPr id="3" name="Rectangle 2"/>
          <p:cNvSpPr>
            <a:spLocks noChangeArrowheads="1"/>
          </p:cNvSpPr>
          <p:nvPr/>
        </p:nvSpPr>
        <p:spPr bwMode="auto">
          <a:xfrm>
            <a:off x="533400" y="2438400"/>
            <a:ext cx="7772400" cy="990600"/>
          </a:xfrm>
          <a:prstGeom prst="rect">
            <a:avLst/>
          </a:prstGeom>
          <a:noFill/>
          <a:ln w="9525">
            <a:noFill/>
            <a:miter lim="800000"/>
            <a:headEnd/>
            <a:tailEnd/>
          </a:ln>
        </p:spPr>
        <p:txBody>
          <a:bodyPr anchor="b"/>
          <a:lstStyle/>
          <a:p>
            <a:pPr eaLnBrk="1" hangingPunct="1"/>
            <a:r>
              <a:rPr lang="en-US" sz="6000" b="1" dirty="0" smtClean="0">
                <a:solidFill>
                  <a:srgbClr val="A20228"/>
                </a:solidFill>
              </a:rPr>
              <a:t>              And</a:t>
            </a:r>
            <a:endParaRPr lang="en-US" sz="6000" b="1" dirty="0">
              <a:solidFill>
                <a:srgbClr val="A20228"/>
              </a:solidFill>
            </a:endParaRPr>
          </a:p>
        </p:txBody>
      </p:sp>
      <p:sp>
        <p:nvSpPr>
          <p:cNvPr id="4" name="AutoShape 3"/>
          <p:cNvSpPr>
            <a:spLocks noChangeArrowheads="1"/>
          </p:cNvSpPr>
          <p:nvPr/>
        </p:nvSpPr>
        <p:spPr bwMode="auto">
          <a:xfrm>
            <a:off x="1752600" y="0"/>
            <a:ext cx="5410200" cy="2438400"/>
          </a:xfrm>
          <a:prstGeom prst="irregularSeal1">
            <a:avLst/>
          </a:prstGeom>
          <a:solidFill>
            <a:srgbClr val="FF9900"/>
          </a:solidFill>
          <a:ln w="9525">
            <a:solidFill>
              <a:schemeClr val="tx1"/>
            </a:solidFill>
            <a:miter lim="800000"/>
            <a:headEnd/>
            <a:tailEnd/>
          </a:ln>
        </p:spPr>
        <p:txBody>
          <a:bodyPr wrap="none" anchor="ctr"/>
          <a:lstStyle/>
          <a:p>
            <a:endParaRPr lang="en-US"/>
          </a:p>
        </p:txBody>
      </p:sp>
      <p:sp>
        <p:nvSpPr>
          <p:cNvPr id="5" name="AutoShape 4"/>
          <p:cNvSpPr>
            <a:spLocks noChangeArrowheads="1"/>
          </p:cNvSpPr>
          <p:nvPr/>
        </p:nvSpPr>
        <p:spPr bwMode="auto">
          <a:xfrm>
            <a:off x="1828800" y="3048000"/>
            <a:ext cx="5181600" cy="2743200"/>
          </a:xfrm>
          <a:prstGeom prst="irregularSeal1">
            <a:avLst/>
          </a:prstGeom>
          <a:solidFill>
            <a:srgbClr val="FF6600"/>
          </a:solidFill>
          <a:ln w="9525">
            <a:solidFill>
              <a:schemeClr val="tx1"/>
            </a:solidFill>
            <a:miter lim="800000"/>
            <a:headEnd/>
            <a:tailEnd/>
          </a:ln>
        </p:spPr>
        <p:txBody>
          <a:bodyPr wrap="none" anchor="ctr"/>
          <a:lstStyle/>
          <a:p>
            <a:endParaRPr lang="en-US"/>
          </a:p>
        </p:txBody>
      </p:sp>
      <p:sp>
        <p:nvSpPr>
          <p:cNvPr id="6" name="Rectangle 5"/>
          <p:cNvSpPr>
            <a:spLocks noChangeArrowheads="1"/>
          </p:cNvSpPr>
          <p:nvPr/>
        </p:nvSpPr>
        <p:spPr bwMode="auto">
          <a:xfrm>
            <a:off x="2667000" y="762000"/>
            <a:ext cx="3505200" cy="990600"/>
          </a:xfrm>
          <a:prstGeom prst="rect">
            <a:avLst/>
          </a:prstGeom>
          <a:noFill/>
          <a:ln w="9525">
            <a:noFill/>
            <a:miter lim="800000"/>
            <a:headEnd/>
            <a:tailEnd/>
          </a:ln>
        </p:spPr>
        <p:txBody>
          <a:bodyPr anchor="b"/>
          <a:lstStyle/>
          <a:p>
            <a:pPr eaLnBrk="1" hangingPunct="1"/>
            <a:r>
              <a:rPr lang="en-US" sz="6000" b="1">
                <a:solidFill>
                  <a:srgbClr val="A20228"/>
                </a:solidFill>
              </a:rPr>
              <a:t>THINK</a:t>
            </a:r>
          </a:p>
        </p:txBody>
      </p:sp>
      <p:sp>
        <p:nvSpPr>
          <p:cNvPr id="7" name="Text Box 6"/>
          <p:cNvSpPr txBox="1">
            <a:spLocks noChangeArrowheads="1"/>
          </p:cNvSpPr>
          <p:nvPr/>
        </p:nvSpPr>
        <p:spPr bwMode="auto">
          <a:xfrm>
            <a:off x="3276600" y="3962400"/>
            <a:ext cx="2173288" cy="1006475"/>
          </a:xfrm>
          <a:prstGeom prst="rect">
            <a:avLst/>
          </a:prstGeom>
          <a:noFill/>
          <a:ln w="9525">
            <a:noFill/>
            <a:miter lim="800000"/>
            <a:headEnd/>
            <a:tailEnd/>
          </a:ln>
        </p:spPr>
        <p:txBody>
          <a:bodyPr wrap="none">
            <a:spAutoFit/>
          </a:bodyPr>
          <a:lstStyle/>
          <a:p>
            <a:pPr algn="l" eaLnBrk="1" hangingPunct="1">
              <a:spcBef>
                <a:spcPct val="50000"/>
              </a:spcBef>
            </a:pPr>
            <a:r>
              <a:rPr lang="en-US" sz="6000" b="1">
                <a:solidFill>
                  <a:srgbClr val="A70909"/>
                </a:solidFill>
              </a:rPr>
              <a:t>FEEL</a:t>
            </a:r>
            <a:endParaRPr lang="en-US" sz="2400">
              <a:solidFill>
                <a:srgbClr val="A70909"/>
              </a:solidFill>
            </a:endParaRPr>
          </a:p>
        </p:txBody>
      </p:sp>
      <p:sp>
        <p:nvSpPr>
          <p:cNvPr id="8" name="TextBox 8"/>
          <p:cNvSpPr txBox="1">
            <a:spLocks noChangeArrowheads="1"/>
          </p:cNvSpPr>
          <p:nvPr/>
        </p:nvSpPr>
        <p:spPr bwMode="auto">
          <a:xfrm>
            <a:off x="0" y="5473005"/>
            <a:ext cx="9448800" cy="1384995"/>
          </a:xfrm>
          <a:prstGeom prst="rect">
            <a:avLst/>
          </a:prstGeom>
          <a:noFill/>
          <a:ln w="9525">
            <a:noFill/>
            <a:miter lim="800000"/>
            <a:headEnd/>
            <a:tailEnd/>
          </a:ln>
        </p:spPr>
        <p:txBody>
          <a:bodyPr>
            <a:spAutoFit/>
          </a:bodyPr>
          <a:lstStyle/>
          <a:p>
            <a:pPr>
              <a:defRPr/>
            </a:pPr>
            <a:endParaRPr lang="en-US" dirty="0">
              <a:solidFill>
                <a:srgbClr val="A20228"/>
              </a:solidFill>
            </a:endParaRPr>
          </a:p>
          <a:p>
            <a:pPr>
              <a:defRPr/>
            </a:pPr>
            <a:r>
              <a:rPr lang="en-US" sz="2400" b="1" dirty="0">
                <a:solidFill>
                  <a:schemeClr val="tx1">
                    <a:lumMod val="95000"/>
                    <a:lumOff val="5000"/>
                  </a:schemeClr>
                </a:solidFill>
              </a:rPr>
              <a:t>    “Without the guidance of emotions, reasoning has neither </a:t>
            </a:r>
            <a:r>
              <a:rPr lang="en-US" sz="2400" b="1" dirty="0" smtClean="0">
                <a:solidFill>
                  <a:schemeClr val="tx1">
                    <a:lumMod val="95000"/>
                    <a:lumOff val="5000"/>
                  </a:schemeClr>
                </a:solidFill>
              </a:rPr>
              <a:t>  </a:t>
            </a:r>
          </a:p>
          <a:p>
            <a:pPr>
              <a:defRPr/>
            </a:pPr>
            <a:r>
              <a:rPr lang="en-US" sz="2400" b="1" dirty="0" smtClean="0">
                <a:solidFill>
                  <a:schemeClr val="tx1">
                    <a:lumMod val="95000"/>
                    <a:lumOff val="5000"/>
                  </a:schemeClr>
                </a:solidFill>
              </a:rPr>
              <a:t>       principles nor </a:t>
            </a:r>
            <a:r>
              <a:rPr lang="en-US" sz="2400" b="1" dirty="0">
                <a:solidFill>
                  <a:schemeClr val="tx1">
                    <a:lumMod val="95000"/>
                    <a:lumOff val="5000"/>
                  </a:schemeClr>
                </a:solidFill>
              </a:rPr>
              <a:t>power.”      </a:t>
            </a:r>
            <a:r>
              <a:rPr lang="en-US" sz="2400" b="1" dirty="0" smtClean="0">
                <a:solidFill>
                  <a:schemeClr val="tx1">
                    <a:lumMod val="95000"/>
                    <a:lumOff val="5000"/>
                  </a:schemeClr>
                </a:solidFill>
              </a:rPr>
              <a:t>    </a:t>
            </a:r>
            <a:r>
              <a:rPr lang="en-US" sz="2400" b="1" dirty="0">
                <a:solidFill>
                  <a:schemeClr val="tx1">
                    <a:lumMod val="95000"/>
                    <a:lumOff val="5000"/>
                  </a:schemeClr>
                </a:solidFill>
              </a:rPr>
              <a:t>- Prof  R. C. </a:t>
            </a:r>
            <a:r>
              <a:rPr lang="en-US" sz="2400" b="1" dirty="0" err="1" smtClean="0">
                <a:solidFill>
                  <a:schemeClr val="tx1">
                    <a:lumMod val="95000"/>
                    <a:lumOff val="5000"/>
                  </a:schemeClr>
                </a:solidFill>
              </a:rPr>
              <a:t>Soloman</a:t>
            </a:r>
            <a:endParaRPr lang="en-US" sz="2400" b="1" dirty="0" smtClean="0">
              <a:solidFill>
                <a:schemeClr val="tx1">
                  <a:lumMod val="95000"/>
                  <a:lumOff val="5000"/>
                </a:schemeClr>
              </a:solidFill>
            </a:endParaRPr>
          </a:p>
          <a:p>
            <a:pPr>
              <a:defRPr/>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checkerboard(across)">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23" presetClass="entr" presetSubtype="16"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childTnLst>
                                </p:cTn>
                              </p:par>
                            </p:childTnLst>
                          </p:cTn>
                        </p:par>
                        <p:par>
                          <p:cTn id="20" fill="hold">
                            <p:stCondLst>
                              <p:cond delay="500"/>
                            </p:stCondLst>
                            <p:childTnLst>
                              <p:par>
                                <p:cTn id="21" presetID="23" presetClass="entr" presetSubtype="16"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5" grpId="0" animBg="1"/>
      <p:bldP spid="6" grpId="0" autoUpdateAnimBg="0"/>
      <p:bldP spid="7"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8229600" cy="1600200"/>
          </a:xfrm>
        </p:spPr>
        <p:txBody>
          <a:bodyPr>
            <a:normAutofit/>
          </a:bodyPr>
          <a:lstStyle/>
          <a:p>
            <a:r>
              <a:rPr lang="en-US" sz="4400" b="1" dirty="0"/>
              <a:t>What is Emotional Intelligence</a:t>
            </a:r>
            <a:r>
              <a:rPr lang="en-US" sz="4400" b="1" dirty="0" smtClean="0"/>
              <a:t>?</a:t>
            </a:r>
            <a:endParaRPr lang="en-US" sz="4400" dirty="0"/>
          </a:p>
        </p:txBody>
      </p:sp>
      <p:sp>
        <p:nvSpPr>
          <p:cNvPr id="5" name="Content Placeholder 4"/>
          <p:cNvSpPr>
            <a:spLocks noGrp="1"/>
          </p:cNvSpPr>
          <p:nvPr>
            <p:ph idx="1"/>
          </p:nvPr>
        </p:nvSpPr>
        <p:spPr>
          <a:xfrm>
            <a:off x="457200" y="1773383"/>
            <a:ext cx="8229600" cy="2828860"/>
          </a:xfrm>
        </p:spPr>
        <p:txBody>
          <a:bodyPr/>
          <a:lstStyle/>
          <a:p>
            <a:r>
              <a:rPr lang="en-US" b="1" dirty="0" smtClean="0">
                <a:solidFill>
                  <a:schemeClr val="tx1"/>
                </a:solidFill>
              </a:rPr>
              <a:t>Emotional </a:t>
            </a:r>
            <a:r>
              <a:rPr lang="en-US" b="1" dirty="0">
                <a:solidFill>
                  <a:schemeClr val="tx1"/>
                </a:solidFill>
              </a:rPr>
              <a:t>intelligence (EI) refers to the ability to perceive, control and evaluate emotions. </a:t>
            </a:r>
            <a:endParaRPr lang="en-US" b="1" dirty="0" smtClean="0">
              <a:solidFill>
                <a:schemeClr val="tx1"/>
              </a:solidFill>
            </a:endParaRPr>
          </a:p>
          <a:p>
            <a:pPr>
              <a:buNone/>
            </a:pPr>
            <a:endParaRPr lang="en-US" dirty="0" smtClean="0">
              <a:solidFill>
                <a:schemeClr val="tx1"/>
              </a:solidFill>
            </a:endParaRPr>
          </a:p>
          <a:p>
            <a:r>
              <a:rPr lang="en-US" b="1" dirty="0" smtClean="0">
                <a:solidFill>
                  <a:srgbClr val="D90B0B"/>
                </a:solidFill>
              </a:rPr>
              <a:t>Ability to use the power of emotions intelligently</a:t>
            </a:r>
          </a:p>
          <a:p>
            <a:pPr algn="just">
              <a:buSzPct val="125000"/>
              <a:buFontTx/>
              <a:buChar char="•"/>
              <a:defRPr/>
            </a:pPr>
            <a:r>
              <a:rPr lang="en-US" b="1" dirty="0" smtClean="0">
                <a:solidFill>
                  <a:srgbClr val="D90B0B"/>
                </a:solidFill>
              </a:rPr>
              <a:t>Ability to </a:t>
            </a:r>
            <a:r>
              <a:rPr lang="en-US" b="1" dirty="0" err="1" smtClean="0">
                <a:solidFill>
                  <a:srgbClr val="D90B0B"/>
                </a:solidFill>
              </a:rPr>
              <a:t>recognise</a:t>
            </a:r>
            <a:r>
              <a:rPr lang="en-US" b="1" dirty="0" smtClean="0">
                <a:solidFill>
                  <a:srgbClr val="D90B0B"/>
                </a:solidFill>
              </a:rPr>
              <a:t> emotions in  self and others   </a:t>
            </a:r>
          </a:p>
          <a:p>
            <a:pPr algn="just">
              <a:buSzPct val="125000"/>
              <a:buNone/>
              <a:defRPr/>
            </a:pPr>
            <a:r>
              <a:rPr lang="en-US" b="1" dirty="0" smtClean="0">
                <a:solidFill>
                  <a:srgbClr val="D90B0B"/>
                </a:solidFill>
              </a:rPr>
              <a:t>    &amp; to deal with them effectively.</a:t>
            </a:r>
          </a:p>
          <a:p>
            <a:endParaRPr lang="en-US" dirty="0" smtClean="0">
              <a:solidFill>
                <a:schemeClr val="tx1"/>
              </a:solidFill>
            </a:endParaRPr>
          </a:p>
        </p:txBody>
      </p:sp>
      <p:pic>
        <p:nvPicPr>
          <p:cNvPr id="3" name="Picture 2"/>
          <p:cNvPicPr>
            <a:picLocks noChangeAspect="1"/>
          </p:cNvPicPr>
          <p:nvPr/>
        </p:nvPicPr>
        <p:blipFill rotWithShape="1">
          <a:blip r:embed="rId2"/>
          <a:srcRect t="41929"/>
          <a:stretch/>
        </p:blipFill>
        <p:spPr>
          <a:xfrm>
            <a:off x="0" y="4364182"/>
            <a:ext cx="9144000" cy="2493817"/>
          </a:xfrm>
          <a:prstGeom prst="rect">
            <a:avLst/>
          </a:prstGeom>
        </p:spPr>
      </p:pic>
    </p:spTree>
    <p:extLst>
      <p:ext uri="{BB962C8B-B14F-4D97-AF65-F5344CB8AC3E}">
        <p14:creationId xmlns:p14="http://schemas.microsoft.com/office/powerpoint/2010/main" xmlns="" val="14023601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90844"/>
            <a:ext cx="8229600" cy="5535320"/>
          </a:xfrm>
        </p:spPr>
        <p:txBody>
          <a:bodyPr>
            <a:normAutofit/>
          </a:bodyPr>
          <a:lstStyle/>
          <a:p>
            <a:pPr algn="just">
              <a:buSzPct val="125000"/>
              <a:defRPr/>
            </a:pPr>
            <a:r>
              <a:rPr lang="en-US" b="1" dirty="0" smtClean="0">
                <a:solidFill>
                  <a:srgbClr val="C00000"/>
                </a:solidFill>
              </a:rPr>
              <a:t>The ability to recognize and respond to the emotions and feelings of others as well as the skill to help others manage their emotions.</a:t>
            </a:r>
          </a:p>
          <a:p>
            <a:pPr algn="just">
              <a:buSzPct val="125000"/>
              <a:defRPr/>
            </a:pPr>
            <a:endParaRPr lang="en-US" b="1" dirty="0" smtClean="0">
              <a:solidFill>
                <a:srgbClr val="C00000"/>
              </a:solidFill>
            </a:endParaRPr>
          </a:p>
          <a:p>
            <a:pPr algn="just">
              <a:buSzPct val="125000"/>
              <a:defRPr/>
            </a:pPr>
            <a:r>
              <a:rPr lang="en-US" b="1" dirty="0" smtClean="0">
                <a:solidFill>
                  <a:srgbClr val="C00000"/>
                </a:solidFill>
              </a:rPr>
              <a:t>The capacity to be aware of, control, and express one's emotions, and to handle interpersonal relationships judiciously and empathetically.</a:t>
            </a:r>
          </a:p>
          <a:p>
            <a:pPr algn="just">
              <a:buSzPct val="125000"/>
              <a:defRPr/>
            </a:pPr>
            <a:endParaRPr lang="en-US" b="1" dirty="0" smtClean="0">
              <a:solidFill>
                <a:srgbClr val="C00000"/>
              </a:solidFill>
            </a:endParaRPr>
          </a:p>
          <a:p>
            <a:pPr algn="just">
              <a:buSzPct val="125000"/>
              <a:buFontTx/>
              <a:buChar char="•"/>
              <a:defRPr/>
            </a:pPr>
            <a:r>
              <a:rPr lang="en-US" dirty="0" smtClean="0">
                <a:solidFill>
                  <a:srgbClr val="D90B0B"/>
                </a:solidFill>
                <a:effectLst>
                  <a:outerShdw blurRad="38100" dist="38100" dir="2700000" algn="tl">
                    <a:srgbClr val="000000"/>
                  </a:outerShdw>
                </a:effectLst>
                <a:cs typeface="Times New Roman" pitchFamily="18" charset="0"/>
              </a:rPr>
              <a:t>It is the ability to sense , understand and effectively apply the power and acumen of emotions as a source of human energy, information connection and influence.     -</a:t>
            </a:r>
            <a:r>
              <a:rPr lang="en-US" b="1" dirty="0" smtClean="0">
                <a:solidFill>
                  <a:srgbClr val="A70909"/>
                </a:solidFill>
                <a:effectLst>
                  <a:outerShdw blurRad="38100" dist="38100" dir="2700000" algn="tl">
                    <a:srgbClr val="000000"/>
                  </a:outerShdw>
                </a:effectLst>
                <a:cs typeface="Times New Roman" pitchFamily="18" charset="0"/>
              </a:rPr>
              <a:t>Robert K Cooper &amp; </a:t>
            </a:r>
            <a:r>
              <a:rPr lang="en-US" b="1" dirty="0" err="1" smtClean="0">
                <a:solidFill>
                  <a:srgbClr val="A70909"/>
                </a:solidFill>
                <a:effectLst>
                  <a:outerShdw blurRad="38100" dist="38100" dir="2700000" algn="tl">
                    <a:srgbClr val="000000"/>
                  </a:outerShdw>
                </a:effectLst>
                <a:cs typeface="Times New Roman" pitchFamily="18" charset="0"/>
              </a:rPr>
              <a:t>Ayman</a:t>
            </a:r>
            <a:r>
              <a:rPr lang="en-US" b="1" dirty="0" smtClean="0">
                <a:solidFill>
                  <a:srgbClr val="A70909"/>
                </a:solidFill>
                <a:effectLst>
                  <a:outerShdw blurRad="38100" dist="38100" dir="2700000" algn="tl">
                    <a:srgbClr val="000000"/>
                  </a:outerShdw>
                </a:effectLst>
                <a:cs typeface="Times New Roman" pitchFamily="18" charset="0"/>
              </a:rPr>
              <a:t> </a:t>
            </a:r>
            <a:r>
              <a:rPr lang="en-US" b="1" dirty="0" err="1" smtClean="0">
                <a:solidFill>
                  <a:srgbClr val="A70909"/>
                </a:solidFill>
                <a:effectLst>
                  <a:outerShdw blurRad="38100" dist="38100" dir="2700000" algn="tl">
                    <a:srgbClr val="000000"/>
                  </a:outerShdw>
                </a:effectLst>
                <a:cs typeface="Times New Roman" pitchFamily="18" charset="0"/>
              </a:rPr>
              <a:t>Sawaf</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Executive">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391</TotalTime>
  <Words>763</Words>
  <Application>Microsoft Office PowerPoint</Application>
  <PresentationFormat>On-screen Show (4:3)</PresentationFormat>
  <Paragraphs>144</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Executive</vt:lpstr>
      <vt:lpstr>Emotional Intelligence</vt:lpstr>
      <vt:lpstr>Topics to be discussed</vt:lpstr>
      <vt:lpstr>Emotions</vt:lpstr>
      <vt:lpstr>Slide 4</vt:lpstr>
      <vt:lpstr>Slide 5</vt:lpstr>
      <vt:lpstr>Slide 6</vt:lpstr>
      <vt:lpstr>Slide 7</vt:lpstr>
      <vt:lpstr>What is Emotional Intelligence?</vt:lpstr>
      <vt:lpstr>Slide 9</vt:lpstr>
      <vt:lpstr>Slide 10</vt:lpstr>
      <vt:lpstr>Slide 11</vt:lpstr>
      <vt:lpstr>Slide 12</vt:lpstr>
      <vt:lpstr>The Four Emotional Quotient (EQ) Skills  Daniel Goleman's – Theory </vt:lpstr>
      <vt:lpstr>Slide 14</vt:lpstr>
      <vt:lpstr>Understanding others’ Emotions Nonverbal Communication</vt:lpstr>
      <vt:lpstr>Developing EQ</vt:lpstr>
      <vt:lpstr>Slide 17</vt:lpstr>
      <vt:lpstr>Slide 18</vt:lpstr>
      <vt:lpstr>Slide 19</vt:lpstr>
      <vt:lpstr>Slide 20</vt:lpstr>
      <vt:lpstr>Slide 21</vt:lpstr>
      <vt:lpstr>Slide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Apoorva Agarwal</dc:creator>
  <cp:lastModifiedBy>HP</cp:lastModifiedBy>
  <cp:revision>41</cp:revision>
  <dcterms:created xsi:type="dcterms:W3CDTF">2013-08-13T07:14:36Z</dcterms:created>
  <dcterms:modified xsi:type="dcterms:W3CDTF">2020-06-19T09:28:02Z</dcterms:modified>
</cp:coreProperties>
</file>