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5874" y="0"/>
            <a:ext cx="7128296" cy="53460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15874" y="0"/>
            <a:ext cx="7128296" cy="9464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.png"/><Relationship Id="rId11" Type="http://schemas.openxmlformats.org/officeDocument/2006/relationships/image" Target="../media/image2.jp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1.png"/><Relationship Id="rId13" Type="http://schemas.openxmlformats.org/officeDocument/2006/relationships/image" Target="../media/image2.jpg"/><Relationship Id="rId14" Type="http://schemas.openxmlformats.org/officeDocument/2006/relationships/image" Target="../media/image11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5" Type="http://schemas.openxmlformats.org/officeDocument/2006/relationships/image" Target="../media/image11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png"/><Relationship Id="rId25" Type="http://schemas.openxmlformats.org/officeDocument/2006/relationships/image" Target="../media/image5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jpg"/><Relationship Id="rId16" Type="http://schemas.openxmlformats.org/officeDocument/2006/relationships/image" Target="../media/image70.jpg"/><Relationship Id="rId17" Type="http://schemas.openxmlformats.org/officeDocument/2006/relationships/image" Target="../media/image1.png"/><Relationship Id="rId18" Type="http://schemas.openxmlformats.org/officeDocument/2006/relationships/image" Target="../media/image2.jpg"/><Relationship Id="rId19" Type="http://schemas.openxmlformats.org/officeDocument/2006/relationships/image" Target="../media/image71.png"/><Relationship Id="rId20" Type="http://schemas.openxmlformats.org/officeDocument/2006/relationships/image" Target="../media/image37.png"/><Relationship Id="rId21" Type="http://schemas.openxmlformats.org/officeDocument/2006/relationships/image" Target="../media/image72.png"/><Relationship Id="rId22" Type="http://schemas.openxmlformats.org/officeDocument/2006/relationships/image" Target="../media/image73.png"/><Relationship Id="rId23" Type="http://schemas.openxmlformats.org/officeDocument/2006/relationships/image" Target="../media/image74.png"/><Relationship Id="rId24" Type="http://schemas.openxmlformats.org/officeDocument/2006/relationships/image" Target="../media/image43.png"/><Relationship Id="rId25" Type="http://schemas.openxmlformats.org/officeDocument/2006/relationships/image" Target="../media/image75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image" Target="../media/image78.png"/><Relationship Id="rId29" Type="http://schemas.openxmlformats.org/officeDocument/2006/relationships/image" Target="../media/image79.png"/><Relationship Id="rId30" Type="http://schemas.openxmlformats.org/officeDocument/2006/relationships/image" Target="../media/image80.png"/><Relationship Id="rId31" Type="http://schemas.openxmlformats.org/officeDocument/2006/relationships/image" Target="../media/image81.png"/><Relationship Id="rId32" Type="http://schemas.openxmlformats.org/officeDocument/2006/relationships/image" Target="../media/image8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37.png"/><Relationship Id="rId4" Type="http://schemas.openxmlformats.org/officeDocument/2006/relationships/image" Target="../media/image83.png"/><Relationship Id="rId5" Type="http://schemas.openxmlformats.org/officeDocument/2006/relationships/image" Target="../media/image4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1.png"/><Relationship Id="rId9" Type="http://schemas.openxmlformats.org/officeDocument/2006/relationships/image" Target="../media/image2.jpg"/><Relationship Id="rId10" Type="http://schemas.openxmlformats.org/officeDocument/2006/relationships/image" Target="../media/image11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1.png"/><Relationship Id="rId17" Type="http://schemas.openxmlformats.org/officeDocument/2006/relationships/image" Target="../media/image92.png"/><Relationship Id="rId18" Type="http://schemas.openxmlformats.org/officeDocument/2006/relationships/image" Target="../media/image93.png"/><Relationship Id="rId19" Type="http://schemas.openxmlformats.org/officeDocument/2006/relationships/image" Target="../media/image94.png"/><Relationship Id="rId20" Type="http://schemas.openxmlformats.org/officeDocument/2006/relationships/image" Target="../media/image95.png"/><Relationship Id="rId21" Type="http://schemas.openxmlformats.org/officeDocument/2006/relationships/image" Target="../media/image9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97.png"/><Relationship Id="rId4" Type="http://schemas.openxmlformats.org/officeDocument/2006/relationships/image" Target="../media/image98.jp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9692" y="5074121"/>
            <a:ext cx="33020" cy="57150"/>
          </a:xfrm>
          <a:custGeom>
            <a:avLst/>
            <a:gdLst/>
            <a:ahLst/>
            <a:cxnLst/>
            <a:rect l="l" t="t" r="r" b="b"/>
            <a:pathLst>
              <a:path w="33020" h="57150">
                <a:moveTo>
                  <a:pt x="31170" y="56695"/>
                </a:moveTo>
                <a:lnTo>
                  <a:pt x="1392" y="56656"/>
                </a:lnTo>
                <a:lnTo>
                  <a:pt x="502" y="55767"/>
                </a:lnTo>
                <a:lnTo>
                  <a:pt x="193" y="54297"/>
                </a:lnTo>
                <a:lnTo>
                  <a:pt x="386" y="52015"/>
                </a:lnTo>
                <a:lnTo>
                  <a:pt x="1121" y="50894"/>
                </a:lnTo>
                <a:lnTo>
                  <a:pt x="1817" y="50662"/>
                </a:lnTo>
                <a:lnTo>
                  <a:pt x="13535" y="50662"/>
                </a:lnTo>
                <a:lnTo>
                  <a:pt x="13535" y="7850"/>
                </a:lnTo>
                <a:lnTo>
                  <a:pt x="1624" y="14850"/>
                </a:lnTo>
                <a:lnTo>
                  <a:pt x="928" y="14927"/>
                </a:lnTo>
                <a:lnTo>
                  <a:pt x="425" y="14695"/>
                </a:lnTo>
                <a:lnTo>
                  <a:pt x="0" y="13303"/>
                </a:lnTo>
                <a:lnTo>
                  <a:pt x="193" y="9939"/>
                </a:lnTo>
                <a:lnTo>
                  <a:pt x="1237" y="8778"/>
                </a:lnTo>
                <a:lnTo>
                  <a:pt x="14812" y="232"/>
                </a:lnTo>
                <a:lnTo>
                  <a:pt x="18756" y="0"/>
                </a:lnTo>
                <a:lnTo>
                  <a:pt x="20574" y="386"/>
                </a:lnTo>
                <a:lnTo>
                  <a:pt x="20961" y="1237"/>
                </a:lnTo>
                <a:lnTo>
                  <a:pt x="20961" y="50662"/>
                </a:lnTo>
                <a:lnTo>
                  <a:pt x="31402" y="50662"/>
                </a:lnTo>
                <a:lnTo>
                  <a:pt x="32485" y="51706"/>
                </a:lnTo>
                <a:lnTo>
                  <a:pt x="32795" y="53678"/>
                </a:lnTo>
                <a:lnTo>
                  <a:pt x="32717" y="54800"/>
                </a:lnTo>
                <a:lnTo>
                  <a:pt x="31983" y="56424"/>
                </a:lnTo>
                <a:lnTo>
                  <a:pt x="31170" y="56695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56852" y="3722451"/>
            <a:ext cx="3021330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5">
                <a:solidFill>
                  <a:srgbClr val="0070C0"/>
                </a:solidFill>
                <a:latin typeface="Arial Black"/>
                <a:cs typeface="Arial Black"/>
              </a:rPr>
              <a:t>CHARRU MALHOTRA, </a:t>
            </a:r>
            <a:r>
              <a:rPr dirty="0" sz="900" spc="15">
                <a:latin typeface="Arial Black"/>
                <a:cs typeface="Arial Black"/>
              </a:rPr>
              <a:t>Ph.D.</a:t>
            </a:r>
            <a:r>
              <a:rPr dirty="0" sz="900" spc="40">
                <a:latin typeface="Arial Black"/>
                <a:cs typeface="Arial Black"/>
              </a:rPr>
              <a:t> </a:t>
            </a:r>
            <a:r>
              <a:rPr dirty="0" sz="900" spc="10">
                <a:latin typeface="Arial Black"/>
                <a:cs typeface="Arial Black"/>
              </a:rPr>
              <a:t>(IIT-D)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23238" y="3938574"/>
            <a:ext cx="2499360" cy="282575"/>
            <a:chOff x="2523238" y="3938574"/>
            <a:chExt cx="2499360" cy="282575"/>
          </a:xfrm>
        </p:grpSpPr>
        <p:sp>
          <p:nvSpPr>
            <p:cNvPr id="5" name="object 5"/>
            <p:cNvSpPr/>
            <p:nvPr/>
          </p:nvSpPr>
          <p:spPr>
            <a:xfrm>
              <a:off x="2595434" y="3938574"/>
              <a:ext cx="2358238" cy="118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23238" y="4101931"/>
              <a:ext cx="2498910" cy="118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2643350" y="4266912"/>
            <a:ext cx="2265556" cy="95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16085" y="4429226"/>
            <a:ext cx="1718945" cy="119380"/>
          </a:xfrm>
          <a:custGeom>
            <a:avLst/>
            <a:gdLst/>
            <a:ahLst/>
            <a:cxnLst/>
            <a:rect l="l" t="t" r="r" b="b"/>
            <a:pathLst>
              <a:path w="1718945" h="119379">
                <a:moveTo>
                  <a:pt x="53594" y="82143"/>
                </a:moveTo>
                <a:lnTo>
                  <a:pt x="52438" y="75768"/>
                </a:lnTo>
                <a:lnTo>
                  <a:pt x="52209" y="75539"/>
                </a:lnTo>
                <a:lnTo>
                  <a:pt x="51854" y="75412"/>
                </a:lnTo>
                <a:lnTo>
                  <a:pt x="50850" y="75412"/>
                </a:lnTo>
                <a:lnTo>
                  <a:pt x="50152" y="75768"/>
                </a:lnTo>
                <a:lnTo>
                  <a:pt x="48450" y="77152"/>
                </a:lnTo>
                <a:lnTo>
                  <a:pt x="47409" y="77927"/>
                </a:lnTo>
                <a:lnTo>
                  <a:pt x="44932" y="79629"/>
                </a:lnTo>
                <a:lnTo>
                  <a:pt x="43472" y="80403"/>
                </a:lnTo>
                <a:lnTo>
                  <a:pt x="40068" y="81800"/>
                </a:lnTo>
                <a:lnTo>
                  <a:pt x="38087" y="82143"/>
                </a:lnTo>
                <a:lnTo>
                  <a:pt x="33528" y="82143"/>
                </a:lnTo>
                <a:lnTo>
                  <a:pt x="22047" y="65709"/>
                </a:lnTo>
                <a:lnTo>
                  <a:pt x="22047" y="55968"/>
                </a:lnTo>
                <a:lnTo>
                  <a:pt x="23202" y="51015"/>
                </a:lnTo>
                <a:lnTo>
                  <a:pt x="25527" y="47688"/>
                </a:lnTo>
                <a:lnTo>
                  <a:pt x="27838" y="44284"/>
                </a:lnTo>
                <a:lnTo>
                  <a:pt x="31203" y="42583"/>
                </a:lnTo>
                <a:lnTo>
                  <a:pt x="37858" y="42583"/>
                </a:lnTo>
                <a:lnTo>
                  <a:pt x="39751" y="42926"/>
                </a:lnTo>
                <a:lnTo>
                  <a:pt x="41300" y="43624"/>
                </a:lnTo>
                <a:lnTo>
                  <a:pt x="42824" y="44208"/>
                </a:lnTo>
                <a:lnTo>
                  <a:pt x="44323" y="44945"/>
                </a:lnTo>
                <a:lnTo>
                  <a:pt x="45478" y="45720"/>
                </a:lnTo>
                <a:lnTo>
                  <a:pt x="46634" y="46418"/>
                </a:lnTo>
                <a:lnTo>
                  <a:pt x="47637" y="47066"/>
                </a:lnTo>
                <a:lnTo>
                  <a:pt x="49339" y="48310"/>
                </a:lnTo>
                <a:lnTo>
                  <a:pt x="50152" y="48615"/>
                </a:lnTo>
                <a:lnTo>
                  <a:pt x="51625" y="48615"/>
                </a:lnTo>
                <a:lnTo>
                  <a:pt x="52209" y="48120"/>
                </a:lnTo>
                <a:lnTo>
                  <a:pt x="52666" y="47104"/>
                </a:lnTo>
                <a:lnTo>
                  <a:pt x="53136" y="46024"/>
                </a:lnTo>
                <a:lnTo>
                  <a:pt x="53276" y="44945"/>
                </a:lnTo>
                <a:lnTo>
                  <a:pt x="53365" y="42583"/>
                </a:lnTo>
                <a:lnTo>
                  <a:pt x="53327" y="39522"/>
                </a:lnTo>
                <a:lnTo>
                  <a:pt x="53174" y="37985"/>
                </a:lnTo>
                <a:lnTo>
                  <a:pt x="53060" y="37325"/>
                </a:lnTo>
                <a:lnTo>
                  <a:pt x="52908" y="36779"/>
                </a:lnTo>
                <a:lnTo>
                  <a:pt x="52832" y="36245"/>
                </a:lnTo>
                <a:lnTo>
                  <a:pt x="52666" y="35814"/>
                </a:lnTo>
                <a:lnTo>
                  <a:pt x="52438" y="35509"/>
                </a:lnTo>
                <a:lnTo>
                  <a:pt x="52285" y="35191"/>
                </a:lnTo>
                <a:lnTo>
                  <a:pt x="51930" y="34810"/>
                </a:lnTo>
                <a:lnTo>
                  <a:pt x="51396" y="34340"/>
                </a:lnTo>
                <a:lnTo>
                  <a:pt x="50927" y="33807"/>
                </a:lnTo>
                <a:lnTo>
                  <a:pt x="50114" y="33223"/>
                </a:lnTo>
                <a:lnTo>
                  <a:pt x="48958" y="32600"/>
                </a:lnTo>
                <a:lnTo>
                  <a:pt x="47802" y="31915"/>
                </a:lnTo>
                <a:lnTo>
                  <a:pt x="46443" y="31292"/>
                </a:lnTo>
                <a:lnTo>
                  <a:pt x="44894" y="30746"/>
                </a:lnTo>
                <a:lnTo>
                  <a:pt x="43434" y="30213"/>
                </a:lnTo>
                <a:lnTo>
                  <a:pt x="41846" y="29781"/>
                </a:lnTo>
                <a:lnTo>
                  <a:pt x="38442" y="29159"/>
                </a:lnTo>
                <a:lnTo>
                  <a:pt x="36664" y="29006"/>
                </a:lnTo>
                <a:lnTo>
                  <a:pt x="30467" y="29006"/>
                </a:lnTo>
                <a:lnTo>
                  <a:pt x="26454" y="29705"/>
                </a:lnTo>
                <a:lnTo>
                  <a:pt x="22733" y="31102"/>
                </a:lnTo>
                <a:lnTo>
                  <a:pt x="19100" y="32410"/>
                </a:lnTo>
                <a:lnTo>
                  <a:pt x="4876" y="57746"/>
                </a:lnTo>
                <a:lnTo>
                  <a:pt x="4876" y="68884"/>
                </a:lnTo>
                <a:lnTo>
                  <a:pt x="28651" y="96189"/>
                </a:lnTo>
                <a:lnTo>
                  <a:pt x="35306" y="96189"/>
                </a:lnTo>
                <a:lnTo>
                  <a:pt x="53162" y="87718"/>
                </a:lnTo>
                <a:lnTo>
                  <a:pt x="53289" y="87287"/>
                </a:lnTo>
                <a:lnTo>
                  <a:pt x="53403" y="86639"/>
                </a:lnTo>
                <a:lnTo>
                  <a:pt x="53555" y="85090"/>
                </a:lnTo>
                <a:lnTo>
                  <a:pt x="53594" y="82143"/>
                </a:lnTo>
                <a:close/>
              </a:path>
              <a:path w="1718945" h="119379">
                <a:moveTo>
                  <a:pt x="122770" y="51396"/>
                </a:moveTo>
                <a:lnTo>
                  <a:pt x="122389" y="47650"/>
                </a:lnTo>
                <a:lnTo>
                  <a:pt x="121348" y="43510"/>
                </a:lnTo>
                <a:lnTo>
                  <a:pt x="120840" y="41465"/>
                </a:lnTo>
                <a:lnTo>
                  <a:pt x="111163" y="30988"/>
                </a:lnTo>
                <a:lnTo>
                  <a:pt x="108381" y="29591"/>
                </a:lnTo>
                <a:lnTo>
                  <a:pt x="104940" y="28892"/>
                </a:lnTo>
                <a:lnTo>
                  <a:pt x="97599" y="28892"/>
                </a:lnTo>
                <a:lnTo>
                  <a:pt x="94462" y="29591"/>
                </a:lnTo>
                <a:lnTo>
                  <a:pt x="88430" y="32372"/>
                </a:lnTo>
                <a:lnTo>
                  <a:pt x="85483" y="34505"/>
                </a:lnTo>
                <a:lnTo>
                  <a:pt x="82626" y="37363"/>
                </a:lnTo>
                <a:lnTo>
                  <a:pt x="82626" y="3949"/>
                </a:lnTo>
                <a:lnTo>
                  <a:pt x="82473" y="3568"/>
                </a:lnTo>
                <a:lnTo>
                  <a:pt x="82169" y="3251"/>
                </a:lnTo>
                <a:lnTo>
                  <a:pt x="81927" y="2870"/>
                </a:lnTo>
                <a:lnTo>
                  <a:pt x="81470" y="2552"/>
                </a:lnTo>
                <a:lnTo>
                  <a:pt x="80772" y="2324"/>
                </a:lnTo>
                <a:lnTo>
                  <a:pt x="80149" y="2095"/>
                </a:lnTo>
                <a:lnTo>
                  <a:pt x="79298" y="1905"/>
                </a:lnTo>
                <a:lnTo>
                  <a:pt x="77216" y="1587"/>
                </a:lnTo>
                <a:lnTo>
                  <a:pt x="75857" y="1511"/>
                </a:lnTo>
                <a:lnTo>
                  <a:pt x="72529" y="1511"/>
                </a:lnTo>
                <a:lnTo>
                  <a:pt x="65925" y="3568"/>
                </a:lnTo>
                <a:lnTo>
                  <a:pt x="65925" y="93243"/>
                </a:lnTo>
                <a:lnTo>
                  <a:pt x="72529" y="95021"/>
                </a:lnTo>
                <a:lnTo>
                  <a:pt x="75857" y="95021"/>
                </a:lnTo>
                <a:lnTo>
                  <a:pt x="77216" y="94983"/>
                </a:lnTo>
                <a:lnTo>
                  <a:pt x="79298" y="94830"/>
                </a:lnTo>
                <a:lnTo>
                  <a:pt x="80149" y="94678"/>
                </a:lnTo>
                <a:lnTo>
                  <a:pt x="80772" y="94449"/>
                </a:lnTo>
                <a:lnTo>
                  <a:pt x="81470" y="94208"/>
                </a:lnTo>
                <a:lnTo>
                  <a:pt x="81927" y="93941"/>
                </a:lnTo>
                <a:lnTo>
                  <a:pt x="82473" y="93243"/>
                </a:lnTo>
                <a:lnTo>
                  <a:pt x="82626" y="92824"/>
                </a:lnTo>
                <a:lnTo>
                  <a:pt x="82626" y="52679"/>
                </a:lnTo>
                <a:lnTo>
                  <a:pt x="85026" y="49733"/>
                </a:lnTo>
                <a:lnTo>
                  <a:pt x="87312" y="47498"/>
                </a:lnTo>
                <a:lnTo>
                  <a:pt x="89471" y="45948"/>
                </a:lnTo>
                <a:lnTo>
                  <a:pt x="91643" y="44323"/>
                </a:lnTo>
                <a:lnTo>
                  <a:pt x="93802" y="43510"/>
                </a:lnTo>
                <a:lnTo>
                  <a:pt x="97675" y="43510"/>
                </a:lnTo>
                <a:lnTo>
                  <a:pt x="99136" y="43865"/>
                </a:lnTo>
                <a:lnTo>
                  <a:pt x="100380" y="44551"/>
                </a:lnTo>
                <a:lnTo>
                  <a:pt x="101688" y="45173"/>
                </a:lnTo>
                <a:lnTo>
                  <a:pt x="102743" y="46101"/>
                </a:lnTo>
                <a:lnTo>
                  <a:pt x="103505" y="47345"/>
                </a:lnTo>
                <a:lnTo>
                  <a:pt x="104279" y="48501"/>
                </a:lnTo>
                <a:lnTo>
                  <a:pt x="104863" y="49898"/>
                </a:lnTo>
                <a:lnTo>
                  <a:pt x="105219" y="51396"/>
                </a:lnTo>
                <a:lnTo>
                  <a:pt x="105714" y="53136"/>
                </a:lnTo>
                <a:lnTo>
                  <a:pt x="105943" y="55422"/>
                </a:lnTo>
                <a:lnTo>
                  <a:pt x="106057" y="93243"/>
                </a:lnTo>
                <a:lnTo>
                  <a:pt x="106299" y="93637"/>
                </a:lnTo>
                <a:lnTo>
                  <a:pt x="112788" y="95021"/>
                </a:lnTo>
                <a:lnTo>
                  <a:pt x="116039" y="95021"/>
                </a:lnTo>
                <a:lnTo>
                  <a:pt x="122770" y="92824"/>
                </a:lnTo>
                <a:lnTo>
                  <a:pt x="122770" y="51396"/>
                </a:lnTo>
                <a:close/>
              </a:path>
              <a:path w="1718945" h="119379">
                <a:moveTo>
                  <a:pt x="190144" y="67068"/>
                </a:moveTo>
                <a:lnTo>
                  <a:pt x="190055" y="47688"/>
                </a:lnTo>
                <a:lnTo>
                  <a:pt x="189649" y="44831"/>
                </a:lnTo>
                <a:lnTo>
                  <a:pt x="188569" y="41656"/>
                </a:lnTo>
                <a:lnTo>
                  <a:pt x="187718" y="38874"/>
                </a:lnTo>
                <a:lnTo>
                  <a:pt x="186169" y="36436"/>
                </a:lnTo>
                <a:lnTo>
                  <a:pt x="183997" y="34582"/>
                </a:lnTo>
                <a:lnTo>
                  <a:pt x="181838" y="32639"/>
                </a:lnTo>
                <a:lnTo>
                  <a:pt x="179082" y="31216"/>
                </a:lnTo>
                <a:lnTo>
                  <a:pt x="172440" y="29362"/>
                </a:lnTo>
                <a:lnTo>
                  <a:pt x="168452" y="28892"/>
                </a:lnTo>
                <a:lnTo>
                  <a:pt x="161188" y="28892"/>
                </a:lnTo>
                <a:lnTo>
                  <a:pt x="158635" y="29121"/>
                </a:lnTo>
                <a:lnTo>
                  <a:pt x="156159" y="29591"/>
                </a:lnTo>
                <a:lnTo>
                  <a:pt x="153682" y="29972"/>
                </a:lnTo>
                <a:lnTo>
                  <a:pt x="151358" y="30518"/>
                </a:lnTo>
                <a:lnTo>
                  <a:pt x="149199" y="31216"/>
                </a:lnTo>
                <a:lnTo>
                  <a:pt x="147104" y="31838"/>
                </a:lnTo>
                <a:lnTo>
                  <a:pt x="145288" y="32562"/>
                </a:lnTo>
                <a:lnTo>
                  <a:pt x="143738" y="33413"/>
                </a:lnTo>
                <a:lnTo>
                  <a:pt x="142189" y="34188"/>
                </a:lnTo>
                <a:lnTo>
                  <a:pt x="141109" y="34886"/>
                </a:lnTo>
                <a:lnTo>
                  <a:pt x="139877" y="36131"/>
                </a:lnTo>
                <a:lnTo>
                  <a:pt x="139446" y="36855"/>
                </a:lnTo>
                <a:lnTo>
                  <a:pt x="138988" y="38481"/>
                </a:lnTo>
                <a:lnTo>
                  <a:pt x="139052" y="43510"/>
                </a:lnTo>
                <a:lnTo>
                  <a:pt x="141427" y="47688"/>
                </a:lnTo>
                <a:lnTo>
                  <a:pt x="142582" y="47688"/>
                </a:lnTo>
                <a:lnTo>
                  <a:pt x="143510" y="47383"/>
                </a:lnTo>
                <a:lnTo>
                  <a:pt x="145834" y="46139"/>
                </a:lnTo>
                <a:lnTo>
                  <a:pt x="147256" y="45440"/>
                </a:lnTo>
                <a:lnTo>
                  <a:pt x="150660" y="43903"/>
                </a:lnTo>
                <a:lnTo>
                  <a:pt x="152603" y="43205"/>
                </a:lnTo>
                <a:lnTo>
                  <a:pt x="157010" y="41960"/>
                </a:lnTo>
                <a:lnTo>
                  <a:pt x="159524" y="41656"/>
                </a:lnTo>
                <a:lnTo>
                  <a:pt x="164465" y="41656"/>
                </a:lnTo>
                <a:lnTo>
                  <a:pt x="166243" y="41884"/>
                </a:lnTo>
                <a:lnTo>
                  <a:pt x="169113" y="42811"/>
                </a:lnTo>
                <a:lnTo>
                  <a:pt x="170268" y="43510"/>
                </a:lnTo>
                <a:lnTo>
                  <a:pt x="171119" y="44437"/>
                </a:lnTo>
                <a:lnTo>
                  <a:pt x="172008" y="45326"/>
                </a:lnTo>
                <a:lnTo>
                  <a:pt x="172643" y="46494"/>
                </a:lnTo>
                <a:lnTo>
                  <a:pt x="172974" y="47917"/>
                </a:lnTo>
                <a:lnTo>
                  <a:pt x="173367" y="49314"/>
                </a:lnTo>
                <a:lnTo>
                  <a:pt x="173558" y="50977"/>
                </a:lnTo>
                <a:lnTo>
                  <a:pt x="173558" y="56502"/>
                </a:lnTo>
                <a:lnTo>
                  <a:pt x="173558" y="67068"/>
                </a:lnTo>
                <a:lnTo>
                  <a:pt x="173558" y="77152"/>
                </a:lnTo>
                <a:lnTo>
                  <a:pt x="171551" y="79476"/>
                </a:lnTo>
                <a:lnTo>
                  <a:pt x="169532" y="81254"/>
                </a:lnTo>
                <a:lnTo>
                  <a:pt x="167525" y="82499"/>
                </a:lnTo>
                <a:lnTo>
                  <a:pt x="165595" y="83731"/>
                </a:lnTo>
                <a:lnTo>
                  <a:pt x="163423" y="84353"/>
                </a:lnTo>
                <a:lnTo>
                  <a:pt x="158242" y="84353"/>
                </a:lnTo>
                <a:lnTo>
                  <a:pt x="156044" y="83654"/>
                </a:lnTo>
                <a:lnTo>
                  <a:pt x="154419" y="82257"/>
                </a:lnTo>
                <a:lnTo>
                  <a:pt x="152869" y="80797"/>
                </a:lnTo>
                <a:lnTo>
                  <a:pt x="152095" y="78778"/>
                </a:lnTo>
                <a:lnTo>
                  <a:pt x="152095" y="74764"/>
                </a:lnTo>
                <a:lnTo>
                  <a:pt x="152361" y="73482"/>
                </a:lnTo>
                <a:lnTo>
                  <a:pt x="152908" y="72402"/>
                </a:lnTo>
                <a:lnTo>
                  <a:pt x="153454" y="71247"/>
                </a:lnTo>
                <a:lnTo>
                  <a:pt x="164465" y="67068"/>
                </a:lnTo>
                <a:lnTo>
                  <a:pt x="173558" y="67068"/>
                </a:lnTo>
                <a:lnTo>
                  <a:pt x="173558" y="56502"/>
                </a:lnTo>
                <a:lnTo>
                  <a:pt x="162496" y="56502"/>
                </a:lnTo>
                <a:lnTo>
                  <a:pt x="157861" y="56896"/>
                </a:lnTo>
                <a:lnTo>
                  <a:pt x="135623" y="73329"/>
                </a:lnTo>
                <a:lnTo>
                  <a:pt x="135623" y="80060"/>
                </a:lnTo>
                <a:lnTo>
                  <a:pt x="148615" y="94907"/>
                </a:lnTo>
                <a:lnTo>
                  <a:pt x="151244" y="95758"/>
                </a:lnTo>
                <a:lnTo>
                  <a:pt x="154139" y="96189"/>
                </a:lnTo>
                <a:lnTo>
                  <a:pt x="161188" y="96189"/>
                </a:lnTo>
                <a:lnTo>
                  <a:pt x="164668" y="95453"/>
                </a:lnTo>
                <a:lnTo>
                  <a:pt x="170929" y="92506"/>
                </a:lnTo>
                <a:lnTo>
                  <a:pt x="173748" y="90462"/>
                </a:lnTo>
                <a:lnTo>
                  <a:pt x="176225" y="87833"/>
                </a:lnTo>
                <a:lnTo>
                  <a:pt x="176225" y="93205"/>
                </a:lnTo>
                <a:lnTo>
                  <a:pt x="181063" y="95021"/>
                </a:lnTo>
                <a:lnTo>
                  <a:pt x="185000" y="95021"/>
                </a:lnTo>
                <a:lnTo>
                  <a:pt x="190144" y="93205"/>
                </a:lnTo>
                <a:lnTo>
                  <a:pt x="190144" y="87833"/>
                </a:lnTo>
                <a:lnTo>
                  <a:pt x="190144" y="84353"/>
                </a:lnTo>
                <a:lnTo>
                  <a:pt x="190144" y="67068"/>
                </a:lnTo>
                <a:close/>
              </a:path>
              <a:path w="1718945" h="119379">
                <a:moveTo>
                  <a:pt x="245249" y="40144"/>
                </a:moveTo>
                <a:lnTo>
                  <a:pt x="244678" y="31330"/>
                </a:lnTo>
                <a:lnTo>
                  <a:pt x="244576" y="30988"/>
                </a:lnTo>
                <a:lnTo>
                  <a:pt x="244411" y="30746"/>
                </a:lnTo>
                <a:lnTo>
                  <a:pt x="244094" y="30518"/>
                </a:lnTo>
                <a:lnTo>
                  <a:pt x="243865" y="30289"/>
                </a:lnTo>
                <a:lnTo>
                  <a:pt x="243484" y="30086"/>
                </a:lnTo>
                <a:lnTo>
                  <a:pt x="242938" y="29933"/>
                </a:lnTo>
                <a:lnTo>
                  <a:pt x="242481" y="29705"/>
                </a:lnTo>
                <a:lnTo>
                  <a:pt x="237756" y="28892"/>
                </a:lnTo>
                <a:lnTo>
                  <a:pt x="235902" y="28892"/>
                </a:lnTo>
                <a:lnTo>
                  <a:pt x="234657" y="29083"/>
                </a:lnTo>
                <a:lnTo>
                  <a:pt x="233426" y="29476"/>
                </a:lnTo>
                <a:lnTo>
                  <a:pt x="232194" y="29781"/>
                </a:lnTo>
                <a:lnTo>
                  <a:pt x="230949" y="30365"/>
                </a:lnTo>
                <a:lnTo>
                  <a:pt x="228473" y="32067"/>
                </a:lnTo>
                <a:lnTo>
                  <a:pt x="227164" y="33223"/>
                </a:lnTo>
                <a:lnTo>
                  <a:pt x="225767" y="34696"/>
                </a:lnTo>
                <a:lnTo>
                  <a:pt x="224370" y="36080"/>
                </a:lnTo>
                <a:lnTo>
                  <a:pt x="222910" y="37909"/>
                </a:lnTo>
                <a:lnTo>
                  <a:pt x="221361" y="40144"/>
                </a:lnTo>
                <a:lnTo>
                  <a:pt x="221246" y="31877"/>
                </a:lnTo>
                <a:lnTo>
                  <a:pt x="217652" y="30289"/>
                </a:lnTo>
                <a:lnTo>
                  <a:pt x="216712" y="30137"/>
                </a:lnTo>
                <a:lnTo>
                  <a:pt x="215557" y="30048"/>
                </a:lnTo>
                <a:lnTo>
                  <a:pt x="212775" y="30048"/>
                </a:lnTo>
                <a:lnTo>
                  <a:pt x="211620" y="30137"/>
                </a:lnTo>
                <a:lnTo>
                  <a:pt x="210680" y="30289"/>
                </a:lnTo>
                <a:lnTo>
                  <a:pt x="209753" y="30365"/>
                </a:lnTo>
                <a:lnTo>
                  <a:pt x="207048" y="31877"/>
                </a:lnTo>
                <a:lnTo>
                  <a:pt x="207086" y="93243"/>
                </a:lnTo>
                <a:lnTo>
                  <a:pt x="213702" y="95021"/>
                </a:lnTo>
                <a:lnTo>
                  <a:pt x="217030" y="95021"/>
                </a:lnTo>
                <a:lnTo>
                  <a:pt x="218376" y="94983"/>
                </a:lnTo>
                <a:lnTo>
                  <a:pt x="220472" y="94830"/>
                </a:lnTo>
                <a:lnTo>
                  <a:pt x="221322" y="94678"/>
                </a:lnTo>
                <a:lnTo>
                  <a:pt x="221945" y="94449"/>
                </a:lnTo>
                <a:lnTo>
                  <a:pt x="222631" y="94208"/>
                </a:lnTo>
                <a:lnTo>
                  <a:pt x="223100" y="93941"/>
                </a:lnTo>
                <a:lnTo>
                  <a:pt x="223647" y="93243"/>
                </a:lnTo>
                <a:lnTo>
                  <a:pt x="223799" y="92824"/>
                </a:lnTo>
                <a:lnTo>
                  <a:pt x="223799" y="55232"/>
                </a:lnTo>
                <a:lnTo>
                  <a:pt x="225031" y="53213"/>
                </a:lnTo>
                <a:lnTo>
                  <a:pt x="226199" y="51562"/>
                </a:lnTo>
                <a:lnTo>
                  <a:pt x="228358" y="48920"/>
                </a:lnTo>
                <a:lnTo>
                  <a:pt x="229400" y="47879"/>
                </a:lnTo>
                <a:lnTo>
                  <a:pt x="230403" y="47104"/>
                </a:lnTo>
                <a:lnTo>
                  <a:pt x="231419" y="46253"/>
                </a:lnTo>
                <a:lnTo>
                  <a:pt x="232384" y="45643"/>
                </a:lnTo>
                <a:lnTo>
                  <a:pt x="233311" y="45250"/>
                </a:lnTo>
                <a:lnTo>
                  <a:pt x="234315" y="44869"/>
                </a:lnTo>
                <a:lnTo>
                  <a:pt x="235280" y="44678"/>
                </a:lnTo>
                <a:lnTo>
                  <a:pt x="236982" y="44678"/>
                </a:lnTo>
                <a:lnTo>
                  <a:pt x="237680" y="44754"/>
                </a:lnTo>
                <a:lnTo>
                  <a:pt x="238988" y="45059"/>
                </a:lnTo>
                <a:lnTo>
                  <a:pt x="239483" y="45212"/>
                </a:lnTo>
                <a:lnTo>
                  <a:pt x="240157" y="45478"/>
                </a:lnTo>
                <a:lnTo>
                  <a:pt x="240779" y="45643"/>
                </a:lnTo>
                <a:lnTo>
                  <a:pt x="241274" y="45796"/>
                </a:lnTo>
                <a:lnTo>
                  <a:pt x="242125" y="46101"/>
                </a:lnTo>
                <a:lnTo>
                  <a:pt x="242557" y="46177"/>
                </a:lnTo>
                <a:lnTo>
                  <a:pt x="243408" y="46177"/>
                </a:lnTo>
                <a:lnTo>
                  <a:pt x="243751" y="46062"/>
                </a:lnTo>
                <a:lnTo>
                  <a:pt x="243979" y="45834"/>
                </a:lnTo>
                <a:lnTo>
                  <a:pt x="244246" y="45643"/>
                </a:lnTo>
                <a:lnTo>
                  <a:pt x="244360" y="45478"/>
                </a:lnTo>
                <a:lnTo>
                  <a:pt x="244500" y="45250"/>
                </a:lnTo>
                <a:lnTo>
                  <a:pt x="244678" y="44678"/>
                </a:lnTo>
                <a:lnTo>
                  <a:pt x="244906" y="44056"/>
                </a:lnTo>
                <a:lnTo>
                  <a:pt x="245071" y="43243"/>
                </a:lnTo>
                <a:lnTo>
                  <a:pt x="245224" y="41224"/>
                </a:lnTo>
                <a:lnTo>
                  <a:pt x="245249" y="40144"/>
                </a:lnTo>
                <a:close/>
              </a:path>
              <a:path w="1718945" h="119379">
                <a:moveTo>
                  <a:pt x="293954" y="36080"/>
                </a:moveTo>
                <a:lnTo>
                  <a:pt x="293827" y="33223"/>
                </a:lnTo>
                <a:lnTo>
                  <a:pt x="293662" y="31915"/>
                </a:lnTo>
                <a:lnTo>
                  <a:pt x="293535" y="31559"/>
                </a:lnTo>
                <a:lnTo>
                  <a:pt x="293382" y="31330"/>
                </a:lnTo>
                <a:lnTo>
                  <a:pt x="293281" y="30988"/>
                </a:lnTo>
                <a:lnTo>
                  <a:pt x="293116" y="30746"/>
                </a:lnTo>
                <a:lnTo>
                  <a:pt x="292811" y="30518"/>
                </a:lnTo>
                <a:lnTo>
                  <a:pt x="292569" y="30289"/>
                </a:lnTo>
                <a:lnTo>
                  <a:pt x="292188" y="30086"/>
                </a:lnTo>
                <a:lnTo>
                  <a:pt x="291642" y="29933"/>
                </a:lnTo>
                <a:lnTo>
                  <a:pt x="291185" y="29705"/>
                </a:lnTo>
                <a:lnTo>
                  <a:pt x="286461" y="28892"/>
                </a:lnTo>
                <a:lnTo>
                  <a:pt x="284607" y="28892"/>
                </a:lnTo>
                <a:lnTo>
                  <a:pt x="283375" y="29083"/>
                </a:lnTo>
                <a:lnTo>
                  <a:pt x="282130" y="29476"/>
                </a:lnTo>
                <a:lnTo>
                  <a:pt x="280898" y="29781"/>
                </a:lnTo>
                <a:lnTo>
                  <a:pt x="279654" y="30365"/>
                </a:lnTo>
                <a:lnTo>
                  <a:pt x="277177" y="32067"/>
                </a:lnTo>
                <a:lnTo>
                  <a:pt x="275869" y="33223"/>
                </a:lnTo>
                <a:lnTo>
                  <a:pt x="274472" y="34696"/>
                </a:lnTo>
                <a:lnTo>
                  <a:pt x="273088" y="36080"/>
                </a:lnTo>
                <a:lnTo>
                  <a:pt x="271614" y="37909"/>
                </a:lnTo>
                <a:lnTo>
                  <a:pt x="270065" y="40144"/>
                </a:lnTo>
                <a:lnTo>
                  <a:pt x="269951" y="31877"/>
                </a:lnTo>
                <a:lnTo>
                  <a:pt x="266357" y="30289"/>
                </a:lnTo>
                <a:lnTo>
                  <a:pt x="265430" y="30137"/>
                </a:lnTo>
                <a:lnTo>
                  <a:pt x="264261" y="30048"/>
                </a:lnTo>
                <a:lnTo>
                  <a:pt x="261480" y="30048"/>
                </a:lnTo>
                <a:lnTo>
                  <a:pt x="260324" y="30137"/>
                </a:lnTo>
                <a:lnTo>
                  <a:pt x="259397" y="30289"/>
                </a:lnTo>
                <a:lnTo>
                  <a:pt x="258457" y="30365"/>
                </a:lnTo>
                <a:lnTo>
                  <a:pt x="255752" y="31877"/>
                </a:lnTo>
                <a:lnTo>
                  <a:pt x="255790" y="93243"/>
                </a:lnTo>
                <a:lnTo>
                  <a:pt x="262407" y="95021"/>
                </a:lnTo>
                <a:lnTo>
                  <a:pt x="265734" y="95021"/>
                </a:lnTo>
                <a:lnTo>
                  <a:pt x="267093" y="94983"/>
                </a:lnTo>
                <a:lnTo>
                  <a:pt x="269176" y="94830"/>
                </a:lnTo>
                <a:lnTo>
                  <a:pt x="270027" y="94678"/>
                </a:lnTo>
                <a:lnTo>
                  <a:pt x="270649" y="94449"/>
                </a:lnTo>
                <a:lnTo>
                  <a:pt x="271348" y="94208"/>
                </a:lnTo>
                <a:lnTo>
                  <a:pt x="271805" y="93941"/>
                </a:lnTo>
                <a:lnTo>
                  <a:pt x="272351" y="93243"/>
                </a:lnTo>
                <a:lnTo>
                  <a:pt x="272503" y="92824"/>
                </a:lnTo>
                <a:lnTo>
                  <a:pt x="272503" y="55232"/>
                </a:lnTo>
                <a:lnTo>
                  <a:pt x="273735" y="53213"/>
                </a:lnTo>
                <a:lnTo>
                  <a:pt x="274904" y="51562"/>
                </a:lnTo>
                <a:lnTo>
                  <a:pt x="277063" y="48920"/>
                </a:lnTo>
                <a:lnTo>
                  <a:pt x="278104" y="47879"/>
                </a:lnTo>
                <a:lnTo>
                  <a:pt x="279120" y="47104"/>
                </a:lnTo>
                <a:lnTo>
                  <a:pt x="280123" y="46253"/>
                </a:lnTo>
                <a:lnTo>
                  <a:pt x="281089" y="45643"/>
                </a:lnTo>
                <a:lnTo>
                  <a:pt x="282016" y="45250"/>
                </a:lnTo>
                <a:lnTo>
                  <a:pt x="283019" y="44869"/>
                </a:lnTo>
                <a:lnTo>
                  <a:pt x="283984" y="44678"/>
                </a:lnTo>
                <a:lnTo>
                  <a:pt x="285686" y="44678"/>
                </a:lnTo>
                <a:lnTo>
                  <a:pt x="286385" y="44754"/>
                </a:lnTo>
                <a:lnTo>
                  <a:pt x="287705" y="45059"/>
                </a:lnTo>
                <a:lnTo>
                  <a:pt x="288201" y="45212"/>
                </a:lnTo>
                <a:lnTo>
                  <a:pt x="288861" y="45478"/>
                </a:lnTo>
                <a:lnTo>
                  <a:pt x="289483" y="45643"/>
                </a:lnTo>
                <a:lnTo>
                  <a:pt x="289979" y="45796"/>
                </a:lnTo>
                <a:lnTo>
                  <a:pt x="290830" y="46101"/>
                </a:lnTo>
                <a:lnTo>
                  <a:pt x="291261" y="46177"/>
                </a:lnTo>
                <a:lnTo>
                  <a:pt x="292112" y="46177"/>
                </a:lnTo>
                <a:lnTo>
                  <a:pt x="292455" y="46062"/>
                </a:lnTo>
                <a:lnTo>
                  <a:pt x="292684" y="45834"/>
                </a:lnTo>
                <a:lnTo>
                  <a:pt x="292950" y="45643"/>
                </a:lnTo>
                <a:lnTo>
                  <a:pt x="293065" y="45478"/>
                </a:lnTo>
                <a:lnTo>
                  <a:pt x="293204" y="45250"/>
                </a:lnTo>
                <a:lnTo>
                  <a:pt x="293382" y="44678"/>
                </a:lnTo>
                <a:lnTo>
                  <a:pt x="293624" y="44056"/>
                </a:lnTo>
                <a:lnTo>
                  <a:pt x="293776" y="43243"/>
                </a:lnTo>
                <a:lnTo>
                  <a:pt x="293928" y="41224"/>
                </a:lnTo>
                <a:lnTo>
                  <a:pt x="293954" y="40144"/>
                </a:lnTo>
                <a:lnTo>
                  <a:pt x="293954" y="36080"/>
                </a:lnTo>
                <a:close/>
              </a:path>
              <a:path w="1718945" h="119379">
                <a:moveTo>
                  <a:pt x="360997" y="32258"/>
                </a:moveTo>
                <a:lnTo>
                  <a:pt x="360845" y="31877"/>
                </a:lnTo>
                <a:lnTo>
                  <a:pt x="360540" y="31559"/>
                </a:lnTo>
                <a:lnTo>
                  <a:pt x="360311" y="31254"/>
                </a:lnTo>
                <a:lnTo>
                  <a:pt x="359841" y="30988"/>
                </a:lnTo>
                <a:lnTo>
                  <a:pt x="359143" y="30746"/>
                </a:lnTo>
                <a:lnTo>
                  <a:pt x="358533" y="30518"/>
                </a:lnTo>
                <a:lnTo>
                  <a:pt x="357682" y="30365"/>
                </a:lnTo>
                <a:lnTo>
                  <a:pt x="356590" y="30289"/>
                </a:lnTo>
                <a:lnTo>
                  <a:pt x="355587" y="30137"/>
                </a:lnTo>
                <a:lnTo>
                  <a:pt x="354241" y="30048"/>
                </a:lnTo>
                <a:lnTo>
                  <a:pt x="350913" y="30048"/>
                </a:lnTo>
                <a:lnTo>
                  <a:pt x="349554" y="30137"/>
                </a:lnTo>
                <a:lnTo>
                  <a:pt x="348475" y="30289"/>
                </a:lnTo>
                <a:lnTo>
                  <a:pt x="347395" y="30365"/>
                </a:lnTo>
                <a:lnTo>
                  <a:pt x="344182" y="72402"/>
                </a:lnTo>
                <a:lnTo>
                  <a:pt x="341782" y="75412"/>
                </a:lnTo>
                <a:lnTo>
                  <a:pt x="339534" y="77660"/>
                </a:lnTo>
                <a:lnTo>
                  <a:pt x="335165" y="80797"/>
                </a:lnTo>
                <a:lnTo>
                  <a:pt x="333006" y="81572"/>
                </a:lnTo>
                <a:lnTo>
                  <a:pt x="329133" y="81572"/>
                </a:lnTo>
                <a:lnTo>
                  <a:pt x="320865" y="69583"/>
                </a:lnTo>
                <a:lnTo>
                  <a:pt x="320865" y="32258"/>
                </a:lnTo>
                <a:lnTo>
                  <a:pt x="320700" y="31877"/>
                </a:lnTo>
                <a:lnTo>
                  <a:pt x="320395" y="31559"/>
                </a:lnTo>
                <a:lnTo>
                  <a:pt x="320167" y="31254"/>
                </a:lnTo>
                <a:lnTo>
                  <a:pt x="319697" y="30988"/>
                </a:lnTo>
                <a:lnTo>
                  <a:pt x="318998" y="30746"/>
                </a:lnTo>
                <a:lnTo>
                  <a:pt x="318389" y="30518"/>
                </a:lnTo>
                <a:lnTo>
                  <a:pt x="317538" y="30365"/>
                </a:lnTo>
                <a:lnTo>
                  <a:pt x="316445" y="30289"/>
                </a:lnTo>
                <a:lnTo>
                  <a:pt x="315366" y="30137"/>
                </a:lnTo>
                <a:lnTo>
                  <a:pt x="314020" y="30048"/>
                </a:lnTo>
                <a:lnTo>
                  <a:pt x="310769" y="30048"/>
                </a:lnTo>
                <a:lnTo>
                  <a:pt x="309410" y="30137"/>
                </a:lnTo>
                <a:lnTo>
                  <a:pt x="308330" y="30289"/>
                </a:lnTo>
                <a:lnTo>
                  <a:pt x="307251" y="30365"/>
                </a:lnTo>
                <a:lnTo>
                  <a:pt x="304152" y="31877"/>
                </a:lnTo>
                <a:lnTo>
                  <a:pt x="304177" y="75412"/>
                </a:lnTo>
                <a:lnTo>
                  <a:pt x="321754" y="96189"/>
                </a:lnTo>
                <a:lnTo>
                  <a:pt x="329565" y="96189"/>
                </a:lnTo>
                <a:lnTo>
                  <a:pt x="333121" y="95300"/>
                </a:lnTo>
                <a:lnTo>
                  <a:pt x="339928" y="91732"/>
                </a:lnTo>
                <a:lnTo>
                  <a:pt x="343293" y="89065"/>
                </a:lnTo>
                <a:lnTo>
                  <a:pt x="346621" y="85509"/>
                </a:lnTo>
                <a:lnTo>
                  <a:pt x="346697" y="93243"/>
                </a:lnTo>
                <a:lnTo>
                  <a:pt x="352336" y="95021"/>
                </a:lnTo>
                <a:lnTo>
                  <a:pt x="355206" y="95021"/>
                </a:lnTo>
                <a:lnTo>
                  <a:pt x="356323" y="94983"/>
                </a:lnTo>
                <a:lnTo>
                  <a:pt x="358101" y="94830"/>
                </a:lnTo>
                <a:lnTo>
                  <a:pt x="358838" y="94678"/>
                </a:lnTo>
                <a:lnTo>
                  <a:pt x="359384" y="94449"/>
                </a:lnTo>
                <a:lnTo>
                  <a:pt x="359994" y="94208"/>
                </a:lnTo>
                <a:lnTo>
                  <a:pt x="360426" y="93941"/>
                </a:lnTo>
                <a:lnTo>
                  <a:pt x="360654" y="93637"/>
                </a:lnTo>
                <a:lnTo>
                  <a:pt x="360883" y="93243"/>
                </a:lnTo>
                <a:lnTo>
                  <a:pt x="360997" y="85509"/>
                </a:lnTo>
                <a:lnTo>
                  <a:pt x="360997" y="81572"/>
                </a:lnTo>
                <a:lnTo>
                  <a:pt x="360997" y="32258"/>
                </a:lnTo>
                <a:close/>
              </a:path>
              <a:path w="1718945" h="119379">
                <a:moveTo>
                  <a:pt x="472821" y="92824"/>
                </a:moveTo>
                <a:lnTo>
                  <a:pt x="472694" y="49733"/>
                </a:lnTo>
                <a:lnTo>
                  <a:pt x="472427" y="47536"/>
                </a:lnTo>
                <a:lnTo>
                  <a:pt x="471690" y="44551"/>
                </a:lnTo>
                <a:lnTo>
                  <a:pt x="471449" y="43510"/>
                </a:lnTo>
                <a:lnTo>
                  <a:pt x="470966" y="41351"/>
                </a:lnTo>
                <a:lnTo>
                  <a:pt x="470268" y="39801"/>
                </a:lnTo>
                <a:lnTo>
                  <a:pt x="469760" y="38684"/>
                </a:lnTo>
                <a:lnTo>
                  <a:pt x="468058" y="36436"/>
                </a:lnTo>
                <a:lnTo>
                  <a:pt x="466432" y="34112"/>
                </a:lnTo>
                <a:lnTo>
                  <a:pt x="464273" y="32296"/>
                </a:lnTo>
                <a:lnTo>
                  <a:pt x="461568" y="30988"/>
                </a:lnTo>
                <a:lnTo>
                  <a:pt x="458851" y="29591"/>
                </a:lnTo>
                <a:lnTo>
                  <a:pt x="455536" y="28892"/>
                </a:lnTo>
                <a:lnTo>
                  <a:pt x="449808" y="28892"/>
                </a:lnTo>
                <a:lnTo>
                  <a:pt x="448068" y="29121"/>
                </a:lnTo>
                <a:lnTo>
                  <a:pt x="446366" y="29591"/>
                </a:lnTo>
                <a:lnTo>
                  <a:pt x="444741" y="29972"/>
                </a:lnTo>
                <a:lnTo>
                  <a:pt x="443077" y="30632"/>
                </a:lnTo>
                <a:lnTo>
                  <a:pt x="441375" y="31559"/>
                </a:lnTo>
                <a:lnTo>
                  <a:pt x="439750" y="32410"/>
                </a:lnTo>
                <a:lnTo>
                  <a:pt x="438048" y="33540"/>
                </a:lnTo>
                <a:lnTo>
                  <a:pt x="434568" y="36245"/>
                </a:lnTo>
                <a:lnTo>
                  <a:pt x="432828" y="37871"/>
                </a:lnTo>
                <a:lnTo>
                  <a:pt x="431050" y="39801"/>
                </a:lnTo>
                <a:lnTo>
                  <a:pt x="430936" y="39573"/>
                </a:lnTo>
                <a:lnTo>
                  <a:pt x="430276" y="38176"/>
                </a:lnTo>
                <a:lnTo>
                  <a:pt x="429310" y="36703"/>
                </a:lnTo>
                <a:lnTo>
                  <a:pt x="428155" y="35394"/>
                </a:lnTo>
                <a:lnTo>
                  <a:pt x="427062" y="33997"/>
                </a:lnTo>
                <a:lnTo>
                  <a:pt x="425754" y="32842"/>
                </a:lnTo>
                <a:lnTo>
                  <a:pt x="424205" y="31915"/>
                </a:lnTo>
                <a:lnTo>
                  <a:pt x="422732" y="30899"/>
                </a:lnTo>
                <a:lnTo>
                  <a:pt x="420992" y="30175"/>
                </a:lnTo>
                <a:lnTo>
                  <a:pt x="418985" y="29705"/>
                </a:lnTo>
                <a:lnTo>
                  <a:pt x="417055" y="29159"/>
                </a:lnTo>
                <a:lnTo>
                  <a:pt x="414845" y="28892"/>
                </a:lnTo>
                <a:lnTo>
                  <a:pt x="408813" y="28892"/>
                </a:lnTo>
                <a:lnTo>
                  <a:pt x="392303" y="39573"/>
                </a:lnTo>
                <a:lnTo>
                  <a:pt x="392188" y="31877"/>
                </a:lnTo>
                <a:lnTo>
                  <a:pt x="391718" y="31254"/>
                </a:lnTo>
                <a:lnTo>
                  <a:pt x="391337" y="30988"/>
                </a:lnTo>
                <a:lnTo>
                  <a:pt x="390791" y="30746"/>
                </a:lnTo>
                <a:lnTo>
                  <a:pt x="390321" y="30518"/>
                </a:lnTo>
                <a:lnTo>
                  <a:pt x="389597" y="30365"/>
                </a:lnTo>
                <a:lnTo>
                  <a:pt x="388581" y="30289"/>
                </a:lnTo>
                <a:lnTo>
                  <a:pt x="387654" y="30137"/>
                </a:lnTo>
                <a:lnTo>
                  <a:pt x="386499" y="30048"/>
                </a:lnTo>
                <a:lnTo>
                  <a:pt x="383717" y="30048"/>
                </a:lnTo>
                <a:lnTo>
                  <a:pt x="382549" y="30137"/>
                </a:lnTo>
                <a:lnTo>
                  <a:pt x="381622" y="30289"/>
                </a:lnTo>
                <a:lnTo>
                  <a:pt x="380695" y="30365"/>
                </a:lnTo>
                <a:lnTo>
                  <a:pt x="377990" y="31877"/>
                </a:lnTo>
                <a:lnTo>
                  <a:pt x="378028" y="93243"/>
                </a:lnTo>
                <a:lnTo>
                  <a:pt x="384644" y="95021"/>
                </a:lnTo>
                <a:lnTo>
                  <a:pt x="387972" y="95021"/>
                </a:lnTo>
                <a:lnTo>
                  <a:pt x="389318" y="94983"/>
                </a:lnTo>
                <a:lnTo>
                  <a:pt x="391414" y="94830"/>
                </a:lnTo>
                <a:lnTo>
                  <a:pt x="392264" y="94678"/>
                </a:lnTo>
                <a:lnTo>
                  <a:pt x="392874" y="94449"/>
                </a:lnTo>
                <a:lnTo>
                  <a:pt x="393573" y="94208"/>
                </a:lnTo>
                <a:lnTo>
                  <a:pt x="394042" y="93941"/>
                </a:lnTo>
                <a:lnTo>
                  <a:pt x="394576" y="93243"/>
                </a:lnTo>
                <a:lnTo>
                  <a:pt x="394741" y="92824"/>
                </a:lnTo>
                <a:lnTo>
                  <a:pt x="394741" y="52679"/>
                </a:lnTo>
                <a:lnTo>
                  <a:pt x="397129" y="49733"/>
                </a:lnTo>
                <a:lnTo>
                  <a:pt x="399300" y="47536"/>
                </a:lnTo>
                <a:lnTo>
                  <a:pt x="403440" y="44323"/>
                </a:lnTo>
                <a:lnTo>
                  <a:pt x="405485" y="43510"/>
                </a:lnTo>
                <a:lnTo>
                  <a:pt x="409117" y="43510"/>
                </a:lnTo>
                <a:lnTo>
                  <a:pt x="410514" y="43865"/>
                </a:lnTo>
                <a:lnTo>
                  <a:pt x="411670" y="44551"/>
                </a:lnTo>
                <a:lnTo>
                  <a:pt x="412915" y="45173"/>
                </a:lnTo>
                <a:lnTo>
                  <a:pt x="413918" y="46101"/>
                </a:lnTo>
                <a:lnTo>
                  <a:pt x="414693" y="47345"/>
                </a:lnTo>
                <a:lnTo>
                  <a:pt x="415467" y="48501"/>
                </a:lnTo>
                <a:lnTo>
                  <a:pt x="416001" y="49898"/>
                </a:lnTo>
                <a:lnTo>
                  <a:pt x="416318" y="51523"/>
                </a:lnTo>
                <a:lnTo>
                  <a:pt x="416699" y="53136"/>
                </a:lnTo>
                <a:lnTo>
                  <a:pt x="416902" y="54965"/>
                </a:lnTo>
                <a:lnTo>
                  <a:pt x="417017" y="93243"/>
                </a:lnTo>
                <a:lnTo>
                  <a:pt x="417245" y="93637"/>
                </a:lnTo>
                <a:lnTo>
                  <a:pt x="423748" y="95021"/>
                </a:lnTo>
                <a:lnTo>
                  <a:pt x="426986" y="95021"/>
                </a:lnTo>
                <a:lnTo>
                  <a:pt x="433717" y="92824"/>
                </a:lnTo>
                <a:lnTo>
                  <a:pt x="433717" y="52679"/>
                </a:lnTo>
                <a:lnTo>
                  <a:pt x="436118" y="49733"/>
                </a:lnTo>
                <a:lnTo>
                  <a:pt x="438289" y="47536"/>
                </a:lnTo>
                <a:lnTo>
                  <a:pt x="442417" y="44323"/>
                </a:lnTo>
                <a:lnTo>
                  <a:pt x="444474" y="43510"/>
                </a:lnTo>
                <a:lnTo>
                  <a:pt x="448183" y="43510"/>
                </a:lnTo>
                <a:lnTo>
                  <a:pt x="449618" y="43865"/>
                </a:lnTo>
                <a:lnTo>
                  <a:pt x="450773" y="44551"/>
                </a:lnTo>
                <a:lnTo>
                  <a:pt x="451929" y="45173"/>
                </a:lnTo>
                <a:lnTo>
                  <a:pt x="452907" y="46101"/>
                </a:lnTo>
                <a:lnTo>
                  <a:pt x="453669" y="47345"/>
                </a:lnTo>
                <a:lnTo>
                  <a:pt x="454444" y="48501"/>
                </a:lnTo>
                <a:lnTo>
                  <a:pt x="455028" y="49898"/>
                </a:lnTo>
                <a:lnTo>
                  <a:pt x="455803" y="53136"/>
                </a:lnTo>
                <a:lnTo>
                  <a:pt x="455993" y="54965"/>
                </a:lnTo>
                <a:lnTo>
                  <a:pt x="456107" y="93243"/>
                </a:lnTo>
                <a:lnTo>
                  <a:pt x="456349" y="93637"/>
                </a:lnTo>
                <a:lnTo>
                  <a:pt x="462762" y="95021"/>
                </a:lnTo>
                <a:lnTo>
                  <a:pt x="466090" y="95021"/>
                </a:lnTo>
                <a:lnTo>
                  <a:pt x="472668" y="93243"/>
                </a:lnTo>
                <a:lnTo>
                  <a:pt x="472821" y="92824"/>
                </a:lnTo>
                <a:close/>
              </a:path>
              <a:path w="1718945" h="119379">
                <a:moveTo>
                  <a:pt x="540194" y="67068"/>
                </a:moveTo>
                <a:lnTo>
                  <a:pt x="540105" y="47688"/>
                </a:lnTo>
                <a:lnTo>
                  <a:pt x="539686" y="44831"/>
                </a:lnTo>
                <a:lnTo>
                  <a:pt x="538619" y="41656"/>
                </a:lnTo>
                <a:lnTo>
                  <a:pt x="537756" y="38874"/>
                </a:lnTo>
                <a:lnTo>
                  <a:pt x="536206" y="36436"/>
                </a:lnTo>
                <a:lnTo>
                  <a:pt x="534047" y="34582"/>
                </a:lnTo>
                <a:lnTo>
                  <a:pt x="531876" y="32639"/>
                </a:lnTo>
                <a:lnTo>
                  <a:pt x="529132" y="31216"/>
                </a:lnTo>
                <a:lnTo>
                  <a:pt x="522478" y="29362"/>
                </a:lnTo>
                <a:lnTo>
                  <a:pt x="518502" y="28892"/>
                </a:lnTo>
                <a:lnTo>
                  <a:pt x="511225" y="28892"/>
                </a:lnTo>
                <a:lnTo>
                  <a:pt x="508673" y="29121"/>
                </a:lnTo>
                <a:lnTo>
                  <a:pt x="506196" y="29591"/>
                </a:lnTo>
                <a:lnTo>
                  <a:pt x="503720" y="29972"/>
                </a:lnTo>
                <a:lnTo>
                  <a:pt x="501408" y="30518"/>
                </a:lnTo>
                <a:lnTo>
                  <a:pt x="499237" y="31216"/>
                </a:lnTo>
                <a:lnTo>
                  <a:pt x="497154" y="31838"/>
                </a:lnTo>
                <a:lnTo>
                  <a:pt x="495338" y="32562"/>
                </a:lnTo>
                <a:lnTo>
                  <a:pt x="493788" y="33413"/>
                </a:lnTo>
                <a:lnTo>
                  <a:pt x="492239" y="34188"/>
                </a:lnTo>
                <a:lnTo>
                  <a:pt x="491159" y="34886"/>
                </a:lnTo>
                <a:lnTo>
                  <a:pt x="489915" y="36131"/>
                </a:lnTo>
                <a:lnTo>
                  <a:pt x="489496" y="36855"/>
                </a:lnTo>
                <a:lnTo>
                  <a:pt x="489026" y="38481"/>
                </a:lnTo>
                <a:lnTo>
                  <a:pt x="489102" y="43510"/>
                </a:lnTo>
                <a:lnTo>
                  <a:pt x="491464" y="47688"/>
                </a:lnTo>
                <a:lnTo>
                  <a:pt x="492620" y="47688"/>
                </a:lnTo>
                <a:lnTo>
                  <a:pt x="493547" y="47383"/>
                </a:lnTo>
                <a:lnTo>
                  <a:pt x="495871" y="46139"/>
                </a:lnTo>
                <a:lnTo>
                  <a:pt x="497306" y="45440"/>
                </a:lnTo>
                <a:lnTo>
                  <a:pt x="500710" y="43903"/>
                </a:lnTo>
                <a:lnTo>
                  <a:pt x="502640" y="43205"/>
                </a:lnTo>
                <a:lnTo>
                  <a:pt x="507047" y="41960"/>
                </a:lnTo>
                <a:lnTo>
                  <a:pt x="509562" y="41656"/>
                </a:lnTo>
                <a:lnTo>
                  <a:pt x="514515" y="41656"/>
                </a:lnTo>
                <a:lnTo>
                  <a:pt x="516293" y="41884"/>
                </a:lnTo>
                <a:lnTo>
                  <a:pt x="519150" y="42811"/>
                </a:lnTo>
                <a:lnTo>
                  <a:pt x="520319" y="43510"/>
                </a:lnTo>
                <a:lnTo>
                  <a:pt x="521169" y="44437"/>
                </a:lnTo>
                <a:lnTo>
                  <a:pt x="522058" y="45326"/>
                </a:lnTo>
                <a:lnTo>
                  <a:pt x="522693" y="46494"/>
                </a:lnTo>
                <a:lnTo>
                  <a:pt x="523024" y="47917"/>
                </a:lnTo>
                <a:lnTo>
                  <a:pt x="523405" y="49314"/>
                </a:lnTo>
                <a:lnTo>
                  <a:pt x="523608" y="50977"/>
                </a:lnTo>
                <a:lnTo>
                  <a:pt x="523608" y="56502"/>
                </a:lnTo>
                <a:lnTo>
                  <a:pt x="523608" y="67068"/>
                </a:lnTo>
                <a:lnTo>
                  <a:pt x="523608" y="77152"/>
                </a:lnTo>
                <a:lnTo>
                  <a:pt x="521589" y="79476"/>
                </a:lnTo>
                <a:lnTo>
                  <a:pt x="519582" y="81254"/>
                </a:lnTo>
                <a:lnTo>
                  <a:pt x="517563" y="82499"/>
                </a:lnTo>
                <a:lnTo>
                  <a:pt x="515632" y="83731"/>
                </a:lnTo>
                <a:lnTo>
                  <a:pt x="513473" y="84353"/>
                </a:lnTo>
                <a:lnTo>
                  <a:pt x="508292" y="84353"/>
                </a:lnTo>
                <a:lnTo>
                  <a:pt x="506082" y="83654"/>
                </a:lnTo>
                <a:lnTo>
                  <a:pt x="504456" y="82257"/>
                </a:lnTo>
                <a:lnTo>
                  <a:pt x="502907" y="80797"/>
                </a:lnTo>
                <a:lnTo>
                  <a:pt x="502132" y="78778"/>
                </a:lnTo>
                <a:lnTo>
                  <a:pt x="502132" y="74764"/>
                </a:lnTo>
                <a:lnTo>
                  <a:pt x="502412" y="73482"/>
                </a:lnTo>
                <a:lnTo>
                  <a:pt x="502945" y="72402"/>
                </a:lnTo>
                <a:lnTo>
                  <a:pt x="503491" y="71247"/>
                </a:lnTo>
                <a:lnTo>
                  <a:pt x="514515" y="67068"/>
                </a:lnTo>
                <a:lnTo>
                  <a:pt x="523608" y="67068"/>
                </a:lnTo>
                <a:lnTo>
                  <a:pt x="523608" y="56502"/>
                </a:lnTo>
                <a:lnTo>
                  <a:pt x="512546" y="56502"/>
                </a:lnTo>
                <a:lnTo>
                  <a:pt x="507898" y="56896"/>
                </a:lnTo>
                <a:lnTo>
                  <a:pt x="485660" y="73329"/>
                </a:lnTo>
                <a:lnTo>
                  <a:pt x="485660" y="80060"/>
                </a:lnTo>
                <a:lnTo>
                  <a:pt x="498652" y="94907"/>
                </a:lnTo>
                <a:lnTo>
                  <a:pt x="501281" y="95758"/>
                </a:lnTo>
                <a:lnTo>
                  <a:pt x="504190" y="96189"/>
                </a:lnTo>
                <a:lnTo>
                  <a:pt x="511225" y="96189"/>
                </a:lnTo>
                <a:lnTo>
                  <a:pt x="514705" y="95453"/>
                </a:lnTo>
                <a:lnTo>
                  <a:pt x="520966" y="92506"/>
                </a:lnTo>
                <a:lnTo>
                  <a:pt x="523798" y="90462"/>
                </a:lnTo>
                <a:lnTo>
                  <a:pt x="526275" y="87833"/>
                </a:lnTo>
                <a:lnTo>
                  <a:pt x="526275" y="93205"/>
                </a:lnTo>
                <a:lnTo>
                  <a:pt x="531101" y="95021"/>
                </a:lnTo>
                <a:lnTo>
                  <a:pt x="535051" y="95021"/>
                </a:lnTo>
                <a:lnTo>
                  <a:pt x="540194" y="93205"/>
                </a:lnTo>
                <a:lnTo>
                  <a:pt x="540194" y="87833"/>
                </a:lnTo>
                <a:lnTo>
                  <a:pt x="540194" y="84353"/>
                </a:lnTo>
                <a:lnTo>
                  <a:pt x="540194" y="67068"/>
                </a:lnTo>
                <a:close/>
              </a:path>
              <a:path w="1718945" h="119379">
                <a:moveTo>
                  <a:pt x="573836" y="3949"/>
                </a:moveTo>
                <a:lnTo>
                  <a:pt x="573684" y="3568"/>
                </a:lnTo>
                <a:lnTo>
                  <a:pt x="573379" y="3251"/>
                </a:lnTo>
                <a:lnTo>
                  <a:pt x="573138" y="2870"/>
                </a:lnTo>
                <a:lnTo>
                  <a:pt x="572681" y="2552"/>
                </a:lnTo>
                <a:lnTo>
                  <a:pt x="571982" y="2324"/>
                </a:lnTo>
                <a:lnTo>
                  <a:pt x="571360" y="2095"/>
                </a:lnTo>
                <a:lnTo>
                  <a:pt x="570509" y="1905"/>
                </a:lnTo>
                <a:lnTo>
                  <a:pt x="568426" y="1587"/>
                </a:lnTo>
                <a:lnTo>
                  <a:pt x="567067" y="1511"/>
                </a:lnTo>
                <a:lnTo>
                  <a:pt x="563740" y="1511"/>
                </a:lnTo>
                <a:lnTo>
                  <a:pt x="557136" y="3568"/>
                </a:lnTo>
                <a:lnTo>
                  <a:pt x="557136" y="93243"/>
                </a:lnTo>
                <a:lnTo>
                  <a:pt x="563740" y="95021"/>
                </a:lnTo>
                <a:lnTo>
                  <a:pt x="567067" y="95021"/>
                </a:lnTo>
                <a:lnTo>
                  <a:pt x="568426" y="94983"/>
                </a:lnTo>
                <a:lnTo>
                  <a:pt x="570509" y="94830"/>
                </a:lnTo>
                <a:lnTo>
                  <a:pt x="571360" y="94678"/>
                </a:lnTo>
                <a:lnTo>
                  <a:pt x="571982" y="94449"/>
                </a:lnTo>
                <a:lnTo>
                  <a:pt x="572681" y="94208"/>
                </a:lnTo>
                <a:lnTo>
                  <a:pt x="573138" y="93941"/>
                </a:lnTo>
                <a:lnTo>
                  <a:pt x="573684" y="93243"/>
                </a:lnTo>
                <a:lnTo>
                  <a:pt x="573836" y="92824"/>
                </a:lnTo>
                <a:lnTo>
                  <a:pt x="573836" y="3949"/>
                </a:lnTo>
                <a:close/>
              </a:path>
              <a:path w="1718945" h="119379">
                <a:moveTo>
                  <a:pt x="647636" y="51396"/>
                </a:moveTo>
                <a:lnTo>
                  <a:pt x="647242" y="47650"/>
                </a:lnTo>
                <a:lnTo>
                  <a:pt x="646214" y="43510"/>
                </a:lnTo>
                <a:lnTo>
                  <a:pt x="645706" y="41465"/>
                </a:lnTo>
                <a:lnTo>
                  <a:pt x="636028" y="30988"/>
                </a:lnTo>
                <a:lnTo>
                  <a:pt x="633247" y="29591"/>
                </a:lnTo>
                <a:lnTo>
                  <a:pt x="629805" y="28892"/>
                </a:lnTo>
                <a:lnTo>
                  <a:pt x="622465" y="28892"/>
                </a:lnTo>
                <a:lnTo>
                  <a:pt x="619328" y="29591"/>
                </a:lnTo>
                <a:lnTo>
                  <a:pt x="613295" y="32372"/>
                </a:lnTo>
                <a:lnTo>
                  <a:pt x="610349" y="34505"/>
                </a:lnTo>
                <a:lnTo>
                  <a:pt x="607491" y="37363"/>
                </a:lnTo>
                <a:lnTo>
                  <a:pt x="607491" y="3949"/>
                </a:lnTo>
                <a:lnTo>
                  <a:pt x="607339" y="3568"/>
                </a:lnTo>
                <a:lnTo>
                  <a:pt x="607034" y="3251"/>
                </a:lnTo>
                <a:lnTo>
                  <a:pt x="606793" y="2870"/>
                </a:lnTo>
                <a:lnTo>
                  <a:pt x="606336" y="2552"/>
                </a:lnTo>
                <a:lnTo>
                  <a:pt x="605637" y="2324"/>
                </a:lnTo>
                <a:lnTo>
                  <a:pt x="605015" y="2095"/>
                </a:lnTo>
                <a:lnTo>
                  <a:pt x="604164" y="1905"/>
                </a:lnTo>
                <a:lnTo>
                  <a:pt x="602081" y="1587"/>
                </a:lnTo>
                <a:lnTo>
                  <a:pt x="600722" y="1511"/>
                </a:lnTo>
                <a:lnTo>
                  <a:pt x="597395" y="1511"/>
                </a:lnTo>
                <a:lnTo>
                  <a:pt x="590791" y="3568"/>
                </a:lnTo>
                <a:lnTo>
                  <a:pt x="590791" y="93243"/>
                </a:lnTo>
                <a:lnTo>
                  <a:pt x="597395" y="95021"/>
                </a:lnTo>
                <a:lnTo>
                  <a:pt x="600722" y="95021"/>
                </a:lnTo>
                <a:lnTo>
                  <a:pt x="602081" y="94983"/>
                </a:lnTo>
                <a:lnTo>
                  <a:pt x="604164" y="94830"/>
                </a:lnTo>
                <a:lnTo>
                  <a:pt x="605015" y="94678"/>
                </a:lnTo>
                <a:lnTo>
                  <a:pt x="605637" y="94449"/>
                </a:lnTo>
                <a:lnTo>
                  <a:pt x="606336" y="94208"/>
                </a:lnTo>
                <a:lnTo>
                  <a:pt x="606793" y="93941"/>
                </a:lnTo>
                <a:lnTo>
                  <a:pt x="607339" y="93243"/>
                </a:lnTo>
                <a:lnTo>
                  <a:pt x="607491" y="92824"/>
                </a:lnTo>
                <a:lnTo>
                  <a:pt x="607491" y="52679"/>
                </a:lnTo>
                <a:lnTo>
                  <a:pt x="609892" y="49733"/>
                </a:lnTo>
                <a:lnTo>
                  <a:pt x="612178" y="47498"/>
                </a:lnTo>
                <a:lnTo>
                  <a:pt x="614337" y="45948"/>
                </a:lnTo>
                <a:lnTo>
                  <a:pt x="616508" y="44323"/>
                </a:lnTo>
                <a:lnTo>
                  <a:pt x="618667" y="43510"/>
                </a:lnTo>
                <a:lnTo>
                  <a:pt x="622541" y="43510"/>
                </a:lnTo>
                <a:lnTo>
                  <a:pt x="624001" y="43865"/>
                </a:lnTo>
                <a:lnTo>
                  <a:pt x="625246" y="44551"/>
                </a:lnTo>
                <a:lnTo>
                  <a:pt x="626554" y="45173"/>
                </a:lnTo>
                <a:lnTo>
                  <a:pt x="627608" y="46101"/>
                </a:lnTo>
                <a:lnTo>
                  <a:pt x="628370" y="47345"/>
                </a:lnTo>
                <a:lnTo>
                  <a:pt x="629145" y="48501"/>
                </a:lnTo>
                <a:lnTo>
                  <a:pt x="629729" y="49898"/>
                </a:lnTo>
                <a:lnTo>
                  <a:pt x="630085" y="51396"/>
                </a:lnTo>
                <a:lnTo>
                  <a:pt x="630580" y="53136"/>
                </a:lnTo>
                <a:lnTo>
                  <a:pt x="630809" y="55422"/>
                </a:lnTo>
                <a:lnTo>
                  <a:pt x="630923" y="93243"/>
                </a:lnTo>
                <a:lnTo>
                  <a:pt x="631164" y="93637"/>
                </a:lnTo>
                <a:lnTo>
                  <a:pt x="637654" y="95021"/>
                </a:lnTo>
                <a:lnTo>
                  <a:pt x="640905" y="95021"/>
                </a:lnTo>
                <a:lnTo>
                  <a:pt x="647636" y="92824"/>
                </a:lnTo>
                <a:lnTo>
                  <a:pt x="647636" y="51396"/>
                </a:lnTo>
                <a:close/>
              </a:path>
              <a:path w="1718945" h="119379">
                <a:moveTo>
                  <a:pt x="724522" y="67068"/>
                </a:moveTo>
                <a:lnTo>
                  <a:pt x="724496" y="56426"/>
                </a:lnTo>
                <a:lnTo>
                  <a:pt x="723912" y="51904"/>
                </a:lnTo>
                <a:lnTo>
                  <a:pt x="721436" y="43700"/>
                </a:lnTo>
                <a:lnTo>
                  <a:pt x="720610" y="42240"/>
                </a:lnTo>
                <a:lnTo>
                  <a:pt x="719505" y="40259"/>
                </a:lnTo>
                <a:lnTo>
                  <a:pt x="716876" y="37477"/>
                </a:lnTo>
                <a:lnTo>
                  <a:pt x="714324" y="34696"/>
                </a:lnTo>
                <a:lnTo>
                  <a:pt x="711073" y="32562"/>
                </a:lnTo>
                <a:lnTo>
                  <a:pt x="707085" y="31076"/>
                </a:lnTo>
                <a:lnTo>
                  <a:pt x="707085" y="59258"/>
                </a:lnTo>
                <a:lnTo>
                  <a:pt x="706983" y="67068"/>
                </a:lnTo>
                <a:lnTo>
                  <a:pt x="706818" y="68656"/>
                </a:lnTo>
                <a:lnTo>
                  <a:pt x="706196" y="71120"/>
                </a:lnTo>
                <a:lnTo>
                  <a:pt x="705650" y="73596"/>
                </a:lnTo>
                <a:lnTo>
                  <a:pt x="694944" y="82727"/>
                </a:lnTo>
                <a:lnTo>
                  <a:pt x="689610" y="82727"/>
                </a:lnTo>
                <a:lnTo>
                  <a:pt x="678002" y="58089"/>
                </a:lnTo>
                <a:lnTo>
                  <a:pt x="678154" y="56426"/>
                </a:lnTo>
                <a:lnTo>
                  <a:pt x="678700" y="53949"/>
                </a:lnTo>
                <a:lnTo>
                  <a:pt x="679323" y="51473"/>
                </a:lnTo>
                <a:lnTo>
                  <a:pt x="680250" y="49390"/>
                </a:lnTo>
                <a:lnTo>
                  <a:pt x="681482" y="47688"/>
                </a:lnTo>
                <a:lnTo>
                  <a:pt x="682726" y="45910"/>
                </a:lnTo>
                <a:lnTo>
                  <a:pt x="684263" y="44551"/>
                </a:lnTo>
                <a:lnTo>
                  <a:pt x="687984" y="42697"/>
                </a:lnTo>
                <a:lnTo>
                  <a:pt x="690143" y="42240"/>
                </a:lnTo>
                <a:lnTo>
                  <a:pt x="695490" y="42240"/>
                </a:lnTo>
                <a:lnTo>
                  <a:pt x="707085" y="59258"/>
                </a:lnTo>
                <a:lnTo>
                  <a:pt x="707085" y="31076"/>
                </a:lnTo>
                <a:lnTo>
                  <a:pt x="703262" y="29629"/>
                </a:lnTo>
                <a:lnTo>
                  <a:pt x="698652" y="28892"/>
                </a:lnTo>
                <a:lnTo>
                  <a:pt x="687832" y="28892"/>
                </a:lnTo>
                <a:lnTo>
                  <a:pt x="683031" y="29743"/>
                </a:lnTo>
                <a:lnTo>
                  <a:pt x="678929" y="31445"/>
                </a:lnTo>
                <a:lnTo>
                  <a:pt x="674827" y="33070"/>
                </a:lnTo>
                <a:lnTo>
                  <a:pt x="660603" y="58089"/>
                </a:lnTo>
                <a:lnTo>
                  <a:pt x="660641" y="68656"/>
                </a:lnTo>
                <a:lnTo>
                  <a:pt x="686473" y="96189"/>
                </a:lnTo>
                <a:lnTo>
                  <a:pt x="697306" y="96189"/>
                </a:lnTo>
                <a:lnTo>
                  <a:pt x="722439" y="75882"/>
                </a:lnTo>
                <a:lnTo>
                  <a:pt x="723836" y="71704"/>
                </a:lnTo>
                <a:lnTo>
                  <a:pt x="724522" y="67068"/>
                </a:lnTo>
                <a:close/>
              </a:path>
              <a:path w="1718945" h="119379">
                <a:moveTo>
                  <a:pt x="773125" y="39725"/>
                </a:moveTo>
                <a:lnTo>
                  <a:pt x="773049" y="34925"/>
                </a:lnTo>
                <a:lnTo>
                  <a:pt x="772896" y="33997"/>
                </a:lnTo>
                <a:lnTo>
                  <a:pt x="772820" y="33070"/>
                </a:lnTo>
                <a:lnTo>
                  <a:pt x="772668" y="32372"/>
                </a:lnTo>
                <a:lnTo>
                  <a:pt x="772439" y="31915"/>
                </a:lnTo>
                <a:lnTo>
                  <a:pt x="772198" y="31369"/>
                </a:lnTo>
                <a:lnTo>
                  <a:pt x="771931" y="30988"/>
                </a:lnTo>
                <a:lnTo>
                  <a:pt x="771309" y="30518"/>
                </a:lnTo>
                <a:lnTo>
                  <a:pt x="770928" y="30403"/>
                </a:lnTo>
                <a:lnTo>
                  <a:pt x="757466" y="30403"/>
                </a:lnTo>
                <a:lnTo>
                  <a:pt x="757466" y="16713"/>
                </a:lnTo>
                <a:lnTo>
                  <a:pt x="757313" y="16319"/>
                </a:lnTo>
                <a:lnTo>
                  <a:pt x="757008" y="16014"/>
                </a:lnTo>
                <a:lnTo>
                  <a:pt x="756767" y="15633"/>
                </a:lnTo>
                <a:lnTo>
                  <a:pt x="756348" y="15316"/>
                </a:lnTo>
                <a:lnTo>
                  <a:pt x="755726" y="15087"/>
                </a:lnTo>
                <a:lnTo>
                  <a:pt x="755103" y="14782"/>
                </a:lnTo>
                <a:lnTo>
                  <a:pt x="754253" y="14579"/>
                </a:lnTo>
                <a:lnTo>
                  <a:pt x="753173" y="14503"/>
                </a:lnTo>
                <a:lnTo>
                  <a:pt x="752094" y="14351"/>
                </a:lnTo>
                <a:lnTo>
                  <a:pt x="750735" y="14274"/>
                </a:lnTo>
                <a:lnTo>
                  <a:pt x="747483" y="14274"/>
                </a:lnTo>
                <a:lnTo>
                  <a:pt x="746137" y="14351"/>
                </a:lnTo>
                <a:lnTo>
                  <a:pt x="745058" y="14503"/>
                </a:lnTo>
                <a:lnTo>
                  <a:pt x="743966" y="14579"/>
                </a:lnTo>
                <a:lnTo>
                  <a:pt x="743077" y="14782"/>
                </a:lnTo>
                <a:lnTo>
                  <a:pt x="742378" y="15087"/>
                </a:lnTo>
                <a:lnTo>
                  <a:pt x="741768" y="15316"/>
                </a:lnTo>
                <a:lnTo>
                  <a:pt x="741299" y="15633"/>
                </a:lnTo>
                <a:lnTo>
                  <a:pt x="740765" y="16319"/>
                </a:lnTo>
                <a:lnTo>
                  <a:pt x="740638" y="30403"/>
                </a:lnTo>
                <a:lnTo>
                  <a:pt x="733183" y="30403"/>
                </a:lnTo>
                <a:lnTo>
                  <a:pt x="731596" y="31915"/>
                </a:lnTo>
                <a:lnTo>
                  <a:pt x="731367" y="32372"/>
                </a:lnTo>
                <a:lnTo>
                  <a:pt x="731164" y="33070"/>
                </a:lnTo>
                <a:lnTo>
                  <a:pt x="731012" y="33997"/>
                </a:lnTo>
                <a:lnTo>
                  <a:pt x="731126" y="41503"/>
                </a:lnTo>
                <a:lnTo>
                  <a:pt x="731596" y="42583"/>
                </a:lnTo>
                <a:lnTo>
                  <a:pt x="732053" y="43586"/>
                </a:lnTo>
                <a:lnTo>
                  <a:pt x="732713" y="44094"/>
                </a:lnTo>
                <a:lnTo>
                  <a:pt x="740638" y="44094"/>
                </a:lnTo>
                <a:lnTo>
                  <a:pt x="740638" y="78359"/>
                </a:lnTo>
                <a:lnTo>
                  <a:pt x="756805" y="96075"/>
                </a:lnTo>
                <a:lnTo>
                  <a:pt x="761377" y="96075"/>
                </a:lnTo>
                <a:lnTo>
                  <a:pt x="773049" y="84315"/>
                </a:lnTo>
                <a:lnTo>
                  <a:pt x="772896" y="83540"/>
                </a:lnTo>
                <a:lnTo>
                  <a:pt x="772820" y="82689"/>
                </a:lnTo>
                <a:lnTo>
                  <a:pt x="772706" y="82029"/>
                </a:lnTo>
                <a:lnTo>
                  <a:pt x="772553" y="81572"/>
                </a:lnTo>
                <a:lnTo>
                  <a:pt x="772477" y="81102"/>
                </a:lnTo>
                <a:lnTo>
                  <a:pt x="772274" y="80797"/>
                </a:lnTo>
                <a:lnTo>
                  <a:pt x="771969" y="80645"/>
                </a:lnTo>
                <a:lnTo>
                  <a:pt x="771740" y="80479"/>
                </a:lnTo>
                <a:lnTo>
                  <a:pt x="771499" y="80403"/>
                </a:lnTo>
                <a:lnTo>
                  <a:pt x="770966" y="80403"/>
                </a:lnTo>
                <a:lnTo>
                  <a:pt x="770610" y="80479"/>
                </a:lnTo>
                <a:lnTo>
                  <a:pt x="768832" y="81216"/>
                </a:lnTo>
                <a:lnTo>
                  <a:pt x="768299" y="81368"/>
                </a:lnTo>
                <a:lnTo>
                  <a:pt x="766165" y="81838"/>
                </a:lnTo>
                <a:lnTo>
                  <a:pt x="765390" y="81915"/>
                </a:lnTo>
                <a:lnTo>
                  <a:pt x="761911" y="81915"/>
                </a:lnTo>
                <a:lnTo>
                  <a:pt x="760056" y="81102"/>
                </a:lnTo>
                <a:lnTo>
                  <a:pt x="758977" y="79476"/>
                </a:lnTo>
                <a:lnTo>
                  <a:pt x="757974" y="77851"/>
                </a:lnTo>
                <a:lnTo>
                  <a:pt x="757466" y="75412"/>
                </a:lnTo>
                <a:lnTo>
                  <a:pt x="757466" y="44094"/>
                </a:lnTo>
                <a:lnTo>
                  <a:pt x="771423" y="44094"/>
                </a:lnTo>
                <a:lnTo>
                  <a:pt x="772045" y="43586"/>
                </a:lnTo>
                <a:lnTo>
                  <a:pt x="772439" y="42583"/>
                </a:lnTo>
                <a:lnTo>
                  <a:pt x="772896" y="41503"/>
                </a:lnTo>
                <a:lnTo>
                  <a:pt x="773125" y="39725"/>
                </a:lnTo>
                <a:close/>
              </a:path>
              <a:path w="1718945" h="119379">
                <a:moveTo>
                  <a:pt x="823645" y="40144"/>
                </a:moveTo>
                <a:lnTo>
                  <a:pt x="823074" y="31330"/>
                </a:lnTo>
                <a:lnTo>
                  <a:pt x="822960" y="30988"/>
                </a:lnTo>
                <a:lnTo>
                  <a:pt x="822794" y="30746"/>
                </a:lnTo>
                <a:lnTo>
                  <a:pt x="822490" y="30518"/>
                </a:lnTo>
                <a:lnTo>
                  <a:pt x="822261" y="30289"/>
                </a:lnTo>
                <a:lnTo>
                  <a:pt x="821867" y="30086"/>
                </a:lnTo>
                <a:lnTo>
                  <a:pt x="821321" y="29933"/>
                </a:lnTo>
                <a:lnTo>
                  <a:pt x="820864" y="29705"/>
                </a:lnTo>
                <a:lnTo>
                  <a:pt x="816140" y="28892"/>
                </a:lnTo>
                <a:lnTo>
                  <a:pt x="814285" y="28892"/>
                </a:lnTo>
                <a:lnTo>
                  <a:pt x="813054" y="29083"/>
                </a:lnTo>
                <a:lnTo>
                  <a:pt x="811809" y="29476"/>
                </a:lnTo>
                <a:lnTo>
                  <a:pt x="810577" y="29781"/>
                </a:lnTo>
                <a:lnTo>
                  <a:pt x="809332" y="30365"/>
                </a:lnTo>
                <a:lnTo>
                  <a:pt x="806869" y="32067"/>
                </a:lnTo>
                <a:lnTo>
                  <a:pt x="805548" y="33223"/>
                </a:lnTo>
                <a:lnTo>
                  <a:pt x="804151" y="34696"/>
                </a:lnTo>
                <a:lnTo>
                  <a:pt x="802767" y="36080"/>
                </a:lnTo>
                <a:lnTo>
                  <a:pt x="801293" y="37909"/>
                </a:lnTo>
                <a:lnTo>
                  <a:pt x="799744" y="40144"/>
                </a:lnTo>
                <a:lnTo>
                  <a:pt x="799630" y="31877"/>
                </a:lnTo>
                <a:lnTo>
                  <a:pt x="796036" y="30289"/>
                </a:lnTo>
                <a:lnTo>
                  <a:pt x="795108" y="30137"/>
                </a:lnTo>
                <a:lnTo>
                  <a:pt x="793953" y="30048"/>
                </a:lnTo>
                <a:lnTo>
                  <a:pt x="791159" y="30048"/>
                </a:lnTo>
                <a:lnTo>
                  <a:pt x="790003" y="30137"/>
                </a:lnTo>
                <a:lnTo>
                  <a:pt x="789076" y="30289"/>
                </a:lnTo>
                <a:lnTo>
                  <a:pt x="788149" y="30365"/>
                </a:lnTo>
                <a:lnTo>
                  <a:pt x="785444" y="31877"/>
                </a:lnTo>
                <a:lnTo>
                  <a:pt x="785482" y="93243"/>
                </a:lnTo>
                <a:lnTo>
                  <a:pt x="792086" y="95021"/>
                </a:lnTo>
                <a:lnTo>
                  <a:pt x="795413" y="95021"/>
                </a:lnTo>
                <a:lnTo>
                  <a:pt x="796772" y="94983"/>
                </a:lnTo>
                <a:lnTo>
                  <a:pt x="798855" y="94830"/>
                </a:lnTo>
                <a:lnTo>
                  <a:pt x="799706" y="94678"/>
                </a:lnTo>
                <a:lnTo>
                  <a:pt x="800328" y="94449"/>
                </a:lnTo>
                <a:lnTo>
                  <a:pt x="801027" y="94208"/>
                </a:lnTo>
                <a:lnTo>
                  <a:pt x="801484" y="93941"/>
                </a:lnTo>
                <a:lnTo>
                  <a:pt x="802030" y="93243"/>
                </a:lnTo>
                <a:lnTo>
                  <a:pt x="802182" y="92824"/>
                </a:lnTo>
                <a:lnTo>
                  <a:pt x="802182" y="55232"/>
                </a:lnTo>
                <a:lnTo>
                  <a:pt x="803427" y="53213"/>
                </a:lnTo>
                <a:lnTo>
                  <a:pt x="804583" y="51562"/>
                </a:lnTo>
                <a:lnTo>
                  <a:pt x="806742" y="48920"/>
                </a:lnTo>
                <a:lnTo>
                  <a:pt x="807796" y="47879"/>
                </a:lnTo>
                <a:lnTo>
                  <a:pt x="808799" y="47104"/>
                </a:lnTo>
                <a:lnTo>
                  <a:pt x="809802" y="46253"/>
                </a:lnTo>
                <a:lnTo>
                  <a:pt x="810768" y="45643"/>
                </a:lnTo>
                <a:lnTo>
                  <a:pt x="811695" y="45250"/>
                </a:lnTo>
                <a:lnTo>
                  <a:pt x="812698" y="44869"/>
                </a:lnTo>
                <a:lnTo>
                  <a:pt x="813676" y="44678"/>
                </a:lnTo>
                <a:lnTo>
                  <a:pt x="815378" y="44678"/>
                </a:lnTo>
                <a:lnTo>
                  <a:pt x="816063" y="44754"/>
                </a:lnTo>
                <a:lnTo>
                  <a:pt x="817384" y="45059"/>
                </a:lnTo>
                <a:lnTo>
                  <a:pt x="817880" y="45212"/>
                </a:lnTo>
                <a:lnTo>
                  <a:pt x="818540" y="45478"/>
                </a:lnTo>
                <a:lnTo>
                  <a:pt x="819162" y="45643"/>
                </a:lnTo>
                <a:lnTo>
                  <a:pt x="819670" y="45796"/>
                </a:lnTo>
                <a:lnTo>
                  <a:pt x="820521" y="46101"/>
                </a:lnTo>
                <a:lnTo>
                  <a:pt x="820940" y="46177"/>
                </a:lnTo>
                <a:lnTo>
                  <a:pt x="821791" y="46177"/>
                </a:lnTo>
                <a:lnTo>
                  <a:pt x="822134" y="46062"/>
                </a:lnTo>
                <a:lnTo>
                  <a:pt x="822375" y="45834"/>
                </a:lnTo>
                <a:lnTo>
                  <a:pt x="822629" y="45643"/>
                </a:lnTo>
                <a:lnTo>
                  <a:pt x="822756" y="45478"/>
                </a:lnTo>
                <a:lnTo>
                  <a:pt x="822896" y="45250"/>
                </a:lnTo>
                <a:lnTo>
                  <a:pt x="823074" y="44678"/>
                </a:lnTo>
                <a:lnTo>
                  <a:pt x="823302" y="44056"/>
                </a:lnTo>
                <a:lnTo>
                  <a:pt x="823455" y="43243"/>
                </a:lnTo>
                <a:lnTo>
                  <a:pt x="823607" y="41224"/>
                </a:lnTo>
                <a:lnTo>
                  <a:pt x="823645" y="40144"/>
                </a:lnTo>
                <a:close/>
              </a:path>
              <a:path w="1718945" h="119379">
                <a:moveTo>
                  <a:pt x="884885" y="67068"/>
                </a:moveTo>
                <a:lnTo>
                  <a:pt x="884796" y="47688"/>
                </a:lnTo>
                <a:lnTo>
                  <a:pt x="884377" y="44831"/>
                </a:lnTo>
                <a:lnTo>
                  <a:pt x="883310" y="41656"/>
                </a:lnTo>
                <a:lnTo>
                  <a:pt x="882446" y="38874"/>
                </a:lnTo>
                <a:lnTo>
                  <a:pt x="880897" y="36436"/>
                </a:lnTo>
                <a:lnTo>
                  <a:pt x="878738" y="34582"/>
                </a:lnTo>
                <a:lnTo>
                  <a:pt x="876566" y="32639"/>
                </a:lnTo>
                <a:lnTo>
                  <a:pt x="873823" y="31216"/>
                </a:lnTo>
                <a:lnTo>
                  <a:pt x="867168" y="29362"/>
                </a:lnTo>
                <a:lnTo>
                  <a:pt x="863193" y="28892"/>
                </a:lnTo>
                <a:lnTo>
                  <a:pt x="855916" y="28892"/>
                </a:lnTo>
                <a:lnTo>
                  <a:pt x="853363" y="29121"/>
                </a:lnTo>
                <a:lnTo>
                  <a:pt x="850887" y="29591"/>
                </a:lnTo>
                <a:lnTo>
                  <a:pt x="848410" y="29972"/>
                </a:lnTo>
                <a:lnTo>
                  <a:pt x="846099" y="30518"/>
                </a:lnTo>
                <a:lnTo>
                  <a:pt x="843927" y="31216"/>
                </a:lnTo>
                <a:lnTo>
                  <a:pt x="841844" y="31838"/>
                </a:lnTo>
                <a:lnTo>
                  <a:pt x="840028" y="32562"/>
                </a:lnTo>
                <a:lnTo>
                  <a:pt x="838479" y="33413"/>
                </a:lnTo>
                <a:lnTo>
                  <a:pt x="836930" y="34188"/>
                </a:lnTo>
                <a:lnTo>
                  <a:pt x="835850" y="34886"/>
                </a:lnTo>
                <a:lnTo>
                  <a:pt x="834605" y="36131"/>
                </a:lnTo>
                <a:lnTo>
                  <a:pt x="834186" y="36855"/>
                </a:lnTo>
                <a:lnTo>
                  <a:pt x="833716" y="38481"/>
                </a:lnTo>
                <a:lnTo>
                  <a:pt x="833793" y="43510"/>
                </a:lnTo>
                <a:lnTo>
                  <a:pt x="836155" y="47688"/>
                </a:lnTo>
                <a:lnTo>
                  <a:pt x="837311" y="47688"/>
                </a:lnTo>
                <a:lnTo>
                  <a:pt x="838250" y="47383"/>
                </a:lnTo>
                <a:lnTo>
                  <a:pt x="840562" y="46139"/>
                </a:lnTo>
                <a:lnTo>
                  <a:pt x="841997" y="45440"/>
                </a:lnTo>
                <a:lnTo>
                  <a:pt x="845400" y="43903"/>
                </a:lnTo>
                <a:lnTo>
                  <a:pt x="847331" y="43205"/>
                </a:lnTo>
                <a:lnTo>
                  <a:pt x="851738" y="41960"/>
                </a:lnTo>
                <a:lnTo>
                  <a:pt x="854252" y="41656"/>
                </a:lnTo>
                <a:lnTo>
                  <a:pt x="859205" y="41656"/>
                </a:lnTo>
                <a:lnTo>
                  <a:pt x="860983" y="41884"/>
                </a:lnTo>
                <a:lnTo>
                  <a:pt x="863841" y="42811"/>
                </a:lnTo>
                <a:lnTo>
                  <a:pt x="865009" y="43510"/>
                </a:lnTo>
                <a:lnTo>
                  <a:pt x="865860" y="44437"/>
                </a:lnTo>
                <a:lnTo>
                  <a:pt x="866749" y="45326"/>
                </a:lnTo>
                <a:lnTo>
                  <a:pt x="867384" y="46494"/>
                </a:lnTo>
                <a:lnTo>
                  <a:pt x="867714" y="47917"/>
                </a:lnTo>
                <a:lnTo>
                  <a:pt x="868095" y="49314"/>
                </a:lnTo>
                <a:lnTo>
                  <a:pt x="868299" y="50977"/>
                </a:lnTo>
                <a:lnTo>
                  <a:pt x="868299" y="56502"/>
                </a:lnTo>
                <a:lnTo>
                  <a:pt x="868299" y="67068"/>
                </a:lnTo>
                <a:lnTo>
                  <a:pt x="868299" y="77152"/>
                </a:lnTo>
                <a:lnTo>
                  <a:pt x="866279" y="79476"/>
                </a:lnTo>
                <a:lnTo>
                  <a:pt x="864273" y="81254"/>
                </a:lnTo>
                <a:lnTo>
                  <a:pt x="862266" y="82499"/>
                </a:lnTo>
                <a:lnTo>
                  <a:pt x="860323" y="83731"/>
                </a:lnTo>
                <a:lnTo>
                  <a:pt x="858164" y="84353"/>
                </a:lnTo>
                <a:lnTo>
                  <a:pt x="852982" y="84353"/>
                </a:lnTo>
                <a:lnTo>
                  <a:pt x="850773" y="83654"/>
                </a:lnTo>
                <a:lnTo>
                  <a:pt x="849147" y="82257"/>
                </a:lnTo>
                <a:lnTo>
                  <a:pt x="847598" y="80797"/>
                </a:lnTo>
                <a:lnTo>
                  <a:pt x="846836" y="78778"/>
                </a:lnTo>
                <a:lnTo>
                  <a:pt x="846836" y="74764"/>
                </a:lnTo>
                <a:lnTo>
                  <a:pt x="847102" y="73482"/>
                </a:lnTo>
                <a:lnTo>
                  <a:pt x="847636" y="72402"/>
                </a:lnTo>
                <a:lnTo>
                  <a:pt x="848182" y="71247"/>
                </a:lnTo>
                <a:lnTo>
                  <a:pt x="859205" y="67068"/>
                </a:lnTo>
                <a:lnTo>
                  <a:pt x="868299" y="67068"/>
                </a:lnTo>
                <a:lnTo>
                  <a:pt x="868299" y="56502"/>
                </a:lnTo>
                <a:lnTo>
                  <a:pt x="857237" y="56502"/>
                </a:lnTo>
                <a:lnTo>
                  <a:pt x="852589" y="56896"/>
                </a:lnTo>
                <a:lnTo>
                  <a:pt x="830351" y="73329"/>
                </a:lnTo>
                <a:lnTo>
                  <a:pt x="830351" y="80060"/>
                </a:lnTo>
                <a:lnTo>
                  <a:pt x="843343" y="94907"/>
                </a:lnTo>
                <a:lnTo>
                  <a:pt x="845985" y="95758"/>
                </a:lnTo>
                <a:lnTo>
                  <a:pt x="848880" y="96189"/>
                </a:lnTo>
                <a:lnTo>
                  <a:pt x="855916" y="96189"/>
                </a:lnTo>
                <a:lnTo>
                  <a:pt x="859396" y="95453"/>
                </a:lnTo>
                <a:lnTo>
                  <a:pt x="865670" y="92506"/>
                </a:lnTo>
                <a:lnTo>
                  <a:pt x="868489" y="90462"/>
                </a:lnTo>
                <a:lnTo>
                  <a:pt x="870966" y="87833"/>
                </a:lnTo>
                <a:lnTo>
                  <a:pt x="870966" y="93205"/>
                </a:lnTo>
                <a:lnTo>
                  <a:pt x="875792" y="95021"/>
                </a:lnTo>
                <a:lnTo>
                  <a:pt x="879741" y="95021"/>
                </a:lnTo>
                <a:lnTo>
                  <a:pt x="884885" y="93205"/>
                </a:lnTo>
                <a:lnTo>
                  <a:pt x="884885" y="87833"/>
                </a:lnTo>
                <a:lnTo>
                  <a:pt x="884885" y="84353"/>
                </a:lnTo>
                <a:lnTo>
                  <a:pt x="884885" y="67068"/>
                </a:lnTo>
                <a:close/>
              </a:path>
              <a:path w="1718945" h="119379">
                <a:moveTo>
                  <a:pt x="1027988" y="67068"/>
                </a:moveTo>
                <a:lnTo>
                  <a:pt x="1027899" y="47688"/>
                </a:lnTo>
                <a:lnTo>
                  <a:pt x="1027493" y="44831"/>
                </a:lnTo>
                <a:lnTo>
                  <a:pt x="1026414" y="41656"/>
                </a:lnTo>
                <a:lnTo>
                  <a:pt x="1025563" y="38874"/>
                </a:lnTo>
                <a:lnTo>
                  <a:pt x="1024013" y="36436"/>
                </a:lnTo>
                <a:lnTo>
                  <a:pt x="1021842" y="34582"/>
                </a:lnTo>
                <a:lnTo>
                  <a:pt x="1019683" y="32639"/>
                </a:lnTo>
                <a:lnTo>
                  <a:pt x="1016927" y="31216"/>
                </a:lnTo>
                <a:lnTo>
                  <a:pt x="1010285" y="29362"/>
                </a:lnTo>
                <a:lnTo>
                  <a:pt x="1006297" y="28892"/>
                </a:lnTo>
                <a:lnTo>
                  <a:pt x="999032" y="28892"/>
                </a:lnTo>
                <a:lnTo>
                  <a:pt x="996480" y="29121"/>
                </a:lnTo>
                <a:lnTo>
                  <a:pt x="994003" y="29591"/>
                </a:lnTo>
                <a:lnTo>
                  <a:pt x="991527" y="29972"/>
                </a:lnTo>
                <a:lnTo>
                  <a:pt x="989203" y="30518"/>
                </a:lnTo>
                <a:lnTo>
                  <a:pt x="987044" y="31216"/>
                </a:lnTo>
                <a:lnTo>
                  <a:pt x="984948" y="31838"/>
                </a:lnTo>
                <a:lnTo>
                  <a:pt x="983132" y="32562"/>
                </a:lnTo>
                <a:lnTo>
                  <a:pt x="981583" y="33413"/>
                </a:lnTo>
                <a:lnTo>
                  <a:pt x="980033" y="34188"/>
                </a:lnTo>
                <a:lnTo>
                  <a:pt x="978954" y="34886"/>
                </a:lnTo>
                <a:lnTo>
                  <a:pt x="977722" y="36131"/>
                </a:lnTo>
                <a:lnTo>
                  <a:pt x="977290" y="36855"/>
                </a:lnTo>
                <a:lnTo>
                  <a:pt x="976833" y="38481"/>
                </a:lnTo>
                <a:lnTo>
                  <a:pt x="976896" y="43510"/>
                </a:lnTo>
                <a:lnTo>
                  <a:pt x="979258" y="47688"/>
                </a:lnTo>
                <a:lnTo>
                  <a:pt x="980427" y="47688"/>
                </a:lnTo>
                <a:lnTo>
                  <a:pt x="981354" y="47383"/>
                </a:lnTo>
                <a:lnTo>
                  <a:pt x="983678" y="46139"/>
                </a:lnTo>
                <a:lnTo>
                  <a:pt x="985100" y="45440"/>
                </a:lnTo>
                <a:lnTo>
                  <a:pt x="988504" y="43903"/>
                </a:lnTo>
                <a:lnTo>
                  <a:pt x="990447" y="43205"/>
                </a:lnTo>
                <a:lnTo>
                  <a:pt x="994854" y="41960"/>
                </a:lnTo>
                <a:lnTo>
                  <a:pt x="997369" y="41656"/>
                </a:lnTo>
                <a:lnTo>
                  <a:pt x="1002309" y="41656"/>
                </a:lnTo>
                <a:lnTo>
                  <a:pt x="1004087" y="41884"/>
                </a:lnTo>
                <a:lnTo>
                  <a:pt x="1006957" y="42811"/>
                </a:lnTo>
                <a:lnTo>
                  <a:pt x="1008113" y="43510"/>
                </a:lnTo>
                <a:lnTo>
                  <a:pt x="1008964" y="44437"/>
                </a:lnTo>
                <a:lnTo>
                  <a:pt x="1009853" y="45326"/>
                </a:lnTo>
                <a:lnTo>
                  <a:pt x="1010488" y="46494"/>
                </a:lnTo>
                <a:lnTo>
                  <a:pt x="1010818" y="47917"/>
                </a:lnTo>
                <a:lnTo>
                  <a:pt x="1011212" y="49314"/>
                </a:lnTo>
                <a:lnTo>
                  <a:pt x="1011402" y="50977"/>
                </a:lnTo>
                <a:lnTo>
                  <a:pt x="1011402" y="56502"/>
                </a:lnTo>
                <a:lnTo>
                  <a:pt x="1011402" y="67068"/>
                </a:lnTo>
                <a:lnTo>
                  <a:pt x="1011402" y="77152"/>
                </a:lnTo>
                <a:lnTo>
                  <a:pt x="1009396" y="79476"/>
                </a:lnTo>
                <a:lnTo>
                  <a:pt x="1007376" y="81254"/>
                </a:lnTo>
                <a:lnTo>
                  <a:pt x="1005370" y="82499"/>
                </a:lnTo>
                <a:lnTo>
                  <a:pt x="1003439" y="83731"/>
                </a:lnTo>
                <a:lnTo>
                  <a:pt x="1001268" y="84353"/>
                </a:lnTo>
                <a:lnTo>
                  <a:pt x="996086" y="84353"/>
                </a:lnTo>
                <a:lnTo>
                  <a:pt x="993889" y="83654"/>
                </a:lnTo>
                <a:lnTo>
                  <a:pt x="992263" y="82257"/>
                </a:lnTo>
                <a:lnTo>
                  <a:pt x="990714" y="80797"/>
                </a:lnTo>
                <a:lnTo>
                  <a:pt x="989939" y="78778"/>
                </a:lnTo>
                <a:lnTo>
                  <a:pt x="989939" y="74764"/>
                </a:lnTo>
                <a:lnTo>
                  <a:pt x="990206" y="73482"/>
                </a:lnTo>
                <a:lnTo>
                  <a:pt x="990752" y="72402"/>
                </a:lnTo>
                <a:lnTo>
                  <a:pt x="991298" y="71247"/>
                </a:lnTo>
                <a:lnTo>
                  <a:pt x="1002309" y="67068"/>
                </a:lnTo>
                <a:lnTo>
                  <a:pt x="1011402" y="67068"/>
                </a:lnTo>
                <a:lnTo>
                  <a:pt x="1011402" y="56502"/>
                </a:lnTo>
                <a:lnTo>
                  <a:pt x="1000340" y="56502"/>
                </a:lnTo>
                <a:lnTo>
                  <a:pt x="995705" y="56896"/>
                </a:lnTo>
                <a:lnTo>
                  <a:pt x="973467" y="73329"/>
                </a:lnTo>
                <a:lnTo>
                  <a:pt x="973467" y="80060"/>
                </a:lnTo>
                <a:lnTo>
                  <a:pt x="986459" y="94907"/>
                </a:lnTo>
                <a:lnTo>
                  <a:pt x="989088" y="95758"/>
                </a:lnTo>
                <a:lnTo>
                  <a:pt x="991984" y="96189"/>
                </a:lnTo>
                <a:lnTo>
                  <a:pt x="999032" y="96189"/>
                </a:lnTo>
                <a:lnTo>
                  <a:pt x="1002512" y="95453"/>
                </a:lnTo>
                <a:lnTo>
                  <a:pt x="1008773" y="92506"/>
                </a:lnTo>
                <a:lnTo>
                  <a:pt x="1011593" y="90462"/>
                </a:lnTo>
                <a:lnTo>
                  <a:pt x="1014069" y="87833"/>
                </a:lnTo>
                <a:lnTo>
                  <a:pt x="1014069" y="93205"/>
                </a:lnTo>
                <a:lnTo>
                  <a:pt x="1018908" y="95021"/>
                </a:lnTo>
                <a:lnTo>
                  <a:pt x="1022845" y="95021"/>
                </a:lnTo>
                <a:lnTo>
                  <a:pt x="1027988" y="93205"/>
                </a:lnTo>
                <a:lnTo>
                  <a:pt x="1027988" y="87833"/>
                </a:lnTo>
                <a:lnTo>
                  <a:pt x="1027988" y="84353"/>
                </a:lnTo>
                <a:lnTo>
                  <a:pt x="1027988" y="67068"/>
                </a:lnTo>
                <a:close/>
              </a:path>
              <a:path w="1718945" h="119379">
                <a:moveTo>
                  <a:pt x="1080084" y="39725"/>
                </a:moveTo>
                <a:lnTo>
                  <a:pt x="1080008" y="34925"/>
                </a:lnTo>
                <a:lnTo>
                  <a:pt x="1079855" y="33997"/>
                </a:lnTo>
                <a:lnTo>
                  <a:pt x="1079779" y="33070"/>
                </a:lnTo>
                <a:lnTo>
                  <a:pt x="1079627" y="32372"/>
                </a:lnTo>
                <a:lnTo>
                  <a:pt x="1079385" y="31915"/>
                </a:lnTo>
                <a:lnTo>
                  <a:pt x="1079157" y="31369"/>
                </a:lnTo>
                <a:lnTo>
                  <a:pt x="1078890" y="30988"/>
                </a:lnTo>
                <a:lnTo>
                  <a:pt x="1078268" y="30518"/>
                </a:lnTo>
                <a:lnTo>
                  <a:pt x="1077887" y="30403"/>
                </a:lnTo>
                <a:lnTo>
                  <a:pt x="1064425" y="30403"/>
                </a:lnTo>
                <a:lnTo>
                  <a:pt x="1064425" y="16713"/>
                </a:lnTo>
                <a:lnTo>
                  <a:pt x="1064272" y="16319"/>
                </a:lnTo>
                <a:lnTo>
                  <a:pt x="1063955" y="16014"/>
                </a:lnTo>
                <a:lnTo>
                  <a:pt x="1063726" y="15633"/>
                </a:lnTo>
                <a:lnTo>
                  <a:pt x="1063307" y="15316"/>
                </a:lnTo>
                <a:lnTo>
                  <a:pt x="1062685" y="15087"/>
                </a:lnTo>
                <a:lnTo>
                  <a:pt x="1062062" y="14782"/>
                </a:lnTo>
                <a:lnTo>
                  <a:pt x="1061212" y="14579"/>
                </a:lnTo>
                <a:lnTo>
                  <a:pt x="1060132" y="14503"/>
                </a:lnTo>
                <a:lnTo>
                  <a:pt x="1059053" y="14351"/>
                </a:lnTo>
                <a:lnTo>
                  <a:pt x="1057694" y="14274"/>
                </a:lnTo>
                <a:lnTo>
                  <a:pt x="1054442" y="14274"/>
                </a:lnTo>
                <a:lnTo>
                  <a:pt x="1053096" y="14351"/>
                </a:lnTo>
                <a:lnTo>
                  <a:pt x="1052004" y="14503"/>
                </a:lnTo>
                <a:lnTo>
                  <a:pt x="1050925" y="14579"/>
                </a:lnTo>
                <a:lnTo>
                  <a:pt x="1050036" y="14782"/>
                </a:lnTo>
                <a:lnTo>
                  <a:pt x="1049337" y="15087"/>
                </a:lnTo>
                <a:lnTo>
                  <a:pt x="1048727" y="15316"/>
                </a:lnTo>
                <a:lnTo>
                  <a:pt x="1048258" y="15633"/>
                </a:lnTo>
                <a:lnTo>
                  <a:pt x="1047711" y="16319"/>
                </a:lnTo>
                <a:lnTo>
                  <a:pt x="1047597" y="30403"/>
                </a:lnTo>
                <a:lnTo>
                  <a:pt x="1040142" y="30403"/>
                </a:lnTo>
                <a:lnTo>
                  <a:pt x="1038555" y="31915"/>
                </a:lnTo>
                <a:lnTo>
                  <a:pt x="1038313" y="32372"/>
                </a:lnTo>
                <a:lnTo>
                  <a:pt x="1038123" y="33070"/>
                </a:lnTo>
                <a:lnTo>
                  <a:pt x="1037971" y="33997"/>
                </a:lnTo>
                <a:lnTo>
                  <a:pt x="1038085" y="41503"/>
                </a:lnTo>
                <a:lnTo>
                  <a:pt x="1038555" y="42583"/>
                </a:lnTo>
                <a:lnTo>
                  <a:pt x="1039012" y="43586"/>
                </a:lnTo>
                <a:lnTo>
                  <a:pt x="1039672" y="44094"/>
                </a:lnTo>
                <a:lnTo>
                  <a:pt x="1047597" y="44094"/>
                </a:lnTo>
                <a:lnTo>
                  <a:pt x="1047597" y="78359"/>
                </a:lnTo>
                <a:lnTo>
                  <a:pt x="1063764" y="96075"/>
                </a:lnTo>
                <a:lnTo>
                  <a:pt x="1068336" y="96075"/>
                </a:lnTo>
                <a:lnTo>
                  <a:pt x="1080008" y="84315"/>
                </a:lnTo>
                <a:lnTo>
                  <a:pt x="1079855" y="83540"/>
                </a:lnTo>
                <a:lnTo>
                  <a:pt x="1079779" y="82689"/>
                </a:lnTo>
                <a:lnTo>
                  <a:pt x="1079665" y="82029"/>
                </a:lnTo>
                <a:lnTo>
                  <a:pt x="1079512" y="81572"/>
                </a:lnTo>
                <a:lnTo>
                  <a:pt x="1079423" y="81102"/>
                </a:lnTo>
                <a:lnTo>
                  <a:pt x="1079233" y="80797"/>
                </a:lnTo>
                <a:lnTo>
                  <a:pt x="1078928" y="80645"/>
                </a:lnTo>
                <a:lnTo>
                  <a:pt x="1078699" y="80479"/>
                </a:lnTo>
                <a:lnTo>
                  <a:pt x="1078458" y="80403"/>
                </a:lnTo>
                <a:lnTo>
                  <a:pt x="1077925" y="80403"/>
                </a:lnTo>
                <a:lnTo>
                  <a:pt x="1077569" y="80479"/>
                </a:lnTo>
                <a:lnTo>
                  <a:pt x="1075791" y="81216"/>
                </a:lnTo>
                <a:lnTo>
                  <a:pt x="1075258" y="81368"/>
                </a:lnTo>
                <a:lnTo>
                  <a:pt x="1073124" y="81838"/>
                </a:lnTo>
                <a:lnTo>
                  <a:pt x="1072349" y="81915"/>
                </a:lnTo>
                <a:lnTo>
                  <a:pt x="1068870" y="81915"/>
                </a:lnTo>
                <a:lnTo>
                  <a:pt x="1067015" y="81102"/>
                </a:lnTo>
                <a:lnTo>
                  <a:pt x="1065936" y="79476"/>
                </a:lnTo>
                <a:lnTo>
                  <a:pt x="1064933" y="77851"/>
                </a:lnTo>
                <a:lnTo>
                  <a:pt x="1064425" y="75412"/>
                </a:lnTo>
                <a:lnTo>
                  <a:pt x="1064425" y="44094"/>
                </a:lnTo>
                <a:lnTo>
                  <a:pt x="1078382" y="44094"/>
                </a:lnTo>
                <a:lnTo>
                  <a:pt x="1079004" y="43586"/>
                </a:lnTo>
                <a:lnTo>
                  <a:pt x="1079385" y="42583"/>
                </a:lnTo>
                <a:lnTo>
                  <a:pt x="1079855" y="41503"/>
                </a:lnTo>
                <a:lnTo>
                  <a:pt x="1080084" y="39725"/>
                </a:lnTo>
                <a:close/>
              </a:path>
              <a:path w="1718945" h="119379">
                <a:moveTo>
                  <a:pt x="1296682" y="92824"/>
                </a:moveTo>
                <a:lnTo>
                  <a:pt x="1296555" y="49733"/>
                </a:lnTo>
                <a:lnTo>
                  <a:pt x="1296289" y="47536"/>
                </a:lnTo>
                <a:lnTo>
                  <a:pt x="1295552" y="44551"/>
                </a:lnTo>
                <a:lnTo>
                  <a:pt x="1295311" y="43510"/>
                </a:lnTo>
                <a:lnTo>
                  <a:pt x="1294828" y="41351"/>
                </a:lnTo>
                <a:lnTo>
                  <a:pt x="1294130" y="39801"/>
                </a:lnTo>
                <a:lnTo>
                  <a:pt x="1293622" y="38684"/>
                </a:lnTo>
                <a:lnTo>
                  <a:pt x="1291920" y="36436"/>
                </a:lnTo>
                <a:lnTo>
                  <a:pt x="1290294" y="34112"/>
                </a:lnTo>
                <a:lnTo>
                  <a:pt x="1288135" y="32296"/>
                </a:lnTo>
                <a:lnTo>
                  <a:pt x="1285430" y="30988"/>
                </a:lnTo>
                <a:lnTo>
                  <a:pt x="1282712" y="29591"/>
                </a:lnTo>
                <a:lnTo>
                  <a:pt x="1279398" y="28892"/>
                </a:lnTo>
                <a:lnTo>
                  <a:pt x="1273670" y="28892"/>
                </a:lnTo>
                <a:lnTo>
                  <a:pt x="1271930" y="29121"/>
                </a:lnTo>
                <a:lnTo>
                  <a:pt x="1270228" y="29591"/>
                </a:lnTo>
                <a:lnTo>
                  <a:pt x="1268603" y="29972"/>
                </a:lnTo>
                <a:lnTo>
                  <a:pt x="1266939" y="30632"/>
                </a:lnTo>
                <a:lnTo>
                  <a:pt x="1265237" y="31559"/>
                </a:lnTo>
                <a:lnTo>
                  <a:pt x="1263611" y="32410"/>
                </a:lnTo>
                <a:lnTo>
                  <a:pt x="1261910" y="33540"/>
                </a:lnTo>
                <a:lnTo>
                  <a:pt x="1258430" y="36245"/>
                </a:lnTo>
                <a:lnTo>
                  <a:pt x="1256690" y="37871"/>
                </a:lnTo>
                <a:lnTo>
                  <a:pt x="1254912" y="39801"/>
                </a:lnTo>
                <a:lnTo>
                  <a:pt x="1254798" y="39573"/>
                </a:lnTo>
                <a:lnTo>
                  <a:pt x="1254137" y="38176"/>
                </a:lnTo>
                <a:lnTo>
                  <a:pt x="1253172" y="36703"/>
                </a:lnTo>
                <a:lnTo>
                  <a:pt x="1252016" y="35394"/>
                </a:lnTo>
                <a:lnTo>
                  <a:pt x="1250924" y="33997"/>
                </a:lnTo>
                <a:lnTo>
                  <a:pt x="1249616" y="32842"/>
                </a:lnTo>
                <a:lnTo>
                  <a:pt x="1248067" y="31915"/>
                </a:lnTo>
                <a:lnTo>
                  <a:pt x="1246593" y="30899"/>
                </a:lnTo>
                <a:lnTo>
                  <a:pt x="1244854" y="30175"/>
                </a:lnTo>
                <a:lnTo>
                  <a:pt x="1242847" y="29705"/>
                </a:lnTo>
                <a:lnTo>
                  <a:pt x="1240917" y="29159"/>
                </a:lnTo>
                <a:lnTo>
                  <a:pt x="1238707" y="28892"/>
                </a:lnTo>
                <a:lnTo>
                  <a:pt x="1232674" y="28892"/>
                </a:lnTo>
                <a:lnTo>
                  <a:pt x="1216164" y="39573"/>
                </a:lnTo>
                <a:lnTo>
                  <a:pt x="1216050" y="31877"/>
                </a:lnTo>
                <a:lnTo>
                  <a:pt x="1215580" y="31254"/>
                </a:lnTo>
                <a:lnTo>
                  <a:pt x="1215199" y="30988"/>
                </a:lnTo>
                <a:lnTo>
                  <a:pt x="1214653" y="30746"/>
                </a:lnTo>
                <a:lnTo>
                  <a:pt x="1214183" y="30518"/>
                </a:lnTo>
                <a:lnTo>
                  <a:pt x="1213459" y="30365"/>
                </a:lnTo>
                <a:lnTo>
                  <a:pt x="1212443" y="30289"/>
                </a:lnTo>
                <a:lnTo>
                  <a:pt x="1211516" y="30137"/>
                </a:lnTo>
                <a:lnTo>
                  <a:pt x="1210360" y="30048"/>
                </a:lnTo>
                <a:lnTo>
                  <a:pt x="1207579" y="30048"/>
                </a:lnTo>
                <a:lnTo>
                  <a:pt x="1206411" y="30137"/>
                </a:lnTo>
                <a:lnTo>
                  <a:pt x="1205484" y="30289"/>
                </a:lnTo>
                <a:lnTo>
                  <a:pt x="1204556" y="30365"/>
                </a:lnTo>
                <a:lnTo>
                  <a:pt x="1201851" y="31877"/>
                </a:lnTo>
                <a:lnTo>
                  <a:pt x="1201889" y="93243"/>
                </a:lnTo>
                <a:lnTo>
                  <a:pt x="1208506" y="95021"/>
                </a:lnTo>
                <a:lnTo>
                  <a:pt x="1211834" y="95021"/>
                </a:lnTo>
                <a:lnTo>
                  <a:pt x="1213180" y="94983"/>
                </a:lnTo>
                <a:lnTo>
                  <a:pt x="1215275" y="94830"/>
                </a:lnTo>
                <a:lnTo>
                  <a:pt x="1216126" y="94678"/>
                </a:lnTo>
                <a:lnTo>
                  <a:pt x="1216736" y="94449"/>
                </a:lnTo>
                <a:lnTo>
                  <a:pt x="1217434" y="94208"/>
                </a:lnTo>
                <a:lnTo>
                  <a:pt x="1217904" y="93941"/>
                </a:lnTo>
                <a:lnTo>
                  <a:pt x="1218438" y="93243"/>
                </a:lnTo>
                <a:lnTo>
                  <a:pt x="1218603" y="92824"/>
                </a:lnTo>
                <a:lnTo>
                  <a:pt x="1218603" y="52679"/>
                </a:lnTo>
                <a:lnTo>
                  <a:pt x="1220990" y="49733"/>
                </a:lnTo>
                <a:lnTo>
                  <a:pt x="1223162" y="47536"/>
                </a:lnTo>
                <a:lnTo>
                  <a:pt x="1227302" y="44323"/>
                </a:lnTo>
                <a:lnTo>
                  <a:pt x="1229347" y="43510"/>
                </a:lnTo>
                <a:lnTo>
                  <a:pt x="1232979" y="43510"/>
                </a:lnTo>
                <a:lnTo>
                  <a:pt x="1234376" y="43865"/>
                </a:lnTo>
                <a:lnTo>
                  <a:pt x="1235532" y="44551"/>
                </a:lnTo>
                <a:lnTo>
                  <a:pt x="1236776" y="45173"/>
                </a:lnTo>
                <a:lnTo>
                  <a:pt x="1237780" y="46101"/>
                </a:lnTo>
                <a:lnTo>
                  <a:pt x="1238554" y="47345"/>
                </a:lnTo>
                <a:lnTo>
                  <a:pt x="1239329" y="48501"/>
                </a:lnTo>
                <a:lnTo>
                  <a:pt x="1239862" y="49898"/>
                </a:lnTo>
                <a:lnTo>
                  <a:pt x="1240180" y="51523"/>
                </a:lnTo>
                <a:lnTo>
                  <a:pt x="1240561" y="53136"/>
                </a:lnTo>
                <a:lnTo>
                  <a:pt x="1240751" y="54965"/>
                </a:lnTo>
                <a:lnTo>
                  <a:pt x="1240878" y="93243"/>
                </a:lnTo>
                <a:lnTo>
                  <a:pt x="1241107" y="93637"/>
                </a:lnTo>
                <a:lnTo>
                  <a:pt x="1247597" y="95021"/>
                </a:lnTo>
                <a:lnTo>
                  <a:pt x="1250848" y="95021"/>
                </a:lnTo>
                <a:lnTo>
                  <a:pt x="1257579" y="92824"/>
                </a:lnTo>
                <a:lnTo>
                  <a:pt x="1257579" y="52679"/>
                </a:lnTo>
                <a:lnTo>
                  <a:pt x="1259979" y="49733"/>
                </a:lnTo>
                <a:lnTo>
                  <a:pt x="1262138" y="47536"/>
                </a:lnTo>
                <a:lnTo>
                  <a:pt x="1266278" y="44323"/>
                </a:lnTo>
                <a:lnTo>
                  <a:pt x="1268336" y="43510"/>
                </a:lnTo>
                <a:lnTo>
                  <a:pt x="1272044" y="43510"/>
                </a:lnTo>
                <a:lnTo>
                  <a:pt x="1273479" y="43865"/>
                </a:lnTo>
                <a:lnTo>
                  <a:pt x="1274635" y="44551"/>
                </a:lnTo>
                <a:lnTo>
                  <a:pt x="1275791" y="45173"/>
                </a:lnTo>
                <a:lnTo>
                  <a:pt x="1276756" y="46101"/>
                </a:lnTo>
                <a:lnTo>
                  <a:pt x="1277531" y="47345"/>
                </a:lnTo>
                <a:lnTo>
                  <a:pt x="1278305" y="48501"/>
                </a:lnTo>
                <a:lnTo>
                  <a:pt x="1278890" y="49898"/>
                </a:lnTo>
                <a:lnTo>
                  <a:pt x="1279664" y="53136"/>
                </a:lnTo>
                <a:lnTo>
                  <a:pt x="1279855" y="54965"/>
                </a:lnTo>
                <a:lnTo>
                  <a:pt x="1279969" y="93243"/>
                </a:lnTo>
                <a:lnTo>
                  <a:pt x="1280198" y="93637"/>
                </a:lnTo>
                <a:lnTo>
                  <a:pt x="1286624" y="95021"/>
                </a:lnTo>
                <a:lnTo>
                  <a:pt x="1289951" y="95021"/>
                </a:lnTo>
                <a:lnTo>
                  <a:pt x="1296530" y="93243"/>
                </a:lnTo>
                <a:lnTo>
                  <a:pt x="1296682" y="92824"/>
                </a:lnTo>
                <a:close/>
              </a:path>
              <a:path w="1718945" h="119379">
                <a:moveTo>
                  <a:pt x="1364056" y="67068"/>
                </a:moveTo>
                <a:lnTo>
                  <a:pt x="1363954" y="47688"/>
                </a:lnTo>
                <a:lnTo>
                  <a:pt x="1363548" y="44831"/>
                </a:lnTo>
                <a:lnTo>
                  <a:pt x="1362468" y="41656"/>
                </a:lnTo>
                <a:lnTo>
                  <a:pt x="1361617" y="38874"/>
                </a:lnTo>
                <a:lnTo>
                  <a:pt x="1360068" y="36436"/>
                </a:lnTo>
                <a:lnTo>
                  <a:pt x="1357909" y="34582"/>
                </a:lnTo>
                <a:lnTo>
                  <a:pt x="1355737" y="32639"/>
                </a:lnTo>
                <a:lnTo>
                  <a:pt x="1352994" y="31216"/>
                </a:lnTo>
                <a:lnTo>
                  <a:pt x="1346339" y="29362"/>
                </a:lnTo>
                <a:lnTo>
                  <a:pt x="1342364" y="28892"/>
                </a:lnTo>
                <a:lnTo>
                  <a:pt x="1335087" y="28892"/>
                </a:lnTo>
                <a:lnTo>
                  <a:pt x="1332534" y="29121"/>
                </a:lnTo>
                <a:lnTo>
                  <a:pt x="1330058" y="29591"/>
                </a:lnTo>
                <a:lnTo>
                  <a:pt x="1327581" y="29972"/>
                </a:lnTo>
                <a:lnTo>
                  <a:pt x="1325270" y="30518"/>
                </a:lnTo>
                <a:lnTo>
                  <a:pt x="1323098" y="31216"/>
                </a:lnTo>
                <a:lnTo>
                  <a:pt x="1321015" y="31838"/>
                </a:lnTo>
                <a:lnTo>
                  <a:pt x="1319187" y="32562"/>
                </a:lnTo>
                <a:lnTo>
                  <a:pt x="1317650" y="33413"/>
                </a:lnTo>
                <a:lnTo>
                  <a:pt x="1316101" y="34188"/>
                </a:lnTo>
                <a:lnTo>
                  <a:pt x="1315021" y="34886"/>
                </a:lnTo>
                <a:lnTo>
                  <a:pt x="1313776" y="36131"/>
                </a:lnTo>
                <a:lnTo>
                  <a:pt x="1313357" y="36855"/>
                </a:lnTo>
                <a:lnTo>
                  <a:pt x="1312887" y="38481"/>
                </a:lnTo>
                <a:lnTo>
                  <a:pt x="1312964" y="43510"/>
                </a:lnTo>
                <a:lnTo>
                  <a:pt x="1315326" y="47688"/>
                </a:lnTo>
                <a:lnTo>
                  <a:pt x="1316482" y="47688"/>
                </a:lnTo>
                <a:lnTo>
                  <a:pt x="1317409" y="47383"/>
                </a:lnTo>
                <a:lnTo>
                  <a:pt x="1319733" y="46139"/>
                </a:lnTo>
                <a:lnTo>
                  <a:pt x="1321168" y="45440"/>
                </a:lnTo>
                <a:lnTo>
                  <a:pt x="1324571" y="43903"/>
                </a:lnTo>
                <a:lnTo>
                  <a:pt x="1326502" y="43205"/>
                </a:lnTo>
                <a:lnTo>
                  <a:pt x="1330909" y="41960"/>
                </a:lnTo>
                <a:lnTo>
                  <a:pt x="1333423" y="41656"/>
                </a:lnTo>
                <a:lnTo>
                  <a:pt x="1338376" y="41656"/>
                </a:lnTo>
                <a:lnTo>
                  <a:pt x="1340154" y="41884"/>
                </a:lnTo>
                <a:lnTo>
                  <a:pt x="1343012" y="42811"/>
                </a:lnTo>
                <a:lnTo>
                  <a:pt x="1344180" y="43510"/>
                </a:lnTo>
                <a:lnTo>
                  <a:pt x="1345031" y="44437"/>
                </a:lnTo>
                <a:lnTo>
                  <a:pt x="1345920" y="45326"/>
                </a:lnTo>
                <a:lnTo>
                  <a:pt x="1346555" y="46494"/>
                </a:lnTo>
                <a:lnTo>
                  <a:pt x="1346885" y="47917"/>
                </a:lnTo>
                <a:lnTo>
                  <a:pt x="1347266" y="49314"/>
                </a:lnTo>
                <a:lnTo>
                  <a:pt x="1347457" y="50977"/>
                </a:lnTo>
                <a:lnTo>
                  <a:pt x="1347457" y="56502"/>
                </a:lnTo>
                <a:lnTo>
                  <a:pt x="1347457" y="67068"/>
                </a:lnTo>
                <a:lnTo>
                  <a:pt x="1347457" y="77152"/>
                </a:lnTo>
                <a:lnTo>
                  <a:pt x="1345450" y="79476"/>
                </a:lnTo>
                <a:lnTo>
                  <a:pt x="1343444" y="81254"/>
                </a:lnTo>
                <a:lnTo>
                  <a:pt x="1341424" y="82499"/>
                </a:lnTo>
                <a:lnTo>
                  <a:pt x="1339494" y="83731"/>
                </a:lnTo>
                <a:lnTo>
                  <a:pt x="1337335" y="84353"/>
                </a:lnTo>
                <a:lnTo>
                  <a:pt x="1332153" y="84353"/>
                </a:lnTo>
                <a:lnTo>
                  <a:pt x="1329944" y="83654"/>
                </a:lnTo>
                <a:lnTo>
                  <a:pt x="1328318" y="82257"/>
                </a:lnTo>
                <a:lnTo>
                  <a:pt x="1326769" y="80797"/>
                </a:lnTo>
                <a:lnTo>
                  <a:pt x="1325994" y="78778"/>
                </a:lnTo>
                <a:lnTo>
                  <a:pt x="1325994" y="74764"/>
                </a:lnTo>
                <a:lnTo>
                  <a:pt x="1326273" y="73482"/>
                </a:lnTo>
                <a:lnTo>
                  <a:pt x="1326807" y="72402"/>
                </a:lnTo>
                <a:lnTo>
                  <a:pt x="1327353" y="71247"/>
                </a:lnTo>
                <a:lnTo>
                  <a:pt x="1338376" y="67068"/>
                </a:lnTo>
                <a:lnTo>
                  <a:pt x="1347457" y="67068"/>
                </a:lnTo>
                <a:lnTo>
                  <a:pt x="1347457" y="56502"/>
                </a:lnTo>
                <a:lnTo>
                  <a:pt x="1336408" y="56502"/>
                </a:lnTo>
                <a:lnTo>
                  <a:pt x="1331760" y="56896"/>
                </a:lnTo>
                <a:lnTo>
                  <a:pt x="1309522" y="73329"/>
                </a:lnTo>
                <a:lnTo>
                  <a:pt x="1309522" y="80060"/>
                </a:lnTo>
                <a:lnTo>
                  <a:pt x="1322514" y="94907"/>
                </a:lnTo>
                <a:lnTo>
                  <a:pt x="1325143" y="95758"/>
                </a:lnTo>
                <a:lnTo>
                  <a:pt x="1328051" y="96189"/>
                </a:lnTo>
                <a:lnTo>
                  <a:pt x="1335087" y="96189"/>
                </a:lnTo>
                <a:lnTo>
                  <a:pt x="1338567" y="95453"/>
                </a:lnTo>
                <a:lnTo>
                  <a:pt x="1344828" y="92506"/>
                </a:lnTo>
                <a:lnTo>
                  <a:pt x="1347660" y="90462"/>
                </a:lnTo>
                <a:lnTo>
                  <a:pt x="1350137" y="87833"/>
                </a:lnTo>
                <a:lnTo>
                  <a:pt x="1350137" y="93205"/>
                </a:lnTo>
                <a:lnTo>
                  <a:pt x="1354963" y="95021"/>
                </a:lnTo>
                <a:lnTo>
                  <a:pt x="1358912" y="95021"/>
                </a:lnTo>
                <a:lnTo>
                  <a:pt x="1364056" y="93205"/>
                </a:lnTo>
                <a:lnTo>
                  <a:pt x="1364056" y="87833"/>
                </a:lnTo>
                <a:lnTo>
                  <a:pt x="1364056" y="84353"/>
                </a:lnTo>
                <a:lnTo>
                  <a:pt x="1364056" y="67068"/>
                </a:lnTo>
                <a:close/>
              </a:path>
              <a:path w="1718945" h="119379">
                <a:moveTo>
                  <a:pt x="1397698" y="32372"/>
                </a:moveTo>
                <a:lnTo>
                  <a:pt x="1397546" y="31991"/>
                </a:lnTo>
                <a:lnTo>
                  <a:pt x="1397241" y="31673"/>
                </a:lnTo>
                <a:lnTo>
                  <a:pt x="1397000" y="31369"/>
                </a:lnTo>
                <a:lnTo>
                  <a:pt x="1396542" y="31102"/>
                </a:lnTo>
                <a:lnTo>
                  <a:pt x="1395844" y="30861"/>
                </a:lnTo>
                <a:lnTo>
                  <a:pt x="1395222" y="30556"/>
                </a:lnTo>
                <a:lnTo>
                  <a:pt x="1394371" y="30365"/>
                </a:lnTo>
                <a:lnTo>
                  <a:pt x="1393291" y="30289"/>
                </a:lnTo>
                <a:lnTo>
                  <a:pt x="1392288" y="30137"/>
                </a:lnTo>
                <a:lnTo>
                  <a:pt x="1390929" y="30048"/>
                </a:lnTo>
                <a:lnTo>
                  <a:pt x="1387602" y="30048"/>
                </a:lnTo>
                <a:lnTo>
                  <a:pt x="1386255" y="30137"/>
                </a:lnTo>
                <a:lnTo>
                  <a:pt x="1385176" y="30289"/>
                </a:lnTo>
                <a:lnTo>
                  <a:pt x="1384084" y="30365"/>
                </a:lnTo>
                <a:lnTo>
                  <a:pt x="1383233" y="30556"/>
                </a:lnTo>
                <a:lnTo>
                  <a:pt x="1382623" y="30861"/>
                </a:lnTo>
                <a:lnTo>
                  <a:pt x="1382001" y="31102"/>
                </a:lnTo>
                <a:lnTo>
                  <a:pt x="1381531" y="31369"/>
                </a:lnTo>
                <a:lnTo>
                  <a:pt x="1381226" y="31673"/>
                </a:lnTo>
                <a:lnTo>
                  <a:pt x="1380998" y="31991"/>
                </a:lnTo>
                <a:lnTo>
                  <a:pt x="1380998" y="93243"/>
                </a:lnTo>
                <a:lnTo>
                  <a:pt x="1387602" y="95021"/>
                </a:lnTo>
                <a:lnTo>
                  <a:pt x="1390929" y="95021"/>
                </a:lnTo>
                <a:lnTo>
                  <a:pt x="1392288" y="94983"/>
                </a:lnTo>
                <a:lnTo>
                  <a:pt x="1394371" y="94830"/>
                </a:lnTo>
                <a:lnTo>
                  <a:pt x="1395222" y="94678"/>
                </a:lnTo>
                <a:lnTo>
                  <a:pt x="1395844" y="94449"/>
                </a:lnTo>
                <a:lnTo>
                  <a:pt x="1396542" y="94208"/>
                </a:lnTo>
                <a:lnTo>
                  <a:pt x="1397000" y="93941"/>
                </a:lnTo>
                <a:lnTo>
                  <a:pt x="1397546" y="93243"/>
                </a:lnTo>
                <a:lnTo>
                  <a:pt x="1397698" y="92824"/>
                </a:lnTo>
                <a:lnTo>
                  <a:pt x="1397698" y="32372"/>
                </a:lnTo>
                <a:close/>
              </a:path>
              <a:path w="1718945" h="119379">
                <a:moveTo>
                  <a:pt x="1398981" y="9283"/>
                </a:moveTo>
                <a:lnTo>
                  <a:pt x="1398282" y="7048"/>
                </a:lnTo>
                <a:lnTo>
                  <a:pt x="1396885" y="5803"/>
                </a:lnTo>
                <a:lnTo>
                  <a:pt x="1395577" y="4495"/>
                </a:lnTo>
                <a:lnTo>
                  <a:pt x="1393063" y="3835"/>
                </a:lnTo>
                <a:lnTo>
                  <a:pt x="1385557" y="3835"/>
                </a:lnTo>
                <a:lnTo>
                  <a:pt x="1379601" y="16129"/>
                </a:lnTo>
                <a:lnTo>
                  <a:pt x="1380261" y="18376"/>
                </a:lnTo>
                <a:lnTo>
                  <a:pt x="1382890" y="20853"/>
                </a:lnTo>
                <a:lnTo>
                  <a:pt x="1385443" y="21463"/>
                </a:lnTo>
                <a:lnTo>
                  <a:pt x="1392948" y="21463"/>
                </a:lnTo>
                <a:lnTo>
                  <a:pt x="1395501" y="20853"/>
                </a:lnTo>
                <a:lnTo>
                  <a:pt x="1396885" y="19608"/>
                </a:lnTo>
                <a:lnTo>
                  <a:pt x="1398282" y="18300"/>
                </a:lnTo>
                <a:lnTo>
                  <a:pt x="1398917" y="16129"/>
                </a:lnTo>
                <a:lnTo>
                  <a:pt x="1398981" y="9283"/>
                </a:lnTo>
                <a:close/>
              </a:path>
              <a:path w="1718945" h="119379">
                <a:moveTo>
                  <a:pt x="1431353" y="3949"/>
                </a:moveTo>
                <a:lnTo>
                  <a:pt x="1431201" y="3568"/>
                </a:lnTo>
                <a:lnTo>
                  <a:pt x="1430883" y="3251"/>
                </a:lnTo>
                <a:lnTo>
                  <a:pt x="1430655" y="2870"/>
                </a:lnTo>
                <a:lnTo>
                  <a:pt x="1430197" y="2552"/>
                </a:lnTo>
                <a:lnTo>
                  <a:pt x="1429499" y="2324"/>
                </a:lnTo>
                <a:lnTo>
                  <a:pt x="1428877" y="2095"/>
                </a:lnTo>
                <a:lnTo>
                  <a:pt x="1428026" y="1905"/>
                </a:lnTo>
                <a:lnTo>
                  <a:pt x="1425943" y="1587"/>
                </a:lnTo>
                <a:lnTo>
                  <a:pt x="1424584" y="1511"/>
                </a:lnTo>
                <a:lnTo>
                  <a:pt x="1421257" y="1511"/>
                </a:lnTo>
                <a:lnTo>
                  <a:pt x="1414653" y="3568"/>
                </a:lnTo>
                <a:lnTo>
                  <a:pt x="1414653" y="93243"/>
                </a:lnTo>
                <a:lnTo>
                  <a:pt x="1421257" y="95021"/>
                </a:lnTo>
                <a:lnTo>
                  <a:pt x="1424584" y="95021"/>
                </a:lnTo>
                <a:lnTo>
                  <a:pt x="1425943" y="94983"/>
                </a:lnTo>
                <a:lnTo>
                  <a:pt x="1428026" y="94830"/>
                </a:lnTo>
                <a:lnTo>
                  <a:pt x="1428877" y="94678"/>
                </a:lnTo>
                <a:lnTo>
                  <a:pt x="1429499" y="94449"/>
                </a:lnTo>
                <a:lnTo>
                  <a:pt x="1430197" y="94208"/>
                </a:lnTo>
                <a:lnTo>
                  <a:pt x="1430655" y="93941"/>
                </a:lnTo>
                <a:lnTo>
                  <a:pt x="1431201" y="93243"/>
                </a:lnTo>
                <a:lnTo>
                  <a:pt x="1431353" y="92824"/>
                </a:lnTo>
                <a:lnTo>
                  <a:pt x="1431353" y="3949"/>
                </a:lnTo>
                <a:close/>
              </a:path>
              <a:path w="1718945" h="119379">
                <a:moveTo>
                  <a:pt x="1467904" y="81102"/>
                </a:moveTo>
                <a:lnTo>
                  <a:pt x="1467167" y="78435"/>
                </a:lnTo>
                <a:lnTo>
                  <a:pt x="1465707" y="77038"/>
                </a:lnTo>
                <a:lnTo>
                  <a:pt x="1464310" y="75577"/>
                </a:lnTo>
                <a:lnTo>
                  <a:pt x="1461795" y="74841"/>
                </a:lnTo>
                <a:lnTo>
                  <a:pt x="1454365" y="74841"/>
                </a:lnTo>
                <a:lnTo>
                  <a:pt x="1451737" y="75577"/>
                </a:lnTo>
                <a:lnTo>
                  <a:pt x="1450276" y="77038"/>
                </a:lnTo>
                <a:lnTo>
                  <a:pt x="1448803" y="78435"/>
                </a:lnTo>
                <a:lnTo>
                  <a:pt x="1448092" y="81102"/>
                </a:lnTo>
                <a:lnTo>
                  <a:pt x="1448066" y="89344"/>
                </a:lnTo>
                <a:lnTo>
                  <a:pt x="1448765" y="92011"/>
                </a:lnTo>
                <a:lnTo>
                  <a:pt x="1450162" y="93395"/>
                </a:lnTo>
                <a:lnTo>
                  <a:pt x="1451622" y="94792"/>
                </a:lnTo>
                <a:lnTo>
                  <a:pt x="1454213" y="95491"/>
                </a:lnTo>
                <a:lnTo>
                  <a:pt x="1461719" y="95491"/>
                </a:lnTo>
                <a:lnTo>
                  <a:pt x="1464310" y="94792"/>
                </a:lnTo>
                <a:lnTo>
                  <a:pt x="1465707" y="93395"/>
                </a:lnTo>
                <a:lnTo>
                  <a:pt x="1467167" y="92011"/>
                </a:lnTo>
                <a:lnTo>
                  <a:pt x="1467878" y="89344"/>
                </a:lnTo>
                <a:lnTo>
                  <a:pt x="1467904" y="81102"/>
                </a:lnTo>
                <a:close/>
              </a:path>
              <a:path w="1718945" h="119379">
                <a:moveTo>
                  <a:pt x="1529918" y="82143"/>
                </a:moveTo>
                <a:lnTo>
                  <a:pt x="1528749" y="75768"/>
                </a:lnTo>
                <a:lnTo>
                  <a:pt x="1528521" y="75539"/>
                </a:lnTo>
                <a:lnTo>
                  <a:pt x="1528178" y="75412"/>
                </a:lnTo>
                <a:lnTo>
                  <a:pt x="1527162" y="75412"/>
                </a:lnTo>
                <a:lnTo>
                  <a:pt x="1526476" y="75768"/>
                </a:lnTo>
                <a:lnTo>
                  <a:pt x="1524774" y="77152"/>
                </a:lnTo>
                <a:lnTo>
                  <a:pt x="1523720" y="77927"/>
                </a:lnTo>
                <a:lnTo>
                  <a:pt x="1521244" y="79629"/>
                </a:lnTo>
                <a:lnTo>
                  <a:pt x="1519783" y="80403"/>
                </a:lnTo>
                <a:lnTo>
                  <a:pt x="1516380" y="81800"/>
                </a:lnTo>
                <a:lnTo>
                  <a:pt x="1514398" y="82143"/>
                </a:lnTo>
                <a:lnTo>
                  <a:pt x="1509839" y="82143"/>
                </a:lnTo>
                <a:lnTo>
                  <a:pt x="1498358" y="65709"/>
                </a:lnTo>
                <a:lnTo>
                  <a:pt x="1498358" y="55968"/>
                </a:lnTo>
                <a:lnTo>
                  <a:pt x="1499514" y="51015"/>
                </a:lnTo>
                <a:lnTo>
                  <a:pt x="1501838" y="47688"/>
                </a:lnTo>
                <a:lnTo>
                  <a:pt x="1504149" y="44284"/>
                </a:lnTo>
                <a:lnTo>
                  <a:pt x="1507515" y="42583"/>
                </a:lnTo>
                <a:lnTo>
                  <a:pt x="1514170" y="42583"/>
                </a:lnTo>
                <a:lnTo>
                  <a:pt x="1516062" y="42926"/>
                </a:lnTo>
                <a:lnTo>
                  <a:pt x="1517611" y="43624"/>
                </a:lnTo>
                <a:lnTo>
                  <a:pt x="1519135" y="44208"/>
                </a:lnTo>
                <a:lnTo>
                  <a:pt x="1520634" y="44945"/>
                </a:lnTo>
                <a:lnTo>
                  <a:pt x="1521790" y="45720"/>
                </a:lnTo>
                <a:lnTo>
                  <a:pt x="1522945" y="46418"/>
                </a:lnTo>
                <a:lnTo>
                  <a:pt x="1523961" y="47066"/>
                </a:lnTo>
                <a:lnTo>
                  <a:pt x="1525663" y="48310"/>
                </a:lnTo>
                <a:lnTo>
                  <a:pt x="1526476" y="48615"/>
                </a:lnTo>
                <a:lnTo>
                  <a:pt x="1527937" y="48615"/>
                </a:lnTo>
                <a:lnTo>
                  <a:pt x="1528521" y="48120"/>
                </a:lnTo>
                <a:lnTo>
                  <a:pt x="1528978" y="47104"/>
                </a:lnTo>
                <a:lnTo>
                  <a:pt x="1529448" y="46024"/>
                </a:lnTo>
                <a:lnTo>
                  <a:pt x="1529588" y="44945"/>
                </a:lnTo>
                <a:lnTo>
                  <a:pt x="1529676" y="42583"/>
                </a:lnTo>
                <a:lnTo>
                  <a:pt x="1529638" y="39522"/>
                </a:lnTo>
                <a:lnTo>
                  <a:pt x="1529486" y="37985"/>
                </a:lnTo>
                <a:lnTo>
                  <a:pt x="1529372" y="37325"/>
                </a:lnTo>
                <a:lnTo>
                  <a:pt x="1529219" y="36779"/>
                </a:lnTo>
                <a:lnTo>
                  <a:pt x="1529143" y="36245"/>
                </a:lnTo>
                <a:lnTo>
                  <a:pt x="1528978" y="35814"/>
                </a:lnTo>
                <a:lnTo>
                  <a:pt x="1528749" y="35509"/>
                </a:lnTo>
                <a:lnTo>
                  <a:pt x="1528597" y="35191"/>
                </a:lnTo>
                <a:lnTo>
                  <a:pt x="1528254" y="34810"/>
                </a:lnTo>
                <a:lnTo>
                  <a:pt x="1527708" y="34340"/>
                </a:lnTo>
                <a:lnTo>
                  <a:pt x="1527238" y="33807"/>
                </a:lnTo>
                <a:lnTo>
                  <a:pt x="1526425" y="33223"/>
                </a:lnTo>
                <a:lnTo>
                  <a:pt x="1525270" y="32600"/>
                </a:lnTo>
                <a:lnTo>
                  <a:pt x="1524114" y="31915"/>
                </a:lnTo>
                <a:lnTo>
                  <a:pt x="1522755" y="31292"/>
                </a:lnTo>
                <a:lnTo>
                  <a:pt x="1521206" y="30746"/>
                </a:lnTo>
                <a:lnTo>
                  <a:pt x="1519745" y="30213"/>
                </a:lnTo>
                <a:lnTo>
                  <a:pt x="1518158" y="29781"/>
                </a:lnTo>
                <a:lnTo>
                  <a:pt x="1514754" y="29159"/>
                </a:lnTo>
                <a:lnTo>
                  <a:pt x="1512976" y="29006"/>
                </a:lnTo>
                <a:lnTo>
                  <a:pt x="1506791" y="29006"/>
                </a:lnTo>
                <a:lnTo>
                  <a:pt x="1502765" y="29705"/>
                </a:lnTo>
                <a:lnTo>
                  <a:pt x="1499057" y="31102"/>
                </a:lnTo>
                <a:lnTo>
                  <a:pt x="1495412" y="32410"/>
                </a:lnTo>
                <a:lnTo>
                  <a:pt x="1481188" y="57746"/>
                </a:lnTo>
                <a:lnTo>
                  <a:pt x="1481188" y="68884"/>
                </a:lnTo>
                <a:lnTo>
                  <a:pt x="1504962" y="96189"/>
                </a:lnTo>
                <a:lnTo>
                  <a:pt x="1511617" y="96189"/>
                </a:lnTo>
                <a:lnTo>
                  <a:pt x="1529486" y="87718"/>
                </a:lnTo>
                <a:lnTo>
                  <a:pt x="1529600" y="87287"/>
                </a:lnTo>
                <a:lnTo>
                  <a:pt x="1529715" y="86639"/>
                </a:lnTo>
                <a:lnTo>
                  <a:pt x="1529867" y="85090"/>
                </a:lnTo>
                <a:lnTo>
                  <a:pt x="1529918" y="82143"/>
                </a:lnTo>
                <a:close/>
              </a:path>
              <a:path w="1718945" h="119379">
                <a:moveTo>
                  <a:pt x="1602447" y="67068"/>
                </a:moveTo>
                <a:lnTo>
                  <a:pt x="1602422" y="56426"/>
                </a:lnTo>
                <a:lnTo>
                  <a:pt x="1601825" y="51904"/>
                </a:lnTo>
                <a:lnTo>
                  <a:pt x="1599349" y="43700"/>
                </a:lnTo>
                <a:lnTo>
                  <a:pt x="1598523" y="42240"/>
                </a:lnTo>
                <a:lnTo>
                  <a:pt x="1597418" y="40259"/>
                </a:lnTo>
                <a:lnTo>
                  <a:pt x="1594789" y="37477"/>
                </a:lnTo>
                <a:lnTo>
                  <a:pt x="1592237" y="34696"/>
                </a:lnTo>
                <a:lnTo>
                  <a:pt x="1588985" y="32562"/>
                </a:lnTo>
                <a:lnTo>
                  <a:pt x="1585010" y="31076"/>
                </a:lnTo>
                <a:lnTo>
                  <a:pt x="1585010" y="59258"/>
                </a:lnTo>
                <a:lnTo>
                  <a:pt x="1584909" y="67068"/>
                </a:lnTo>
                <a:lnTo>
                  <a:pt x="1584731" y="68656"/>
                </a:lnTo>
                <a:lnTo>
                  <a:pt x="1584121" y="71120"/>
                </a:lnTo>
                <a:lnTo>
                  <a:pt x="1583575" y="73596"/>
                </a:lnTo>
                <a:lnTo>
                  <a:pt x="1572856" y="82727"/>
                </a:lnTo>
                <a:lnTo>
                  <a:pt x="1567522" y="82727"/>
                </a:lnTo>
                <a:lnTo>
                  <a:pt x="1555915" y="58089"/>
                </a:lnTo>
                <a:lnTo>
                  <a:pt x="1556080" y="56426"/>
                </a:lnTo>
                <a:lnTo>
                  <a:pt x="1556626" y="53949"/>
                </a:lnTo>
                <a:lnTo>
                  <a:pt x="1557235" y="51473"/>
                </a:lnTo>
                <a:lnTo>
                  <a:pt x="1558163" y="49390"/>
                </a:lnTo>
                <a:lnTo>
                  <a:pt x="1559407" y="47688"/>
                </a:lnTo>
                <a:lnTo>
                  <a:pt x="1560639" y="45910"/>
                </a:lnTo>
                <a:lnTo>
                  <a:pt x="1562188" y="44551"/>
                </a:lnTo>
                <a:lnTo>
                  <a:pt x="1565897" y="42697"/>
                </a:lnTo>
                <a:lnTo>
                  <a:pt x="1568069" y="42240"/>
                </a:lnTo>
                <a:lnTo>
                  <a:pt x="1573403" y="42240"/>
                </a:lnTo>
                <a:lnTo>
                  <a:pt x="1585010" y="59258"/>
                </a:lnTo>
                <a:lnTo>
                  <a:pt x="1585010" y="31076"/>
                </a:lnTo>
                <a:lnTo>
                  <a:pt x="1581175" y="29629"/>
                </a:lnTo>
                <a:lnTo>
                  <a:pt x="1576578" y="28892"/>
                </a:lnTo>
                <a:lnTo>
                  <a:pt x="1565744" y="28892"/>
                </a:lnTo>
                <a:lnTo>
                  <a:pt x="1560957" y="29743"/>
                </a:lnTo>
                <a:lnTo>
                  <a:pt x="1556854" y="31445"/>
                </a:lnTo>
                <a:lnTo>
                  <a:pt x="1552752" y="33070"/>
                </a:lnTo>
                <a:lnTo>
                  <a:pt x="1538516" y="58089"/>
                </a:lnTo>
                <a:lnTo>
                  <a:pt x="1538554" y="68656"/>
                </a:lnTo>
                <a:lnTo>
                  <a:pt x="1564398" y="96189"/>
                </a:lnTo>
                <a:lnTo>
                  <a:pt x="1575219" y="96189"/>
                </a:lnTo>
                <a:lnTo>
                  <a:pt x="1600365" y="75882"/>
                </a:lnTo>
                <a:lnTo>
                  <a:pt x="1601749" y="71704"/>
                </a:lnTo>
                <a:lnTo>
                  <a:pt x="1602447" y="67068"/>
                </a:lnTo>
                <a:close/>
              </a:path>
              <a:path w="1718945" h="119379">
                <a:moveTo>
                  <a:pt x="1710690" y="92824"/>
                </a:moveTo>
                <a:lnTo>
                  <a:pt x="1710563" y="49733"/>
                </a:lnTo>
                <a:lnTo>
                  <a:pt x="1710296" y="47536"/>
                </a:lnTo>
                <a:lnTo>
                  <a:pt x="1709547" y="44551"/>
                </a:lnTo>
                <a:lnTo>
                  <a:pt x="1709318" y="43510"/>
                </a:lnTo>
                <a:lnTo>
                  <a:pt x="1708823" y="41351"/>
                </a:lnTo>
                <a:lnTo>
                  <a:pt x="1708137" y="39801"/>
                </a:lnTo>
                <a:lnTo>
                  <a:pt x="1707629" y="38684"/>
                </a:lnTo>
                <a:lnTo>
                  <a:pt x="1705927" y="36436"/>
                </a:lnTo>
                <a:lnTo>
                  <a:pt x="1704301" y="34112"/>
                </a:lnTo>
                <a:lnTo>
                  <a:pt x="1702142" y="32296"/>
                </a:lnTo>
                <a:lnTo>
                  <a:pt x="1699425" y="30988"/>
                </a:lnTo>
                <a:lnTo>
                  <a:pt x="1696720" y="29591"/>
                </a:lnTo>
                <a:lnTo>
                  <a:pt x="1693392" y="28892"/>
                </a:lnTo>
                <a:lnTo>
                  <a:pt x="1687677" y="28892"/>
                </a:lnTo>
                <a:lnTo>
                  <a:pt x="1685937" y="29121"/>
                </a:lnTo>
                <a:lnTo>
                  <a:pt x="1684235" y="29591"/>
                </a:lnTo>
                <a:lnTo>
                  <a:pt x="1682610" y="29972"/>
                </a:lnTo>
                <a:lnTo>
                  <a:pt x="1680946" y="30632"/>
                </a:lnTo>
                <a:lnTo>
                  <a:pt x="1679244" y="31559"/>
                </a:lnTo>
                <a:lnTo>
                  <a:pt x="1677619" y="32410"/>
                </a:lnTo>
                <a:lnTo>
                  <a:pt x="1675917" y="33540"/>
                </a:lnTo>
                <a:lnTo>
                  <a:pt x="1672437" y="36245"/>
                </a:lnTo>
                <a:lnTo>
                  <a:pt x="1670697" y="37871"/>
                </a:lnTo>
                <a:lnTo>
                  <a:pt x="1668919" y="39801"/>
                </a:lnTo>
                <a:lnTo>
                  <a:pt x="1668805" y="39573"/>
                </a:lnTo>
                <a:lnTo>
                  <a:pt x="1668145" y="38176"/>
                </a:lnTo>
                <a:lnTo>
                  <a:pt x="1667179" y="36703"/>
                </a:lnTo>
                <a:lnTo>
                  <a:pt x="1666011" y="35394"/>
                </a:lnTo>
                <a:lnTo>
                  <a:pt x="1664931" y="33997"/>
                </a:lnTo>
                <a:lnTo>
                  <a:pt x="1663623" y="32842"/>
                </a:lnTo>
                <a:lnTo>
                  <a:pt x="1662074" y="31915"/>
                </a:lnTo>
                <a:lnTo>
                  <a:pt x="1660601" y="30899"/>
                </a:lnTo>
                <a:lnTo>
                  <a:pt x="1658861" y="30175"/>
                </a:lnTo>
                <a:lnTo>
                  <a:pt x="1656854" y="29705"/>
                </a:lnTo>
                <a:lnTo>
                  <a:pt x="1654911" y="29159"/>
                </a:lnTo>
                <a:lnTo>
                  <a:pt x="1652714" y="28892"/>
                </a:lnTo>
                <a:lnTo>
                  <a:pt x="1646682" y="28892"/>
                </a:lnTo>
                <a:lnTo>
                  <a:pt x="1630172" y="39573"/>
                </a:lnTo>
                <a:lnTo>
                  <a:pt x="1630045" y="31877"/>
                </a:lnTo>
                <a:lnTo>
                  <a:pt x="1629587" y="31254"/>
                </a:lnTo>
                <a:lnTo>
                  <a:pt x="1629194" y="30988"/>
                </a:lnTo>
                <a:lnTo>
                  <a:pt x="1628660" y="30746"/>
                </a:lnTo>
                <a:lnTo>
                  <a:pt x="1628190" y="30518"/>
                </a:lnTo>
                <a:lnTo>
                  <a:pt x="1627454" y="30365"/>
                </a:lnTo>
                <a:lnTo>
                  <a:pt x="1626450" y="30289"/>
                </a:lnTo>
                <a:lnTo>
                  <a:pt x="1625523" y="30137"/>
                </a:lnTo>
                <a:lnTo>
                  <a:pt x="1624368" y="30048"/>
                </a:lnTo>
                <a:lnTo>
                  <a:pt x="1621574" y="30048"/>
                </a:lnTo>
                <a:lnTo>
                  <a:pt x="1620418" y="30137"/>
                </a:lnTo>
                <a:lnTo>
                  <a:pt x="1619491" y="30289"/>
                </a:lnTo>
                <a:lnTo>
                  <a:pt x="1618564" y="30365"/>
                </a:lnTo>
                <a:lnTo>
                  <a:pt x="1615859" y="31877"/>
                </a:lnTo>
                <a:lnTo>
                  <a:pt x="1615897" y="93243"/>
                </a:lnTo>
                <a:lnTo>
                  <a:pt x="1622513" y="95021"/>
                </a:lnTo>
                <a:lnTo>
                  <a:pt x="1625828" y="95021"/>
                </a:lnTo>
                <a:lnTo>
                  <a:pt x="1627187" y="94983"/>
                </a:lnTo>
                <a:lnTo>
                  <a:pt x="1629270" y="94830"/>
                </a:lnTo>
                <a:lnTo>
                  <a:pt x="1630121" y="94678"/>
                </a:lnTo>
                <a:lnTo>
                  <a:pt x="1630743" y="94449"/>
                </a:lnTo>
                <a:lnTo>
                  <a:pt x="1631442" y="94208"/>
                </a:lnTo>
                <a:lnTo>
                  <a:pt x="1631911" y="93941"/>
                </a:lnTo>
                <a:lnTo>
                  <a:pt x="1632445" y="93243"/>
                </a:lnTo>
                <a:lnTo>
                  <a:pt x="1632597" y="92824"/>
                </a:lnTo>
                <a:lnTo>
                  <a:pt x="1632597" y="52679"/>
                </a:lnTo>
                <a:lnTo>
                  <a:pt x="1634998" y="49733"/>
                </a:lnTo>
                <a:lnTo>
                  <a:pt x="1637169" y="47536"/>
                </a:lnTo>
                <a:lnTo>
                  <a:pt x="1641309" y="44323"/>
                </a:lnTo>
                <a:lnTo>
                  <a:pt x="1643354" y="43510"/>
                </a:lnTo>
                <a:lnTo>
                  <a:pt x="1646986" y="43510"/>
                </a:lnTo>
                <a:lnTo>
                  <a:pt x="1648383" y="43865"/>
                </a:lnTo>
                <a:lnTo>
                  <a:pt x="1649539" y="44551"/>
                </a:lnTo>
                <a:lnTo>
                  <a:pt x="1650784" y="45173"/>
                </a:lnTo>
                <a:lnTo>
                  <a:pt x="1651787" y="46101"/>
                </a:lnTo>
                <a:lnTo>
                  <a:pt x="1652562" y="47345"/>
                </a:lnTo>
                <a:lnTo>
                  <a:pt x="1653336" y="48501"/>
                </a:lnTo>
                <a:lnTo>
                  <a:pt x="1653870" y="49898"/>
                </a:lnTo>
                <a:lnTo>
                  <a:pt x="1654187" y="51523"/>
                </a:lnTo>
                <a:lnTo>
                  <a:pt x="1654568" y="53136"/>
                </a:lnTo>
                <a:lnTo>
                  <a:pt x="1654759" y="54965"/>
                </a:lnTo>
                <a:lnTo>
                  <a:pt x="1654873" y="93243"/>
                </a:lnTo>
                <a:lnTo>
                  <a:pt x="1655114" y="93637"/>
                </a:lnTo>
                <a:lnTo>
                  <a:pt x="1661604" y="95021"/>
                </a:lnTo>
                <a:lnTo>
                  <a:pt x="1664855" y="95021"/>
                </a:lnTo>
                <a:lnTo>
                  <a:pt x="1671586" y="92824"/>
                </a:lnTo>
                <a:lnTo>
                  <a:pt x="1671586" y="52679"/>
                </a:lnTo>
                <a:lnTo>
                  <a:pt x="1673987" y="49733"/>
                </a:lnTo>
                <a:lnTo>
                  <a:pt x="1676146" y="47536"/>
                </a:lnTo>
                <a:lnTo>
                  <a:pt x="1680286" y="44323"/>
                </a:lnTo>
                <a:lnTo>
                  <a:pt x="1682330" y="43510"/>
                </a:lnTo>
                <a:lnTo>
                  <a:pt x="1686052" y="43510"/>
                </a:lnTo>
                <a:lnTo>
                  <a:pt x="1687474" y="43865"/>
                </a:lnTo>
                <a:lnTo>
                  <a:pt x="1688642" y="44551"/>
                </a:lnTo>
                <a:lnTo>
                  <a:pt x="1689798" y="45173"/>
                </a:lnTo>
                <a:lnTo>
                  <a:pt x="1690763" y="46101"/>
                </a:lnTo>
                <a:lnTo>
                  <a:pt x="1691538" y="47345"/>
                </a:lnTo>
                <a:lnTo>
                  <a:pt x="1692313" y="48501"/>
                </a:lnTo>
                <a:lnTo>
                  <a:pt x="1692897" y="49898"/>
                </a:lnTo>
                <a:lnTo>
                  <a:pt x="1693672" y="53136"/>
                </a:lnTo>
                <a:lnTo>
                  <a:pt x="1693862" y="54965"/>
                </a:lnTo>
                <a:lnTo>
                  <a:pt x="1693976" y="93243"/>
                </a:lnTo>
                <a:lnTo>
                  <a:pt x="1694205" y="93637"/>
                </a:lnTo>
                <a:lnTo>
                  <a:pt x="1700631" y="95021"/>
                </a:lnTo>
                <a:lnTo>
                  <a:pt x="1703959" y="95021"/>
                </a:lnTo>
                <a:lnTo>
                  <a:pt x="1710524" y="93243"/>
                </a:lnTo>
                <a:lnTo>
                  <a:pt x="1710690" y="92824"/>
                </a:lnTo>
                <a:close/>
              </a:path>
              <a:path w="1718945" h="119379">
                <a:moveTo>
                  <a:pt x="1718767" y="103593"/>
                </a:moveTo>
                <a:lnTo>
                  <a:pt x="1188999" y="103593"/>
                </a:lnTo>
                <a:lnTo>
                  <a:pt x="1189685" y="100863"/>
                </a:lnTo>
                <a:lnTo>
                  <a:pt x="1189659" y="94792"/>
                </a:lnTo>
                <a:lnTo>
                  <a:pt x="1189291" y="92900"/>
                </a:lnTo>
                <a:lnTo>
                  <a:pt x="1189164" y="92506"/>
                </a:lnTo>
                <a:lnTo>
                  <a:pt x="1188885" y="91897"/>
                </a:lnTo>
                <a:lnTo>
                  <a:pt x="1187399" y="88531"/>
                </a:lnTo>
                <a:lnTo>
                  <a:pt x="1186002" y="86753"/>
                </a:lnTo>
                <a:lnTo>
                  <a:pt x="1184148" y="85280"/>
                </a:lnTo>
                <a:lnTo>
                  <a:pt x="1182370" y="83731"/>
                </a:lnTo>
                <a:lnTo>
                  <a:pt x="1180122" y="82575"/>
                </a:lnTo>
                <a:lnTo>
                  <a:pt x="1177417" y="81800"/>
                </a:lnTo>
                <a:lnTo>
                  <a:pt x="1174788" y="80949"/>
                </a:lnTo>
                <a:lnTo>
                  <a:pt x="1172857" y="80632"/>
                </a:lnTo>
                <a:lnTo>
                  <a:pt x="1172857" y="96532"/>
                </a:lnTo>
                <a:lnTo>
                  <a:pt x="1172845" y="100012"/>
                </a:lnTo>
                <a:lnTo>
                  <a:pt x="1172654" y="100863"/>
                </a:lnTo>
                <a:lnTo>
                  <a:pt x="1172197" y="101866"/>
                </a:lnTo>
                <a:lnTo>
                  <a:pt x="1171816" y="102958"/>
                </a:lnTo>
                <a:lnTo>
                  <a:pt x="1171321" y="103593"/>
                </a:lnTo>
                <a:lnTo>
                  <a:pt x="1146848" y="103593"/>
                </a:lnTo>
                <a:lnTo>
                  <a:pt x="1146441" y="102958"/>
                </a:lnTo>
                <a:lnTo>
                  <a:pt x="1146556" y="98628"/>
                </a:lnTo>
                <a:lnTo>
                  <a:pt x="1151890" y="91897"/>
                </a:lnTo>
                <a:lnTo>
                  <a:pt x="1166710" y="92316"/>
                </a:lnTo>
                <a:lnTo>
                  <a:pt x="1168908" y="92900"/>
                </a:lnTo>
                <a:lnTo>
                  <a:pt x="1169847" y="93560"/>
                </a:lnTo>
                <a:lnTo>
                  <a:pt x="1172083" y="95059"/>
                </a:lnTo>
                <a:lnTo>
                  <a:pt x="1172857" y="96532"/>
                </a:lnTo>
                <a:lnTo>
                  <a:pt x="1172857" y="80632"/>
                </a:lnTo>
                <a:lnTo>
                  <a:pt x="1171765" y="80441"/>
                </a:lnTo>
                <a:lnTo>
                  <a:pt x="1151851" y="79629"/>
                </a:lnTo>
                <a:lnTo>
                  <a:pt x="1150264" y="79209"/>
                </a:lnTo>
                <a:lnTo>
                  <a:pt x="1149108" y="78435"/>
                </a:lnTo>
                <a:lnTo>
                  <a:pt x="1147953" y="77584"/>
                </a:lnTo>
                <a:lnTo>
                  <a:pt x="1147368" y="76504"/>
                </a:lnTo>
                <a:lnTo>
                  <a:pt x="1147368" y="74256"/>
                </a:lnTo>
                <a:lnTo>
                  <a:pt x="1147559" y="73406"/>
                </a:lnTo>
                <a:lnTo>
                  <a:pt x="1148410" y="71780"/>
                </a:lnTo>
                <a:lnTo>
                  <a:pt x="1148918" y="71043"/>
                </a:lnTo>
                <a:lnTo>
                  <a:pt x="1149451" y="70434"/>
                </a:lnTo>
                <a:lnTo>
                  <a:pt x="1150378" y="71043"/>
                </a:lnTo>
                <a:lnTo>
                  <a:pt x="1151699" y="71589"/>
                </a:lnTo>
                <a:lnTo>
                  <a:pt x="1155179" y="72517"/>
                </a:lnTo>
                <a:lnTo>
                  <a:pt x="1157033" y="72745"/>
                </a:lnTo>
                <a:lnTo>
                  <a:pt x="1162761" y="72745"/>
                </a:lnTo>
                <a:lnTo>
                  <a:pt x="1166164" y="72288"/>
                </a:lnTo>
                <a:lnTo>
                  <a:pt x="1172273" y="70434"/>
                </a:lnTo>
                <a:lnTo>
                  <a:pt x="1174864" y="69037"/>
                </a:lnTo>
                <a:lnTo>
                  <a:pt x="1176959" y="67183"/>
                </a:lnTo>
                <a:lnTo>
                  <a:pt x="1179118" y="65328"/>
                </a:lnTo>
                <a:lnTo>
                  <a:pt x="1180782" y="63042"/>
                </a:lnTo>
                <a:lnTo>
                  <a:pt x="1181595" y="61150"/>
                </a:lnTo>
                <a:lnTo>
                  <a:pt x="1183106" y="57632"/>
                </a:lnTo>
                <a:lnTo>
                  <a:pt x="1183614" y="54876"/>
                </a:lnTo>
                <a:lnTo>
                  <a:pt x="1183678" y="49580"/>
                </a:lnTo>
                <a:lnTo>
                  <a:pt x="1183487" y="48196"/>
                </a:lnTo>
                <a:lnTo>
                  <a:pt x="1182712" y="45478"/>
                </a:lnTo>
                <a:lnTo>
                  <a:pt x="1182014" y="44246"/>
                </a:lnTo>
                <a:lnTo>
                  <a:pt x="1181011" y="43167"/>
                </a:lnTo>
                <a:lnTo>
                  <a:pt x="1188745" y="43167"/>
                </a:lnTo>
                <a:lnTo>
                  <a:pt x="1190523" y="34582"/>
                </a:lnTo>
                <a:lnTo>
                  <a:pt x="1190294" y="32918"/>
                </a:lnTo>
                <a:lnTo>
                  <a:pt x="1189367" y="30899"/>
                </a:lnTo>
                <a:lnTo>
                  <a:pt x="1188745" y="30403"/>
                </a:lnTo>
                <a:lnTo>
                  <a:pt x="1169060" y="30403"/>
                </a:lnTo>
                <a:lnTo>
                  <a:pt x="1168946" y="47764"/>
                </a:lnTo>
                <a:lnTo>
                  <a:pt x="1168946" y="52324"/>
                </a:lnTo>
                <a:lnTo>
                  <a:pt x="1168717" y="53644"/>
                </a:lnTo>
                <a:lnTo>
                  <a:pt x="1163269" y="60337"/>
                </a:lnTo>
                <a:lnTo>
                  <a:pt x="1162024" y="60871"/>
                </a:lnTo>
                <a:lnTo>
                  <a:pt x="1160589" y="61150"/>
                </a:lnTo>
                <a:lnTo>
                  <a:pt x="1155801" y="61150"/>
                </a:lnTo>
                <a:lnTo>
                  <a:pt x="1148803" y="49580"/>
                </a:lnTo>
                <a:lnTo>
                  <a:pt x="1148956" y="48577"/>
                </a:lnTo>
                <a:lnTo>
                  <a:pt x="1157033" y="40843"/>
                </a:lnTo>
                <a:lnTo>
                  <a:pt x="1161986" y="40843"/>
                </a:lnTo>
                <a:lnTo>
                  <a:pt x="1164501" y="41732"/>
                </a:lnTo>
                <a:lnTo>
                  <a:pt x="1168057" y="45288"/>
                </a:lnTo>
                <a:lnTo>
                  <a:pt x="1168946" y="47764"/>
                </a:lnTo>
                <a:lnTo>
                  <a:pt x="1168946" y="30378"/>
                </a:lnTo>
                <a:lnTo>
                  <a:pt x="1167599" y="30010"/>
                </a:lnTo>
                <a:lnTo>
                  <a:pt x="1166012" y="29705"/>
                </a:lnTo>
                <a:lnTo>
                  <a:pt x="1162608" y="29235"/>
                </a:lnTo>
                <a:lnTo>
                  <a:pt x="1160830" y="29121"/>
                </a:lnTo>
                <a:lnTo>
                  <a:pt x="1155255" y="29121"/>
                </a:lnTo>
                <a:lnTo>
                  <a:pt x="1134198" y="54876"/>
                </a:lnTo>
                <a:lnTo>
                  <a:pt x="1134605" y="57277"/>
                </a:lnTo>
                <a:lnTo>
                  <a:pt x="1135532" y="59524"/>
                </a:lnTo>
                <a:lnTo>
                  <a:pt x="1136459" y="61683"/>
                </a:lnTo>
                <a:lnTo>
                  <a:pt x="1137704" y="63550"/>
                </a:lnTo>
                <a:lnTo>
                  <a:pt x="1139240" y="65087"/>
                </a:lnTo>
                <a:lnTo>
                  <a:pt x="1137310" y="66865"/>
                </a:lnTo>
                <a:lnTo>
                  <a:pt x="1135722" y="68846"/>
                </a:lnTo>
                <a:lnTo>
                  <a:pt x="1134491" y="71005"/>
                </a:lnTo>
                <a:lnTo>
                  <a:pt x="1133335" y="73177"/>
                </a:lnTo>
                <a:lnTo>
                  <a:pt x="1132751" y="75577"/>
                </a:lnTo>
                <a:lnTo>
                  <a:pt x="1132789" y="80441"/>
                </a:lnTo>
                <a:lnTo>
                  <a:pt x="1138783" y="88061"/>
                </a:lnTo>
                <a:lnTo>
                  <a:pt x="1137386" y="89141"/>
                </a:lnTo>
                <a:lnTo>
                  <a:pt x="1136154" y="90271"/>
                </a:lnTo>
                <a:lnTo>
                  <a:pt x="1135075" y="91427"/>
                </a:lnTo>
                <a:lnTo>
                  <a:pt x="1133983" y="92506"/>
                </a:lnTo>
                <a:lnTo>
                  <a:pt x="1130261" y="100863"/>
                </a:lnTo>
                <a:lnTo>
                  <a:pt x="1130325" y="103593"/>
                </a:lnTo>
                <a:lnTo>
                  <a:pt x="1117955" y="103593"/>
                </a:lnTo>
                <a:lnTo>
                  <a:pt x="1117955" y="4648"/>
                </a:lnTo>
                <a:lnTo>
                  <a:pt x="1117803" y="3835"/>
                </a:lnTo>
                <a:lnTo>
                  <a:pt x="1117498" y="3136"/>
                </a:lnTo>
                <a:lnTo>
                  <a:pt x="1117257" y="2362"/>
                </a:lnTo>
                <a:lnTo>
                  <a:pt x="1116914" y="1739"/>
                </a:lnTo>
                <a:lnTo>
                  <a:pt x="1115987" y="812"/>
                </a:lnTo>
                <a:lnTo>
                  <a:pt x="1115441" y="508"/>
                </a:lnTo>
                <a:lnTo>
                  <a:pt x="1114831" y="355"/>
                </a:lnTo>
                <a:lnTo>
                  <a:pt x="1114209" y="114"/>
                </a:lnTo>
                <a:lnTo>
                  <a:pt x="1113510" y="0"/>
                </a:lnTo>
                <a:lnTo>
                  <a:pt x="1091666" y="0"/>
                </a:lnTo>
                <a:lnTo>
                  <a:pt x="1091349" y="114"/>
                </a:lnTo>
                <a:lnTo>
                  <a:pt x="1091044" y="355"/>
                </a:lnTo>
                <a:lnTo>
                  <a:pt x="1090739" y="508"/>
                </a:lnTo>
                <a:lnTo>
                  <a:pt x="1089761" y="3136"/>
                </a:lnTo>
                <a:lnTo>
                  <a:pt x="1089837" y="9867"/>
                </a:lnTo>
                <a:lnTo>
                  <a:pt x="1090231" y="10795"/>
                </a:lnTo>
                <a:lnTo>
                  <a:pt x="1090688" y="11645"/>
                </a:lnTo>
                <a:lnTo>
                  <a:pt x="1091272" y="12065"/>
                </a:lnTo>
                <a:lnTo>
                  <a:pt x="1102182" y="12065"/>
                </a:lnTo>
                <a:lnTo>
                  <a:pt x="1102182" y="103593"/>
                </a:lnTo>
                <a:lnTo>
                  <a:pt x="950429" y="103593"/>
                </a:lnTo>
                <a:lnTo>
                  <a:pt x="950429" y="12065"/>
                </a:lnTo>
                <a:lnTo>
                  <a:pt x="961301" y="12065"/>
                </a:lnTo>
                <a:lnTo>
                  <a:pt x="961885" y="11645"/>
                </a:lnTo>
                <a:lnTo>
                  <a:pt x="962266" y="10795"/>
                </a:lnTo>
                <a:lnTo>
                  <a:pt x="962660" y="9867"/>
                </a:lnTo>
                <a:lnTo>
                  <a:pt x="962850" y="8280"/>
                </a:lnTo>
                <a:lnTo>
                  <a:pt x="962799" y="3835"/>
                </a:lnTo>
                <a:lnTo>
                  <a:pt x="962660" y="2362"/>
                </a:lnTo>
                <a:lnTo>
                  <a:pt x="962507" y="1739"/>
                </a:lnTo>
                <a:lnTo>
                  <a:pt x="962266" y="1282"/>
                </a:lnTo>
                <a:lnTo>
                  <a:pt x="962113" y="812"/>
                </a:lnTo>
                <a:lnTo>
                  <a:pt x="961885" y="508"/>
                </a:lnTo>
                <a:lnTo>
                  <a:pt x="961580" y="355"/>
                </a:lnTo>
                <a:lnTo>
                  <a:pt x="961263" y="114"/>
                </a:lnTo>
                <a:lnTo>
                  <a:pt x="960920" y="0"/>
                </a:lnTo>
                <a:lnTo>
                  <a:pt x="939101" y="0"/>
                </a:lnTo>
                <a:lnTo>
                  <a:pt x="938403" y="114"/>
                </a:lnTo>
                <a:lnTo>
                  <a:pt x="937793" y="355"/>
                </a:lnTo>
                <a:lnTo>
                  <a:pt x="937171" y="508"/>
                </a:lnTo>
                <a:lnTo>
                  <a:pt x="936625" y="812"/>
                </a:lnTo>
                <a:lnTo>
                  <a:pt x="935697" y="1739"/>
                </a:lnTo>
                <a:lnTo>
                  <a:pt x="935355" y="2362"/>
                </a:lnTo>
                <a:lnTo>
                  <a:pt x="934885" y="3835"/>
                </a:lnTo>
                <a:lnTo>
                  <a:pt x="934885" y="103593"/>
                </a:lnTo>
                <a:lnTo>
                  <a:pt x="0" y="103593"/>
                </a:lnTo>
                <a:lnTo>
                  <a:pt x="0" y="115925"/>
                </a:lnTo>
                <a:lnTo>
                  <a:pt x="936180" y="115925"/>
                </a:lnTo>
                <a:lnTo>
                  <a:pt x="936625" y="116370"/>
                </a:lnTo>
                <a:lnTo>
                  <a:pt x="937171" y="116725"/>
                </a:lnTo>
                <a:lnTo>
                  <a:pt x="938403" y="117182"/>
                </a:lnTo>
                <a:lnTo>
                  <a:pt x="939101" y="117297"/>
                </a:lnTo>
                <a:lnTo>
                  <a:pt x="961301" y="117297"/>
                </a:lnTo>
                <a:lnTo>
                  <a:pt x="961885" y="116840"/>
                </a:lnTo>
                <a:lnTo>
                  <a:pt x="962253" y="115925"/>
                </a:lnTo>
                <a:lnTo>
                  <a:pt x="1090231" y="115925"/>
                </a:lnTo>
                <a:lnTo>
                  <a:pt x="1090688" y="116840"/>
                </a:lnTo>
                <a:lnTo>
                  <a:pt x="1091272" y="117297"/>
                </a:lnTo>
                <a:lnTo>
                  <a:pt x="1113510" y="117297"/>
                </a:lnTo>
                <a:lnTo>
                  <a:pt x="1114209" y="117182"/>
                </a:lnTo>
                <a:lnTo>
                  <a:pt x="1115441" y="116725"/>
                </a:lnTo>
                <a:lnTo>
                  <a:pt x="1115987" y="116370"/>
                </a:lnTo>
                <a:lnTo>
                  <a:pt x="1116431" y="115925"/>
                </a:lnTo>
                <a:lnTo>
                  <a:pt x="1138910" y="115925"/>
                </a:lnTo>
                <a:lnTo>
                  <a:pt x="1141958" y="117106"/>
                </a:lnTo>
                <a:lnTo>
                  <a:pt x="1149146" y="118656"/>
                </a:lnTo>
                <a:lnTo>
                  <a:pt x="1153515" y="119037"/>
                </a:lnTo>
                <a:lnTo>
                  <a:pt x="1163802" y="119037"/>
                </a:lnTo>
                <a:lnTo>
                  <a:pt x="1168323" y="118503"/>
                </a:lnTo>
                <a:lnTo>
                  <a:pt x="1176147" y="116332"/>
                </a:lnTo>
                <a:lnTo>
                  <a:pt x="1177010" y="115925"/>
                </a:lnTo>
                <a:lnTo>
                  <a:pt x="1718767" y="115925"/>
                </a:lnTo>
                <a:lnTo>
                  <a:pt x="1718767" y="103593"/>
                </a:lnTo>
                <a:close/>
              </a:path>
            </a:pathLst>
          </a:custGeom>
          <a:solidFill>
            <a:srgbClr val="0563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26040" y="1203923"/>
            <a:ext cx="1499235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>
                <a:solidFill>
                  <a:srgbClr val="0070C0"/>
                </a:solidFill>
                <a:latin typeface="Arial Black"/>
                <a:cs typeface="Arial Black"/>
              </a:rPr>
              <a:t>Stream</a:t>
            </a:r>
            <a:r>
              <a:rPr dirty="0" sz="1550" spc="-65">
                <a:solidFill>
                  <a:srgbClr val="0070C0"/>
                </a:solidFill>
                <a:latin typeface="Arial Black"/>
                <a:cs typeface="Arial Black"/>
              </a:rPr>
              <a:t> </a:t>
            </a:r>
            <a:r>
              <a:rPr dirty="0" sz="1550" spc="5">
                <a:solidFill>
                  <a:srgbClr val="0070C0"/>
                </a:solidFill>
                <a:latin typeface="Arial Black"/>
                <a:cs typeface="Arial Black"/>
              </a:rPr>
              <a:t>Name</a:t>
            </a:r>
            <a:endParaRPr sz="155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63324" y="1505977"/>
            <a:ext cx="3025865" cy="136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54267" y="1954703"/>
            <a:ext cx="1455447" cy="1230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88558" y="2445329"/>
            <a:ext cx="1135816" cy="1662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54353" y="2707326"/>
            <a:ext cx="2212741" cy="254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81152" y="3063741"/>
            <a:ext cx="2983241" cy="2547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215874" y="5345958"/>
            <a:ext cx="7128509" cy="5346065"/>
            <a:chOff x="215874" y="5345958"/>
            <a:chExt cx="7128509" cy="5346065"/>
          </a:xfrm>
        </p:grpSpPr>
        <p:sp>
          <p:nvSpPr>
            <p:cNvPr id="16" name="object 16"/>
            <p:cNvSpPr/>
            <p:nvPr/>
          </p:nvSpPr>
          <p:spPr>
            <a:xfrm>
              <a:off x="215874" y="5345958"/>
              <a:ext cx="7128296" cy="53460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5874" y="5345958"/>
              <a:ext cx="7128296" cy="9467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837443" y="10404804"/>
              <a:ext cx="1882199" cy="1033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747100" y="10419914"/>
              <a:ext cx="35560" cy="57150"/>
            </a:xfrm>
            <a:custGeom>
              <a:avLst/>
              <a:gdLst/>
              <a:ahLst/>
              <a:cxnLst/>
              <a:rect l="l" t="t" r="r" b="b"/>
              <a:pathLst>
                <a:path w="35559" h="57150">
                  <a:moveTo>
                    <a:pt x="33839" y="57082"/>
                  </a:moveTo>
                  <a:lnTo>
                    <a:pt x="1701" y="57043"/>
                  </a:lnTo>
                  <a:lnTo>
                    <a:pt x="812" y="56617"/>
                  </a:lnTo>
                  <a:lnTo>
                    <a:pt x="193" y="55844"/>
                  </a:lnTo>
                  <a:lnTo>
                    <a:pt x="0" y="52325"/>
                  </a:lnTo>
                  <a:lnTo>
                    <a:pt x="812" y="50120"/>
                  </a:lnTo>
                  <a:lnTo>
                    <a:pt x="15198" y="34844"/>
                  </a:lnTo>
                  <a:lnTo>
                    <a:pt x="17209" y="32485"/>
                  </a:lnTo>
                  <a:lnTo>
                    <a:pt x="24248" y="17016"/>
                  </a:lnTo>
                  <a:lnTo>
                    <a:pt x="24248" y="14541"/>
                  </a:lnTo>
                  <a:lnTo>
                    <a:pt x="16513" y="6613"/>
                  </a:lnTo>
                  <a:lnTo>
                    <a:pt x="13187" y="6613"/>
                  </a:lnTo>
                  <a:lnTo>
                    <a:pt x="11602" y="6845"/>
                  </a:lnTo>
                  <a:lnTo>
                    <a:pt x="8817" y="7773"/>
                  </a:lnTo>
                  <a:lnTo>
                    <a:pt x="4602" y="10016"/>
                  </a:lnTo>
                  <a:lnTo>
                    <a:pt x="2629" y="11253"/>
                  </a:lnTo>
                  <a:lnTo>
                    <a:pt x="1740" y="11137"/>
                  </a:lnTo>
                  <a:lnTo>
                    <a:pt x="1276" y="10557"/>
                  </a:lnTo>
                  <a:lnTo>
                    <a:pt x="1044" y="6845"/>
                  </a:lnTo>
                  <a:lnTo>
                    <a:pt x="1392" y="5336"/>
                  </a:lnTo>
                  <a:lnTo>
                    <a:pt x="14657" y="0"/>
                  </a:lnTo>
                  <a:lnTo>
                    <a:pt x="19066" y="0"/>
                  </a:lnTo>
                  <a:lnTo>
                    <a:pt x="32601" y="12607"/>
                  </a:lnTo>
                  <a:lnTo>
                    <a:pt x="32601" y="16397"/>
                  </a:lnTo>
                  <a:lnTo>
                    <a:pt x="9049" y="50700"/>
                  </a:lnTo>
                  <a:lnTo>
                    <a:pt x="33761" y="50700"/>
                  </a:lnTo>
                  <a:lnTo>
                    <a:pt x="34651" y="51281"/>
                  </a:lnTo>
                  <a:lnTo>
                    <a:pt x="35076" y="52054"/>
                  </a:lnTo>
                  <a:lnTo>
                    <a:pt x="35270" y="53833"/>
                  </a:lnTo>
                  <a:lnTo>
                    <a:pt x="34960" y="55960"/>
                  </a:lnTo>
                  <a:lnTo>
                    <a:pt x="34458" y="56811"/>
                  </a:lnTo>
                  <a:lnTo>
                    <a:pt x="33839" y="57082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60866" y="9448862"/>
              <a:ext cx="3509010" cy="692150"/>
            </a:xfrm>
            <a:custGeom>
              <a:avLst/>
              <a:gdLst/>
              <a:ahLst/>
              <a:cxnLst/>
              <a:rect l="l" t="t" r="r" b="b"/>
              <a:pathLst>
                <a:path w="3509010" h="692150">
                  <a:moveTo>
                    <a:pt x="3508550" y="692146"/>
                  </a:moveTo>
                  <a:lnTo>
                    <a:pt x="0" y="692146"/>
                  </a:lnTo>
                  <a:lnTo>
                    <a:pt x="0" y="0"/>
                  </a:lnTo>
                  <a:lnTo>
                    <a:pt x="3508550" y="0"/>
                  </a:lnTo>
                  <a:lnTo>
                    <a:pt x="3508550" y="692146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60866" y="9448862"/>
              <a:ext cx="3509010" cy="692150"/>
            </a:xfrm>
            <a:custGeom>
              <a:avLst/>
              <a:gdLst/>
              <a:ahLst/>
              <a:cxnLst/>
              <a:rect l="l" t="t" r="r" b="b"/>
              <a:pathLst>
                <a:path w="3509010" h="692150">
                  <a:moveTo>
                    <a:pt x="3508550" y="0"/>
                  </a:moveTo>
                  <a:lnTo>
                    <a:pt x="0" y="0"/>
                  </a:lnTo>
                  <a:lnTo>
                    <a:pt x="0" y="692146"/>
                  </a:lnTo>
                  <a:lnTo>
                    <a:pt x="3508550" y="692146"/>
                  </a:lnTo>
                  <a:lnTo>
                    <a:pt x="3508550" y="0"/>
                  </a:lnTo>
                  <a:close/>
                </a:path>
              </a:pathLst>
            </a:custGeom>
            <a:ln w="74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41268" y="9730937"/>
              <a:ext cx="2773634" cy="1703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49989" y="9398356"/>
              <a:ext cx="471805" cy="739775"/>
            </a:xfrm>
            <a:custGeom>
              <a:avLst/>
              <a:gdLst/>
              <a:ahLst/>
              <a:cxnLst/>
              <a:rect l="l" t="t" r="r" b="b"/>
              <a:pathLst>
                <a:path w="471805" h="739775">
                  <a:moveTo>
                    <a:pt x="0" y="0"/>
                  </a:moveTo>
                  <a:lnTo>
                    <a:pt x="471365" y="0"/>
                  </a:lnTo>
                  <a:lnTo>
                    <a:pt x="471365" y="739181"/>
                  </a:lnTo>
                  <a:lnTo>
                    <a:pt x="0" y="739181"/>
                  </a:lnTo>
                  <a:lnTo>
                    <a:pt x="0" y="0"/>
                  </a:lnTo>
                  <a:close/>
                </a:path>
              </a:pathLst>
            </a:custGeom>
            <a:ln w="74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548749" y="9429057"/>
            <a:ext cx="492759" cy="708660"/>
          </a:xfrm>
          <a:prstGeom prst="rect">
            <a:avLst/>
          </a:prstGeom>
          <a:solidFill>
            <a:srgbClr val="FFD966"/>
          </a:solidFill>
        </p:spPr>
        <p:txBody>
          <a:bodyPr wrap="square" lIns="0" tIns="17589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385"/>
              </a:spcBef>
            </a:pPr>
            <a:r>
              <a:rPr dirty="0" sz="2000" spc="10" b="1">
                <a:latin typeface="Yu Gothic"/>
                <a:cs typeface="Yu Gothic"/>
              </a:rPr>
              <a:t>05</a:t>
            </a:r>
            <a:endParaRPr sz="2000">
              <a:latin typeface="Yu Gothic"/>
              <a:cs typeface="Yu Gothi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6274" y="8737606"/>
            <a:ext cx="4053204" cy="668655"/>
            <a:chOff x="536274" y="8737606"/>
            <a:chExt cx="4053204" cy="668655"/>
          </a:xfrm>
        </p:grpSpPr>
        <p:sp>
          <p:nvSpPr>
            <p:cNvPr id="26" name="object 26"/>
            <p:cNvSpPr/>
            <p:nvPr/>
          </p:nvSpPr>
          <p:spPr>
            <a:xfrm>
              <a:off x="1060866" y="8741416"/>
              <a:ext cx="3524885" cy="661035"/>
            </a:xfrm>
            <a:custGeom>
              <a:avLst/>
              <a:gdLst/>
              <a:ahLst/>
              <a:cxnLst/>
              <a:rect l="l" t="t" r="r" b="b"/>
              <a:pathLst>
                <a:path w="3524885" h="661034">
                  <a:moveTo>
                    <a:pt x="3524354" y="660411"/>
                  </a:moveTo>
                  <a:lnTo>
                    <a:pt x="0" y="660411"/>
                  </a:lnTo>
                  <a:lnTo>
                    <a:pt x="0" y="0"/>
                  </a:lnTo>
                  <a:lnTo>
                    <a:pt x="3524354" y="0"/>
                  </a:lnTo>
                  <a:lnTo>
                    <a:pt x="3524354" y="660411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60866" y="8741416"/>
              <a:ext cx="3524885" cy="661035"/>
            </a:xfrm>
            <a:custGeom>
              <a:avLst/>
              <a:gdLst/>
              <a:ahLst/>
              <a:cxnLst/>
              <a:rect l="l" t="t" r="r" b="b"/>
              <a:pathLst>
                <a:path w="3524885" h="661034">
                  <a:moveTo>
                    <a:pt x="3524354" y="0"/>
                  </a:moveTo>
                  <a:lnTo>
                    <a:pt x="0" y="0"/>
                  </a:lnTo>
                  <a:lnTo>
                    <a:pt x="0" y="660411"/>
                  </a:lnTo>
                  <a:lnTo>
                    <a:pt x="3524354" y="660411"/>
                  </a:lnTo>
                  <a:lnTo>
                    <a:pt x="3524354" y="0"/>
                  </a:lnTo>
                  <a:close/>
                </a:path>
              </a:pathLst>
            </a:custGeom>
            <a:ln w="74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35351" y="9008321"/>
              <a:ext cx="1379589" cy="16962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40084" y="8754018"/>
              <a:ext cx="473709" cy="621665"/>
            </a:xfrm>
            <a:custGeom>
              <a:avLst/>
              <a:gdLst/>
              <a:ahLst/>
              <a:cxnLst/>
              <a:rect l="l" t="t" r="r" b="b"/>
              <a:pathLst>
                <a:path w="473709" h="621665">
                  <a:moveTo>
                    <a:pt x="0" y="0"/>
                  </a:moveTo>
                  <a:lnTo>
                    <a:pt x="473368" y="0"/>
                  </a:lnTo>
                  <a:lnTo>
                    <a:pt x="473368" y="621282"/>
                  </a:lnTo>
                  <a:lnTo>
                    <a:pt x="0" y="621282"/>
                  </a:lnTo>
                  <a:lnTo>
                    <a:pt x="0" y="0"/>
                  </a:lnTo>
                  <a:close/>
                </a:path>
              </a:pathLst>
            </a:custGeom>
            <a:ln w="74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548749" y="8724543"/>
            <a:ext cx="492759" cy="697230"/>
          </a:xfrm>
          <a:prstGeom prst="rect">
            <a:avLst/>
          </a:prstGeom>
          <a:solidFill>
            <a:srgbClr val="FFD966"/>
          </a:solidFill>
        </p:spPr>
        <p:txBody>
          <a:bodyPr wrap="square" lIns="0" tIns="177165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1395"/>
              </a:spcBef>
            </a:pPr>
            <a:r>
              <a:rPr dirty="0" sz="2000" spc="10" b="1">
                <a:latin typeface="Yu Gothic"/>
                <a:cs typeface="Yu Gothic"/>
              </a:rPr>
              <a:t>04</a:t>
            </a:r>
            <a:endParaRPr sz="2000">
              <a:latin typeface="Yu Gothic"/>
              <a:cs typeface="Yu Goth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65056" y="6675079"/>
            <a:ext cx="6119495" cy="3491865"/>
            <a:chOff x="1065056" y="6675079"/>
            <a:chExt cx="6119495" cy="3491865"/>
          </a:xfrm>
        </p:grpSpPr>
        <p:sp>
          <p:nvSpPr>
            <p:cNvPr id="32" name="object 32"/>
            <p:cNvSpPr/>
            <p:nvPr/>
          </p:nvSpPr>
          <p:spPr>
            <a:xfrm>
              <a:off x="1068769" y="7968088"/>
              <a:ext cx="3524885" cy="732155"/>
            </a:xfrm>
            <a:custGeom>
              <a:avLst/>
              <a:gdLst/>
              <a:ahLst/>
              <a:cxnLst/>
              <a:rect l="l" t="t" r="r" b="b"/>
              <a:pathLst>
                <a:path w="3524885" h="732154">
                  <a:moveTo>
                    <a:pt x="3524355" y="732156"/>
                  </a:moveTo>
                  <a:lnTo>
                    <a:pt x="0" y="732156"/>
                  </a:lnTo>
                  <a:lnTo>
                    <a:pt x="0" y="0"/>
                  </a:lnTo>
                  <a:lnTo>
                    <a:pt x="3524355" y="0"/>
                  </a:lnTo>
                  <a:lnTo>
                    <a:pt x="3524355" y="732156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68769" y="7968088"/>
              <a:ext cx="3524885" cy="732155"/>
            </a:xfrm>
            <a:custGeom>
              <a:avLst/>
              <a:gdLst/>
              <a:ahLst/>
              <a:cxnLst/>
              <a:rect l="l" t="t" r="r" b="b"/>
              <a:pathLst>
                <a:path w="3524885" h="732154">
                  <a:moveTo>
                    <a:pt x="3524355" y="0"/>
                  </a:moveTo>
                  <a:lnTo>
                    <a:pt x="0" y="0"/>
                  </a:lnTo>
                  <a:lnTo>
                    <a:pt x="0" y="732156"/>
                  </a:lnTo>
                  <a:lnTo>
                    <a:pt x="3524355" y="732156"/>
                  </a:lnTo>
                  <a:lnTo>
                    <a:pt x="3524355" y="0"/>
                  </a:lnTo>
                  <a:close/>
                </a:path>
              </a:pathLst>
            </a:custGeom>
            <a:ln w="74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49171" y="8270170"/>
              <a:ext cx="1913922" cy="1703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790678" y="6682504"/>
              <a:ext cx="2386447" cy="347672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786965" y="6678792"/>
              <a:ext cx="2393950" cy="3484245"/>
            </a:xfrm>
            <a:custGeom>
              <a:avLst/>
              <a:gdLst/>
              <a:ahLst/>
              <a:cxnLst/>
              <a:rect l="l" t="t" r="r" b="b"/>
              <a:pathLst>
                <a:path w="2393950" h="3484245">
                  <a:moveTo>
                    <a:pt x="2393872" y="0"/>
                  </a:moveTo>
                  <a:lnTo>
                    <a:pt x="0" y="0"/>
                  </a:lnTo>
                  <a:lnTo>
                    <a:pt x="0" y="3484153"/>
                  </a:lnTo>
                  <a:lnTo>
                    <a:pt x="2393872" y="3484153"/>
                  </a:lnTo>
                  <a:lnTo>
                    <a:pt x="2393872" y="0"/>
                  </a:lnTo>
                  <a:close/>
                </a:path>
              </a:pathLst>
            </a:custGeom>
            <a:ln w="74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535310" y="7968088"/>
            <a:ext cx="485140" cy="732155"/>
          </a:xfrm>
          <a:prstGeom prst="rect">
            <a:avLst/>
          </a:prstGeom>
          <a:solidFill>
            <a:srgbClr val="FFD966"/>
          </a:solidFill>
          <a:ln w="7425">
            <a:solidFill>
              <a:srgbClr val="FFC000"/>
            </a:solidFill>
          </a:ln>
        </p:spPr>
        <p:txBody>
          <a:bodyPr wrap="square" lIns="0" tIns="20320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1600"/>
              </a:spcBef>
            </a:pPr>
            <a:r>
              <a:rPr dirty="0" sz="2000" spc="10" b="1">
                <a:latin typeface="Yu Gothic"/>
                <a:cs typeface="Yu Gothic"/>
              </a:rPr>
              <a:t>03</a:t>
            </a:r>
            <a:endParaRPr sz="2000">
              <a:latin typeface="Yu Gothic"/>
              <a:cs typeface="Yu Gothic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78123" y="7310959"/>
            <a:ext cx="3515360" cy="578485"/>
            <a:chOff x="1078123" y="7310959"/>
            <a:chExt cx="3515360" cy="578485"/>
          </a:xfrm>
        </p:grpSpPr>
        <p:sp>
          <p:nvSpPr>
            <p:cNvPr id="39" name="object 39"/>
            <p:cNvSpPr/>
            <p:nvPr/>
          </p:nvSpPr>
          <p:spPr>
            <a:xfrm>
              <a:off x="1078123" y="7310959"/>
              <a:ext cx="3515360" cy="578485"/>
            </a:xfrm>
            <a:custGeom>
              <a:avLst/>
              <a:gdLst/>
              <a:ahLst/>
              <a:cxnLst/>
              <a:rect l="l" t="t" r="r" b="b"/>
              <a:pathLst>
                <a:path w="3515360" h="578484">
                  <a:moveTo>
                    <a:pt x="3514999" y="578082"/>
                  </a:moveTo>
                  <a:lnTo>
                    <a:pt x="0" y="578082"/>
                  </a:lnTo>
                  <a:lnTo>
                    <a:pt x="0" y="0"/>
                  </a:lnTo>
                  <a:lnTo>
                    <a:pt x="3514999" y="0"/>
                  </a:lnTo>
                  <a:lnTo>
                    <a:pt x="3514999" y="578082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158525" y="7536004"/>
              <a:ext cx="2752713" cy="17031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/>
          <p:cNvGrpSpPr/>
          <p:nvPr/>
        </p:nvGrpSpPr>
        <p:grpSpPr>
          <a:xfrm>
            <a:off x="1068660" y="6694509"/>
            <a:ext cx="3532504" cy="564515"/>
            <a:chOff x="1068660" y="6694509"/>
            <a:chExt cx="3532504" cy="564515"/>
          </a:xfrm>
        </p:grpSpPr>
        <p:sp>
          <p:nvSpPr>
            <p:cNvPr id="42" name="object 42"/>
            <p:cNvSpPr/>
            <p:nvPr/>
          </p:nvSpPr>
          <p:spPr>
            <a:xfrm>
              <a:off x="1068660" y="6694509"/>
              <a:ext cx="3532504" cy="564515"/>
            </a:xfrm>
            <a:custGeom>
              <a:avLst/>
              <a:gdLst/>
              <a:ahLst/>
              <a:cxnLst/>
              <a:rect l="l" t="t" r="r" b="b"/>
              <a:pathLst>
                <a:path w="3532504" h="564515">
                  <a:moveTo>
                    <a:pt x="3532367" y="563978"/>
                  </a:moveTo>
                  <a:lnTo>
                    <a:pt x="0" y="563978"/>
                  </a:lnTo>
                  <a:lnTo>
                    <a:pt x="0" y="0"/>
                  </a:lnTo>
                  <a:lnTo>
                    <a:pt x="3532367" y="0"/>
                  </a:lnTo>
                  <a:lnTo>
                    <a:pt x="3532367" y="563978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149062" y="6913197"/>
              <a:ext cx="1429726" cy="16985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542691" y="6690793"/>
          <a:ext cx="4065904" cy="1202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330"/>
                <a:gridCol w="3569970"/>
              </a:tblGrid>
              <a:tr h="563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2000" spc="10" b="1">
                          <a:latin typeface="Yu Gothic"/>
                          <a:cs typeface="Yu Gothic"/>
                        </a:rPr>
                        <a:t>01</a:t>
                      </a:r>
                      <a:endParaRPr sz="2000">
                        <a:latin typeface="Yu Gothic"/>
                        <a:cs typeface="Yu Gothic"/>
                      </a:endParaRPr>
                    </a:p>
                  </a:txBody>
                  <a:tcPr marL="0" marR="0" marB="0" marT="130810">
                    <a:lnL w="9525">
                      <a:solidFill>
                        <a:srgbClr val="FFC000"/>
                      </a:solidFill>
                      <a:prstDash val="solid"/>
                    </a:lnL>
                    <a:lnR w="19050">
                      <a:solidFill>
                        <a:srgbClr val="FFC000"/>
                      </a:solidFill>
                      <a:prstDash val="solid"/>
                    </a:lnR>
                    <a:lnT w="9525">
                      <a:solidFill>
                        <a:srgbClr val="FFC000"/>
                      </a:solidFill>
                      <a:prstDash val="solid"/>
                    </a:lnT>
                    <a:lnB w="9525">
                      <a:solidFill>
                        <a:srgbClr val="FFC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C000"/>
                      </a:solidFill>
                      <a:prstDash val="solid"/>
                    </a:lnL>
                    <a:lnR w="9525">
                      <a:solidFill>
                        <a:srgbClr val="FFC000"/>
                      </a:solidFill>
                      <a:prstDash val="solid"/>
                    </a:lnR>
                    <a:lnT w="9525">
                      <a:solidFill>
                        <a:srgbClr val="FFC000"/>
                      </a:solidFill>
                      <a:prstDash val="solid"/>
                    </a:lnT>
                    <a:lnB w="9525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  <a:tr h="52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C000"/>
                      </a:solidFill>
                      <a:prstDash val="solid"/>
                    </a:lnL>
                    <a:lnR w="9525">
                      <a:solidFill>
                        <a:srgbClr val="FFC000"/>
                      </a:solidFill>
                      <a:prstDash val="solid"/>
                    </a:lnR>
                    <a:lnT w="9525">
                      <a:solidFill>
                        <a:srgbClr val="FFC000"/>
                      </a:solidFill>
                      <a:prstDash val="solid"/>
                    </a:lnT>
                    <a:lnB w="9525">
                      <a:solidFill>
                        <a:srgbClr val="FFC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C000"/>
                      </a:solidFill>
                      <a:prstDash val="solid"/>
                    </a:lnL>
                    <a:lnT w="9525">
                      <a:solidFill>
                        <a:srgbClr val="FFC000"/>
                      </a:solidFill>
                      <a:prstDash val="solid"/>
                    </a:lnT>
                    <a:lnB w="9525">
                      <a:solidFill>
                        <a:srgbClr val="FFC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</a:tr>
              <a:tr h="578082"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dirty="0" sz="2000" spc="10" b="1">
                          <a:latin typeface="Yu Gothic"/>
                          <a:cs typeface="Yu Gothic"/>
                        </a:rPr>
                        <a:t>02</a:t>
                      </a:r>
                      <a:endParaRPr sz="2000">
                        <a:latin typeface="Yu Gothic"/>
                        <a:cs typeface="Yu Gothic"/>
                      </a:endParaRPr>
                    </a:p>
                  </a:txBody>
                  <a:tcPr marL="0" marR="0" marB="0" marT="136525">
                    <a:lnL w="9525">
                      <a:solidFill>
                        <a:srgbClr val="FFC000"/>
                      </a:solidFill>
                      <a:prstDash val="solid"/>
                    </a:lnL>
                    <a:lnR w="9525">
                      <a:solidFill>
                        <a:srgbClr val="FFC000"/>
                      </a:solidFill>
                      <a:prstDash val="solid"/>
                    </a:lnR>
                    <a:lnT w="9525">
                      <a:solidFill>
                        <a:srgbClr val="FFC000"/>
                      </a:solidFill>
                      <a:prstDash val="solid"/>
                    </a:lnT>
                    <a:lnB w="9525">
                      <a:solidFill>
                        <a:srgbClr val="FFC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C000"/>
                      </a:solidFill>
                      <a:prstDash val="solid"/>
                    </a:lnL>
                    <a:lnR w="9525">
                      <a:solidFill>
                        <a:srgbClr val="FFC000"/>
                      </a:solidFill>
                      <a:prstDash val="solid"/>
                    </a:lnR>
                    <a:lnT w="9525">
                      <a:solidFill>
                        <a:srgbClr val="FFC000"/>
                      </a:solidFill>
                      <a:prstDash val="solid"/>
                    </a:lnT>
                    <a:lnB w="9525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5" name="object 45"/>
          <p:cNvSpPr txBox="1"/>
          <p:nvPr/>
        </p:nvSpPr>
        <p:spPr>
          <a:xfrm>
            <a:off x="3054487" y="6129931"/>
            <a:ext cx="1327150" cy="405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latin typeface="Arial Black"/>
                <a:cs typeface="Arial Black"/>
              </a:rPr>
              <a:t>Agenda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7443" y="5058624"/>
            <a:ext cx="1882199" cy="103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46637" y="5073735"/>
            <a:ext cx="35560" cy="58419"/>
          </a:xfrm>
          <a:custGeom>
            <a:avLst/>
            <a:gdLst/>
            <a:ahLst/>
            <a:cxnLst/>
            <a:rect l="l" t="t" r="r" b="b"/>
            <a:pathLst>
              <a:path w="35559" h="58420">
                <a:moveTo>
                  <a:pt x="18524" y="57894"/>
                </a:moveTo>
                <a:lnTo>
                  <a:pt x="13574" y="57894"/>
                </a:lnTo>
                <a:lnTo>
                  <a:pt x="11795" y="57739"/>
                </a:lnTo>
                <a:lnTo>
                  <a:pt x="6999" y="56772"/>
                </a:lnTo>
                <a:lnTo>
                  <a:pt x="2552" y="55109"/>
                </a:lnTo>
                <a:lnTo>
                  <a:pt x="464" y="53485"/>
                </a:lnTo>
                <a:lnTo>
                  <a:pt x="0" y="51745"/>
                </a:lnTo>
                <a:lnTo>
                  <a:pt x="77" y="48303"/>
                </a:lnTo>
                <a:lnTo>
                  <a:pt x="464" y="47529"/>
                </a:lnTo>
                <a:lnTo>
                  <a:pt x="773" y="47336"/>
                </a:lnTo>
                <a:lnTo>
                  <a:pt x="1392" y="47336"/>
                </a:lnTo>
                <a:lnTo>
                  <a:pt x="5568" y="49540"/>
                </a:lnTo>
                <a:lnTo>
                  <a:pt x="8237" y="50584"/>
                </a:lnTo>
                <a:lnTo>
                  <a:pt x="11486" y="51513"/>
                </a:lnTo>
                <a:lnTo>
                  <a:pt x="13265" y="51745"/>
                </a:lnTo>
                <a:lnTo>
                  <a:pt x="17132" y="51745"/>
                </a:lnTo>
                <a:lnTo>
                  <a:pt x="26916" y="43120"/>
                </a:lnTo>
                <a:lnTo>
                  <a:pt x="26916" y="40104"/>
                </a:lnTo>
                <a:lnTo>
                  <a:pt x="6729" y="31093"/>
                </a:lnTo>
                <a:lnTo>
                  <a:pt x="5994" y="30281"/>
                </a:lnTo>
                <a:lnTo>
                  <a:pt x="5685" y="28734"/>
                </a:lnTo>
                <a:lnTo>
                  <a:pt x="5878" y="26413"/>
                </a:lnTo>
                <a:lnTo>
                  <a:pt x="6458" y="25485"/>
                </a:lnTo>
                <a:lnTo>
                  <a:pt x="7425" y="25292"/>
                </a:lnTo>
                <a:lnTo>
                  <a:pt x="14231" y="25292"/>
                </a:lnTo>
                <a:lnTo>
                  <a:pt x="15933" y="25060"/>
                </a:lnTo>
                <a:lnTo>
                  <a:pt x="24596" y="16358"/>
                </a:lnTo>
                <a:lnTo>
                  <a:pt x="24596" y="13574"/>
                </a:lnTo>
                <a:lnTo>
                  <a:pt x="16977" y="6149"/>
                </a:lnTo>
                <a:lnTo>
                  <a:pt x="13729" y="6149"/>
                </a:lnTo>
                <a:lnTo>
                  <a:pt x="12182" y="6419"/>
                </a:lnTo>
                <a:lnTo>
                  <a:pt x="8121" y="7966"/>
                </a:lnTo>
                <a:lnTo>
                  <a:pt x="4950" y="9668"/>
                </a:lnTo>
                <a:lnTo>
                  <a:pt x="3016" y="10905"/>
                </a:lnTo>
                <a:lnTo>
                  <a:pt x="1895" y="10596"/>
                </a:lnTo>
                <a:lnTo>
                  <a:pt x="15082" y="0"/>
                </a:lnTo>
                <a:lnTo>
                  <a:pt x="19491" y="0"/>
                </a:lnTo>
                <a:lnTo>
                  <a:pt x="32601" y="11718"/>
                </a:lnTo>
                <a:lnTo>
                  <a:pt x="32601" y="15585"/>
                </a:lnTo>
                <a:lnTo>
                  <a:pt x="22043" y="27496"/>
                </a:lnTo>
                <a:lnTo>
                  <a:pt x="35270" y="39176"/>
                </a:lnTo>
                <a:lnTo>
                  <a:pt x="35270" y="43585"/>
                </a:lnTo>
                <a:lnTo>
                  <a:pt x="26259" y="55883"/>
                </a:lnTo>
                <a:lnTo>
                  <a:pt x="21309" y="57507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61392" y="755791"/>
            <a:ext cx="2874645" cy="3822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15">
                <a:latin typeface="Arial Black"/>
                <a:cs typeface="Arial Black"/>
              </a:rPr>
              <a:t>Digital</a:t>
            </a:r>
            <a:r>
              <a:rPr dirty="0" sz="2300" spc="-45">
                <a:latin typeface="Arial Black"/>
                <a:cs typeface="Arial Black"/>
              </a:rPr>
              <a:t> </a:t>
            </a:r>
            <a:r>
              <a:rPr dirty="0" sz="2300" spc="15">
                <a:latin typeface="Arial Black"/>
                <a:cs typeface="Arial Black"/>
              </a:rPr>
              <a:t>Diplomacy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5008" y="1278630"/>
            <a:ext cx="5629249" cy="213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93128" y="1572990"/>
            <a:ext cx="3660314" cy="212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387446" y="3284484"/>
            <a:ext cx="3279775" cy="1512570"/>
            <a:chOff x="387446" y="3284484"/>
            <a:chExt cx="3279775" cy="1512570"/>
          </a:xfrm>
        </p:grpSpPr>
        <p:sp>
          <p:nvSpPr>
            <p:cNvPr id="8" name="object 8"/>
            <p:cNvSpPr/>
            <p:nvPr/>
          </p:nvSpPr>
          <p:spPr>
            <a:xfrm>
              <a:off x="391159" y="3288197"/>
              <a:ext cx="3272790" cy="1504950"/>
            </a:xfrm>
            <a:custGeom>
              <a:avLst/>
              <a:gdLst/>
              <a:ahLst/>
              <a:cxnLst/>
              <a:rect l="l" t="t" r="r" b="b"/>
              <a:pathLst>
                <a:path w="3272790" h="1504950">
                  <a:moveTo>
                    <a:pt x="3272280" y="1504706"/>
                  </a:moveTo>
                  <a:lnTo>
                    <a:pt x="0" y="1504706"/>
                  </a:lnTo>
                  <a:lnTo>
                    <a:pt x="0" y="0"/>
                  </a:lnTo>
                  <a:lnTo>
                    <a:pt x="3272280" y="0"/>
                  </a:lnTo>
                  <a:lnTo>
                    <a:pt x="3272280" y="1504706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1159" y="3288197"/>
              <a:ext cx="3272790" cy="1504950"/>
            </a:xfrm>
            <a:custGeom>
              <a:avLst/>
              <a:gdLst/>
              <a:ahLst/>
              <a:cxnLst/>
              <a:rect l="l" t="t" r="r" b="b"/>
              <a:pathLst>
                <a:path w="3272790" h="1504950">
                  <a:moveTo>
                    <a:pt x="0" y="0"/>
                  </a:moveTo>
                  <a:lnTo>
                    <a:pt x="3272280" y="0"/>
                  </a:lnTo>
                  <a:lnTo>
                    <a:pt x="3272280" y="1504706"/>
                  </a:lnTo>
                  <a:lnTo>
                    <a:pt x="0" y="1504706"/>
                  </a:lnTo>
                  <a:lnTo>
                    <a:pt x="0" y="0"/>
                  </a:lnTo>
                  <a:close/>
                </a:path>
              </a:pathLst>
            </a:custGeom>
            <a:ln w="74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19174" y="3645496"/>
              <a:ext cx="1256030" cy="212725"/>
            </a:xfrm>
            <a:custGeom>
              <a:avLst/>
              <a:gdLst/>
              <a:ahLst/>
              <a:cxnLst/>
              <a:rect l="l" t="t" r="r" b="b"/>
              <a:pathLst>
                <a:path w="1256030" h="212725">
                  <a:moveTo>
                    <a:pt x="107708" y="156781"/>
                  </a:moveTo>
                  <a:lnTo>
                    <a:pt x="107391" y="154609"/>
                  </a:lnTo>
                  <a:lnTo>
                    <a:pt x="107086" y="153720"/>
                  </a:lnTo>
                  <a:lnTo>
                    <a:pt x="106616" y="153022"/>
                  </a:lnTo>
                  <a:lnTo>
                    <a:pt x="106235" y="152323"/>
                  </a:lnTo>
                  <a:lnTo>
                    <a:pt x="105765" y="151828"/>
                  </a:lnTo>
                  <a:lnTo>
                    <a:pt x="105232" y="151523"/>
                  </a:lnTo>
                  <a:lnTo>
                    <a:pt x="104762" y="151206"/>
                  </a:lnTo>
                  <a:lnTo>
                    <a:pt x="104216" y="151053"/>
                  </a:lnTo>
                  <a:lnTo>
                    <a:pt x="41529" y="151053"/>
                  </a:lnTo>
                  <a:lnTo>
                    <a:pt x="41529" y="95135"/>
                  </a:lnTo>
                  <a:lnTo>
                    <a:pt x="94665" y="95135"/>
                  </a:lnTo>
                  <a:lnTo>
                    <a:pt x="95250" y="95021"/>
                  </a:lnTo>
                  <a:lnTo>
                    <a:pt x="98069" y="89750"/>
                  </a:lnTo>
                  <a:lnTo>
                    <a:pt x="98069" y="84150"/>
                  </a:lnTo>
                  <a:lnTo>
                    <a:pt x="97764" y="81902"/>
                  </a:lnTo>
                  <a:lnTo>
                    <a:pt x="97497" y="81013"/>
                  </a:lnTo>
                  <a:lnTo>
                    <a:pt x="97104" y="80391"/>
                  </a:lnTo>
                  <a:lnTo>
                    <a:pt x="96723" y="79705"/>
                  </a:lnTo>
                  <a:lnTo>
                    <a:pt x="96253" y="79197"/>
                  </a:lnTo>
                  <a:lnTo>
                    <a:pt x="95719" y="78892"/>
                  </a:lnTo>
                  <a:lnTo>
                    <a:pt x="95250" y="78498"/>
                  </a:lnTo>
                  <a:lnTo>
                    <a:pt x="94665" y="78308"/>
                  </a:lnTo>
                  <a:lnTo>
                    <a:pt x="41529" y="78308"/>
                  </a:lnTo>
                  <a:lnTo>
                    <a:pt x="41529" y="29235"/>
                  </a:lnTo>
                  <a:lnTo>
                    <a:pt x="103365" y="29235"/>
                  </a:lnTo>
                  <a:lnTo>
                    <a:pt x="103949" y="29083"/>
                  </a:lnTo>
                  <a:lnTo>
                    <a:pt x="104419" y="28765"/>
                  </a:lnTo>
                  <a:lnTo>
                    <a:pt x="104952" y="28460"/>
                  </a:lnTo>
                  <a:lnTo>
                    <a:pt x="105384" y="27952"/>
                  </a:lnTo>
                  <a:lnTo>
                    <a:pt x="106006" y="26568"/>
                  </a:lnTo>
                  <a:lnTo>
                    <a:pt x="106273" y="25679"/>
                  </a:lnTo>
                  <a:lnTo>
                    <a:pt x="106730" y="23507"/>
                  </a:lnTo>
                  <a:lnTo>
                    <a:pt x="106730" y="17780"/>
                  </a:lnTo>
                  <a:lnTo>
                    <a:pt x="104419" y="12522"/>
                  </a:lnTo>
                  <a:lnTo>
                    <a:pt x="103949" y="12141"/>
                  </a:lnTo>
                  <a:lnTo>
                    <a:pt x="103365" y="11950"/>
                  </a:lnTo>
                  <a:lnTo>
                    <a:pt x="26682" y="11950"/>
                  </a:lnTo>
                  <a:lnTo>
                    <a:pt x="24904" y="12598"/>
                  </a:lnTo>
                  <a:lnTo>
                    <a:pt x="21577" y="15151"/>
                  </a:lnTo>
                  <a:lnTo>
                    <a:pt x="20764" y="17322"/>
                  </a:lnTo>
                  <a:lnTo>
                    <a:pt x="20764" y="163042"/>
                  </a:lnTo>
                  <a:lnTo>
                    <a:pt x="21577" y="165252"/>
                  </a:lnTo>
                  <a:lnTo>
                    <a:pt x="23202" y="166484"/>
                  </a:lnTo>
                  <a:lnTo>
                    <a:pt x="24904" y="167716"/>
                  </a:lnTo>
                  <a:lnTo>
                    <a:pt x="26682" y="168338"/>
                  </a:lnTo>
                  <a:lnTo>
                    <a:pt x="104216" y="168338"/>
                  </a:lnTo>
                  <a:lnTo>
                    <a:pt x="104762" y="168186"/>
                  </a:lnTo>
                  <a:lnTo>
                    <a:pt x="105232" y="167881"/>
                  </a:lnTo>
                  <a:lnTo>
                    <a:pt x="105765" y="167563"/>
                  </a:lnTo>
                  <a:lnTo>
                    <a:pt x="106235" y="167068"/>
                  </a:lnTo>
                  <a:lnTo>
                    <a:pt x="107086" y="165595"/>
                  </a:lnTo>
                  <a:lnTo>
                    <a:pt x="107391" y="164668"/>
                  </a:lnTo>
                  <a:lnTo>
                    <a:pt x="107619" y="163042"/>
                  </a:lnTo>
                  <a:lnTo>
                    <a:pt x="107708" y="156781"/>
                  </a:lnTo>
                  <a:close/>
                </a:path>
                <a:path w="1256030" h="212725">
                  <a:moveTo>
                    <a:pt x="188239" y="110490"/>
                  </a:moveTo>
                  <a:lnTo>
                    <a:pt x="188125" y="104495"/>
                  </a:lnTo>
                  <a:lnTo>
                    <a:pt x="187896" y="103479"/>
                  </a:lnTo>
                  <a:lnTo>
                    <a:pt x="187744" y="102400"/>
                  </a:lnTo>
                  <a:lnTo>
                    <a:pt x="187464" y="101511"/>
                  </a:lnTo>
                  <a:lnTo>
                    <a:pt x="187147" y="100926"/>
                  </a:lnTo>
                  <a:lnTo>
                    <a:pt x="186766" y="100126"/>
                  </a:lnTo>
                  <a:lnTo>
                    <a:pt x="186347" y="99656"/>
                  </a:lnTo>
                  <a:lnTo>
                    <a:pt x="185267" y="99187"/>
                  </a:lnTo>
                  <a:lnTo>
                    <a:pt x="184683" y="99072"/>
                  </a:lnTo>
                  <a:lnTo>
                    <a:pt x="132092" y="99072"/>
                  </a:lnTo>
                  <a:lnTo>
                    <a:pt x="131000" y="99695"/>
                  </a:lnTo>
                  <a:lnTo>
                    <a:pt x="129540" y="102095"/>
                  </a:lnTo>
                  <a:lnTo>
                    <a:pt x="129311" y="103479"/>
                  </a:lnTo>
                  <a:lnTo>
                    <a:pt x="129197" y="110490"/>
                  </a:lnTo>
                  <a:lnTo>
                    <a:pt x="129540" y="112572"/>
                  </a:lnTo>
                  <a:lnTo>
                    <a:pt x="130225" y="113804"/>
                  </a:lnTo>
                  <a:lnTo>
                    <a:pt x="131000" y="115049"/>
                  </a:lnTo>
                  <a:lnTo>
                    <a:pt x="132092" y="115671"/>
                  </a:lnTo>
                  <a:lnTo>
                    <a:pt x="185381" y="115671"/>
                  </a:lnTo>
                  <a:lnTo>
                    <a:pt x="186385" y="115087"/>
                  </a:lnTo>
                  <a:lnTo>
                    <a:pt x="187858" y="112687"/>
                  </a:lnTo>
                  <a:lnTo>
                    <a:pt x="188239" y="110490"/>
                  </a:lnTo>
                  <a:close/>
                </a:path>
                <a:path w="1256030" h="212725">
                  <a:moveTo>
                    <a:pt x="337566" y="87820"/>
                  </a:moveTo>
                  <a:lnTo>
                    <a:pt x="329958" y="49504"/>
                  </a:lnTo>
                  <a:lnTo>
                    <a:pt x="315747" y="29997"/>
                  </a:lnTo>
                  <a:lnTo>
                    <a:pt x="315747" y="80238"/>
                  </a:lnTo>
                  <a:lnTo>
                    <a:pt x="315747" y="88747"/>
                  </a:lnTo>
                  <a:lnTo>
                    <a:pt x="306578" y="130556"/>
                  </a:lnTo>
                  <a:lnTo>
                    <a:pt x="273367" y="150012"/>
                  </a:lnTo>
                  <a:lnTo>
                    <a:pt x="259600" y="150939"/>
                  </a:lnTo>
                  <a:lnTo>
                    <a:pt x="238137" y="150939"/>
                  </a:lnTo>
                  <a:lnTo>
                    <a:pt x="238137" y="29235"/>
                  </a:lnTo>
                  <a:lnTo>
                    <a:pt x="259359" y="29235"/>
                  </a:lnTo>
                  <a:lnTo>
                    <a:pt x="298272" y="40830"/>
                  </a:lnTo>
                  <a:lnTo>
                    <a:pt x="315747" y="80238"/>
                  </a:lnTo>
                  <a:lnTo>
                    <a:pt x="315747" y="29997"/>
                  </a:lnTo>
                  <a:lnTo>
                    <a:pt x="279260" y="13284"/>
                  </a:lnTo>
                  <a:lnTo>
                    <a:pt x="260527" y="11950"/>
                  </a:lnTo>
                  <a:lnTo>
                    <a:pt x="223278" y="11950"/>
                  </a:lnTo>
                  <a:lnTo>
                    <a:pt x="221500" y="12598"/>
                  </a:lnTo>
                  <a:lnTo>
                    <a:pt x="218173" y="15151"/>
                  </a:lnTo>
                  <a:lnTo>
                    <a:pt x="217373" y="17284"/>
                  </a:lnTo>
                  <a:lnTo>
                    <a:pt x="217360" y="163042"/>
                  </a:lnTo>
                  <a:lnTo>
                    <a:pt x="218173" y="165252"/>
                  </a:lnTo>
                  <a:lnTo>
                    <a:pt x="219798" y="166484"/>
                  </a:lnTo>
                  <a:lnTo>
                    <a:pt x="221500" y="167716"/>
                  </a:lnTo>
                  <a:lnTo>
                    <a:pt x="223278" y="168338"/>
                  </a:lnTo>
                  <a:lnTo>
                    <a:pt x="258203" y="168338"/>
                  </a:lnTo>
                  <a:lnTo>
                    <a:pt x="299745" y="160667"/>
                  </a:lnTo>
                  <a:lnTo>
                    <a:pt x="329488" y="130594"/>
                  </a:lnTo>
                  <a:lnTo>
                    <a:pt x="337235" y="97650"/>
                  </a:lnTo>
                  <a:lnTo>
                    <a:pt x="337566" y="87820"/>
                  </a:lnTo>
                  <a:close/>
                </a:path>
                <a:path w="1256030" h="212725">
                  <a:moveTo>
                    <a:pt x="387248" y="55994"/>
                  </a:moveTo>
                  <a:lnTo>
                    <a:pt x="387096" y="55448"/>
                  </a:lnTo>
                  <a:lnTo>
                    <a:pt x="386473" y="54521"/>
                  </a:lnTo>
                  <a:lnTo>
                    <a:pt x="385940" y="54140"/>
                  </a:lnTo>
                  <a:lnTo>
                    <a:pt x="385165" y="53822"/>
                  </a:lnTo>
                  <a:lnTo>
                    <a:pt x="384467" y="53441"/>
                  </a:lnTo>
                  <a:lnTo>
                    <a:pt x="383463" y="53174"/>
                  </a:lnTo>
                  <a:lnTo>
                    <a:pt x="380911" y="52857"/>
                  </a:lnTo>
                  <a:lnTo>
                    <a:pt x="379285" y="52781"/>
                  </a:lnTo>
                  <a:lnTo>
                    <a:pt x="375335" y="52781"/>
                  </a:lnTo>
                  <a:lnTo>
                    <a:pt x="373722" y="52857"/>
                  </a:lnTo>
                  <a:lnTo>
                    <a:pt x="371081" y="53174"/>
                  </a:lnTo>
                  <a:lnTo>
                    <a:pt x="370039" y="53441"/>
                  </a:lnTo>
                  <a:lnTo>
                    <a:pt x="369265" y="53822"/>
                  </a:lnTo>
                  <a:lnTo>
                    <a:pt x="368579" y="54140"/>
                  </a:lnTo>
                  <a:lnTo>
                    <a:pt x="368071" y="54521"/>
                  </a:lnTo>
                  <a:lnTo>
                    <a:pt x="367449" y="55448"/>
                  </a:lnTo>
                  <a:lnTo>
                    <a:pt x="367296" y="55994"/>
                  </a:lnTo>
                  <a:lnTo>
                    <a:pt x="367296" y="165938"/>
                  </a:lnTo>
                  <a:lnTo>
                    <a:pt x="375335" y="169037"/>
                  </a:lnTo>
                  <a:lnTo>
                    <a:pt x="379285" y="169037"/>
                  </a:lnTo>
                  <a:lnTo>
                    <a:pt x="380911" y="168960"/>
                  </a:lnTo>
                  <a:lnTo>
                    <a:pt x="383463" y="168656"/>
                  </a:lnTo>
                  <a:lnTo>
                    <a:pt x="384467" y="168414"/>
                  </a:lnTo>
                  <a:lnTo>
                    <a:pt x="385165" y="168109"/>
                  </a:lnTo>
                  <a:lnTo>
                    <a:pt x="385940" y="167805"/>
                  </a:lnTo>
                  <a:lnTo>
                    <a:pt x="386473" y="167411"/>
                  </a:lnTo>
                  <a:lnTo>
                    <a:pt x="387096" y="166484"/>
                  </a:lnTo>
                  <a:lnTo>
                    <a:pt x="387248" y="165938"/>
                  </a:lnTo>
                  <a:lnTo>
                    <a:pt x="387248" y="55994"/>
                  </a:lnTo>
                  <a:close/>
                </a:path>
                <a:path w="1256030" h="212725">
                  <a:moveTo>
                    <a:pt x="389572" y="15265"/>
                  </a:moveTo>
                  <a:lnTo>
                    <a:pt x="388683" y="12179"/>
                  </a:lnTo>
                  <a:lnTo>
                    <a:pt x="386905" y="10553"/>
                  </a:lnTo>
                  <a:lnTo>
                    <a:pt x="385203" y="8851"/>
                  </a:lnTo>
                  <a:lnTo>
                    <a:pt x="382028" y="8001"/>
                  </a:lnTo>
                  <a:lnTo>
                    <a:pt x="372592" y="8001"/>
                  </a:lnTo>
                  <a:lnTo>
                    <a:pt x="364972" y="24625"/>
                  </a:lnTo>
                  <a:lnTo>
                    <a:pt x="365823" y="27762"/>
                  </a:lnTo>
                  <a:lnTo>
                    <a:pt x="367525" y="29464"/>
                  </a:lnTo>
                  <a:lnTo>
                    <a:pt x="369227" y="31089"/>
                  </a:lnTo>
                  <a:lnTo>
                    <a:pt x="372440" y="31902"/>
                  </a:lnTo>
                  <a:lnTo>
                    <a:pt x="381876" y="31902"/>
                  </a:lnTo>
                  <a:lnTo>
                    <a:pt x="385127" y="31051"/>
                  </a:lnTo>
                  <a:lnTo>
                    <a:pt x="388683" y="27647"/>
                  </a:lnTo>
                  <a:lnTo>
                    <a:pt x="389534" y="24625"/>
                  </a:lnTo>
                  <a:lnTo>
                    <a:pt x="389572" y="15265"/>
                  </a:lnTo>
                  <a:close/>
                </a:path>
                <a:path w="1256030" h="212725">
                  <a:moveTo>
                    <a:pt x="574065" y="3238"/>
                  </a:moveTo>
                  <a:lnTo>
                    <a:pt x="573913" y="2667"/>
                  </a:lnTo>
                  <a:lnTo>
                    <a:pt x="573290" y="1739"/>
                  </a:lnTo>
                  <a:lnTo>
                    <a:pt x="572744" y="1346"/>
                  </a:lnTo>
                  <a:lnTo>
                    <a:pt x="571982" y="1041"/>
                  </a:lnTo>
                  <a:lnTo>
                    <a:pt x="571284" y="647"/>
                  </a:lnTo>
                  <a:lnTo>
                    <a:pt x="570280" y="381"/>
                  </a:lnTo>
                  <a:lnTo>
                    <a:pt x="567728" y="76"/>
                  </a:lnTo>
                  <a:lnTo>
                    <a:pt x="566102" y="0"/>
                  </a:lnTo>
                  <a:lnTo>
                    <a:pt x="562152" y="0"/>
                  </a:lnTo>
                  <a:lnTo>
                    <a:pt x="560527" y="76"/>
                  </a:lnTo>
                  <a:lnTo>
                    <a:pt x="557898" y="381"/>
                  </a:lnTo>
                  <a:lnTo>
                    <a:pt x="556856" y="647"/>
                  </a:lnTo>
                  <a:lnTo>
                    <a:pt x="556082" y="1041"/>
                  </a:lnTo>
                  <a:lnTo>
                    <a:pt x="555383" y="1346"/>
                  </a:lnTo>
                  <a:lnTo>
                    <a:pt x="554888" y="1739"/>
                  </a:lnTo>
                  <a:lnTo>
                    <a:pt x="554266" y="2667"/>
                  </a:lnTo>
                  <a:lnTo>
                    <a:pt x="554113" y="3238"/>
                  </a:lnTo>
                  <a:lnTo>
                    <a:pt x="554113" y="165938"/>
                  </a:lnTo>
                  <a:lnTo>
                    <a:pt x="562152" y="169037"/>
                  </a:lnTo>
                  <a:lnTo>
                    <a:pt x="566102" y="169037"/>
                  </a:lnTo>
                  <a:lnTo>
                    <a:pt x="567728" y="168960"/>
                  </a:lnTo>
                  <a:lnTo>
                    <a:pt x="570280" y="168656"/>
                  </a:lnTo>
                  <a:lnTo>
                    <a:pt x="571284" y="168414"/>
                  </a:lnTo>
                  <a:lnTo>
                    <a:pt x="571982" y="168109"/>
                  </a:lnTo>
                  <a:lnTo>
                    <a:pt x="572744" y="167805"/>
                  </a:lnTo>
                  <a:lnTo>
                    <a:pt x="573290" y="167411"/>
                  </a:lnTo>
                  <a:lnTo>
                    <a:pt x="573913" y="166484"/>
                  </a:lnTo>
                  <a:lnTo>
                    <a:pt x="574065" y="165938"/>
                  </a:lnTo>
                  <a:lnTo>
                    <a:pt x="574065" y="3238"/>
                  </a:lnTo>
                  <a:close/>
                </a:path>
                <a:path w="1256030" h="212725">
                  <a:moveTo>
                    <a:pt x="712076" y="100622"/>
                  </a:moveTo>
                  <a:lnTo>
                    <a:pt x="710946" y="92468"/>
                  </a:lnTo>
                  <a:lnTo>
                    <a:pt x="708710" y="85267"/>
                  </a:lnTo>
                  <a:lnTo>
                    <a:pt x="706539" y="78003"/>
                  </a:lnTo>
                  <a:lnTo>
                    <a:pt x="703211" y="71805"/>
                  </a:lnTo>
                  <a:lnTo>
                    <a:pt x="699643" y="67754"/>
                  </a:lnTo>
                  <a:lnTo>
                    <a:pt x="694321" y="61607"/>
                  </a:lnTo>
                  <a:lnTo>
                    <a:pt x="690994" y="59283"/>
                  </a:lnTo>
                  <a:lnTo>
                    <a:pt x="690994" y="104368"/>
                  </a:lnTo>
                  <a:lnTo>
                    <a:pt x="690930" y="118567"/>
                  </a:lnTo>
                  <a:lnTo>
                    <a:pt x="690410" y="123164"/>
                  </a:lnTo>
                  <a:lnTo>
                    <a:pt x="689102" y="128435"/>
                  </a:lnTo>
                  <a:lnTo>
                    <a:pt x="687857" y="133616"/>
                  </a:lnTo>
                  <a:lnTo>
                    <a:pt x="685850" y="138099"/>
                  </a:lnTo>
                  <a:lnTo>
                    <a:pt x="683069" y="141884"/>
                  </a:lnTo>
                  <a:lnTo>
                    <a:pt x="680364" y="145681"/>
                  </a:lnTo>
                  <a:lnTo>
                    <a:pt x="676846" y="148615"/>
                  </a:lnTo>
                  <a:lnTo>
                    <a:pt x="668248" y="152793"/>
                  </a:lnTo>
                  <a:lnTo>
                    <a:pt x="663232" y="153835"/>
                  </a:lnTo>
                  <a:lnTo>
                    <a:pt x="651078" y="153835"/>
                  </a:lnTo>
                  <a:lnTo>
                    <a:pt x="624789" y="122123"/>
                  </a:lnTo>
                  <a:lnTo>
                    <a:pt x="624243" y="104368"/>
                  </a:lnTo>
                  <a:lnTo>
                    <a:pt x="624903" y="98691"/>
                  </a:lnTo>
                  <a:lnTo>
                    <a:pt x="652018" y="67754"/>
                  </a:lnTo>
                  <a:lnTo>
                    <a:pt x="664311" y="67754"/>
                  </a:lnTo>
                  <a:lnTo>
                    <a:pt x="669645" y="68910"/>
                  </a:lnTo>
                  <a:lnTo>
                    <a:pt x="678154" y="73545"/>
                  </a:lnTo>
                  <a:lnTo>
                    <a:pt x="681520" y="76682"/>
                  </a:lnTo>
                  <a:lnTo>
                    <a:pt x="683996" y="80632"/>
                  </a:lnTo>
                  <a:lnTo>
                    <a:pt x="686549" y="84569"/>
                  </a:lnTo>
                  <a:lnTo>
                    <a:pt x="688365" y="89179"/>
                  </a:lnTo>
                  <a:lnTo>
                    <a:pt x="690537" y="99618"/>
                  </a:lnTo>
                  <a:lnTo>
                    <a:pt x="690994" y="104368"/>
                  </a:lnTo>
                  <a:lnTo>
                    <a:pt x="690994" y="59283"/>
                  </a:lnTo>
                  <a:lnTo>
                    <a:pt x="688784" y="57734"/>
                  </a:lnTo>
                  <a:lnTo>
                    <a:pt x="675487" y="52476"/>
                  </a:lnTo>
                  <a:lnTo>
                    <a:pt x="667715" y="51155"/>
                  </a:lnTo>
                  <a:lnTo>
                    <a:pt x="649541" y="51155"/>
                  </a:lnTo>
                  <a:lnTo>
                    <a:pt x="641413" y="52666"/>
                  </a:lnTo>
                  <a:lnTo>
                    <a:pt x="627570" y="58623"/>
                  </a:lnTo>
                  <a:lnTo>
                    <a:pt x="621804" y="62801"/>
                  </a:lnTo>
                  <a:lnTo>
                    <a:pt x="617169" y="68211"/>
                  </a:lnTo>
                  <a:lnTo>
                    <a:pt x="612521" y="73545"/>
                  </a:lnTo>
                  <a:lnTo>
                    <a:pt x="609041" y="79971"/>
                  </a:lnTo>
                  <a:lnTo>
                    <a:pt x="606729" y="87477"/>
                  </a:lnTo>
                  <a:lnTo>
                    <a:pt x="604481" y="94894"/>
                  </a:lnTo>
                  <a:lnTo>
                    <a:pt x="603364" y="103060"/>
                  </a:lnTo>
                  <a:lnTo>
                    <a:pt x="603364" y="121081"/>
                  </a:lnTo>
                  <a:lnTo>
                    <a:pt x="620953" y="160147"/>
                  </a:lnTo>
                  <a:lnTo>
                    <a:pt x="647522" y="170662"/>
                  </a:lnTo>
                  <a:lnTo>
                    <a:pt x="665708" y="170662"/>
                  </a:lnTo>
                  <a:lnTo>
                    <a:pt x="702792" y="148069"/>
                  </a:lnTo>
                  <a:lnTo>
                    <a:pt x="712076" y="118567"/>
                  </a:lnTo>
                  <a:lnTo>
                    <a:pt x="712076" y="100622"/>
                  </a:lnTo>
                  <a:close/>
                </a:path>
                <a:path w="1256030" h="212725">
                  <a:moveTo>
                    <a:pt x="902792" y="165938"/>
                  </a:moveTo>
                  <a:lnTo>
                    <a:pt x="902665" y="89331"/>
                  </a:lnTo>
                  <a:lnTo>
                    <a:pt x="902131" y="84607"/>
                  </a:lnTo>
                  <a:lnTo>
                    <a:pt x="900938" y="79629"/>
                  </a:lnTo>
                  <a:lnTo>
                    <a:pt x="899579" y="73634"/>
                  </a:lnTo>
                  <a:lnTo>
                    <a:pt x="897496" y="68834"/>
                  </a:lnTo>
                  <a:lnTo>
                    <a:pt x="897216" y="68453"/>
                  </a:lnTo>
                  <a:lnTo>
                    <a:pt x="894549" y="64731"/>
                  </a:lnTo>
                  <a:lnTo>
                    <a:pt x="891616" y="60553"/>
                  </a:lnTo>
                  <a:lnTo>
                    <a:pt x="887780" y="57264"/>
                  </a:lnTo>
                  <a:lnTo>
                    <a:pt x="883069" y="54876"/>
                  </a:lnTo>
                  <a:lnTo>
                    <a:pt x="878344" y="52400"/>
                  </a:lnTo>
                  <a:lnTo>
                    <a:pt x="872464" y="51155"/>
                  </a:lnTo>
                  <a:lnTo>
                    <a:pt x="862495" y="51155"/>
                  </a:lnTo>
                  <a:lnTo>
                    <a:pt x="859586" y="51549"/>
                  </a:lnTo>
                  <a:lnTo>
                    <a:pt x="853871" y="53098"/>
                  </a:lnTo>
                  <a:lnTo>
                    <a:pt x="850925" y="54330"/>
                  </a:lnTo>
                  <a:lnTo>
                    <a:pt x="847915" y="56032"/>
                  </a:lnTo>
                  <a:lnTo>
                    <a:pt x="844892" y="57658"/>
                  </a:lnTo>
                  <a:lnTo>
                    <a:pt x="841768" y="59855"/>
                  </a:lnTo>
                  <a:lnTo>
                    <a:pt x="838517" y="62649"/>
                  </a:lnTo>
                  <a:lnTo>
                    <a:pt x="835266" y="65354"/>
                  </a:lnTo>
                  <a:lnTo>
                    <a:pt x="831824" y="68681"/>
                  </a:lnTo>
                  <a:lnTo>
                    <a:pt x="828192" y="72618"/>
                  </a:lnTo>
                  <a:lnTo>
                    <a:pt x="826871" y="69380"/>
                  </a:lnTo>
                  <a:lnTo>
                    <a:pt x="826350" y="68453"/>
                  </a:lnTo>
                  <a:lnTo>
                    <a:pt x="825246" y="66471"/>
                  </a:lnTo>
                  <a:lnTo>
                    <a:pt x="823315" y="63919"/>
                  </a:lnTo>
                  <a:lnTo>
                    <a:pt x="821385" y="61290"/>
                  </a:lnTo>
                  <a:lnTo>
                    <a:pt x="819099" y="59093"/>
                  </a:lnTo>
                  <a:lnTo>
                    <a:pt x="816470" y="57264"/>
                  </a:lnTo>
                  <a:lnTo>
                    <a:pt x="813650" y="55257"/>
                  </a:lnTo>
                  <a:lnTo>
                    <a:pt x="810475" y="53784"/>
                  </a:lnTo>
                  <a:lnTo>
                    <a:pt x="806843" y="52781"/>
                  </a:lnTo>
                  <a:lnTo>
                    <a:pt x="803287" y="51701"/>
                  </a:lnTo>
                  <a:lnTo>
                    <a:pt x="799261" y="51155"/>
                  </a:lnTo>
                  <a:lnTo>
                    <a:pt x="788898" y="51155"/>
                  </a:lnTo>
                  <a:lnTo>
                    <a:pt x="783056" y="52743"/>
                  </a:lnTo>
                  <a:lnTo>
                    <a:pt x="771537" y="59093"/>
                  </a:lnTo>
                  <a:lnTo>
                    <a:pt x="765619" y="64109"/>
                  </a:lnTo>
                  <a:lnTo>
                    <a:pt x="759498" y="70993"/>
                  </a:lnTo>
                  <a:lnTo>
                    <a:pt x="759498" y="55918"/>
                  </a:lnTo>
                  <a:lnTo>
                    <a:pt x="759345" y="55372"/>
                  </a:lnTo>
                  <a:lnTo>
                    <a:pt x="759040" y="54991"/>
                  </a:lnTo>
                  <a:lnTo>
                    <a:pt x="758736" y="54521"/>
                  </a:lnTo>
                  <a:lnTo>
                    <a:pt x="758266" y="54102"/>
                  </a:lnTo>
                  <a:lnTo>
                    <a:pt x="757034" y="53327"/>
                  </a:lnTo>
                  <a:lnTo>
                    <a:pt x="756094" y="53098"/>
                  </a:lnTo>
                  <a:lnTo>
                    <a:pt x="754862" y="53022"/>
                  </a:lnTo>
                  <a:lnTo>
                    <a:pt x="753706" y="52857"/>
                  </a:lnTo>
                  <a:lnTo>
                    <a:pt x="752233" y="52781"/>
                  </a:lnTo>
                  <a:lnTo>
                    <a:pt x="748677" y="52781"/>
                  </a:lnTo>
                  <a:lnTo>
                    <a:pt x="747204" y="52857"/>
                  </a:lnTo>
                  <a:lnTo>
                    <a:pt x="746048" y="53022"/>
                  </a:lnTo>
                  <a:lnTo>
                    <a:pt x="744880" y="53098"/>
                  </a:lnTo>
                  <a:lnTo>
                    <a:pt x="743953" y="53327"/>
                  </a:lnTo>
                  <a:lnTo>
                    <a:pt x="742569" y="54102"/>
                  </a:lnTo>
                  <a:lnTo>
                    <a:pt x="742061" y="54521"/>
                  </a:lnTo>
                  <a:lnTo>
                    <a:pt x="741514" y="55372"/>
                  </a:lnTo>
                  <a:lnTo>
                    <a:pt x="741565" y="166484"/>
                  </a:lnTo>
                  <a:lnTo>
                    <a:pt x="749452" y="169037"/>
                  </a:lnTo>
                  <a:lnTo>
                    <a:pt x="753389" y="169037"/>
                  </a:lnTo>
                  <a:lnTo>
                    <a:pt x="755015" y="168960"/>
                  </a:lnTo>
                  <a:lnTo>
                    <a:pt x="757567" y="168656"/>
                  </a:lnTo>
                  <a:lnTo>
                    <a:pt x="758571" y="168414"/>
                  </a:lnTo>
                  <a:lnTo>
                    <a:pt x="759269" y="168109"/>
                  </a:lnTo>
                  <a:lnTo>
                    <a:pt x="760044" y="167805"/>
                  </a:lnTo>
                  <a:lnTo>
                    <a:pt x="760590" y="167411"/>
                  </a:lnTo>
                  <a:lnTo>
                    <a:pt x="761199" y="166484"/>
                  </a:lnTo>
                  <a:lnTo>
                    <a:pt x="761365" y="165938"/>
                  </a:lnTo>
                  <a:lnTo>
                    <a:pt x="761365" y="89331"/>
                  </a:lnTo>
                  <a:lnTo>
                    <a:pt x="766851" y="82448"/>
                  </a:lnTo>
                  <a:lnTo>
                    <a:pt x="771918" y="77266"/>
                  </a:lnTo>
                  <a:lnTo>
                    <a:pt x="780249" y="70993"/>
                  </a:lnTo>
                  <a:lnTo>
                    <a:pt x="781278" y="70231"/>
                  </a:lnTo>
                  <a:lnTo>
                    <a:pt x="785914" y="68453"/>
                  </a:lnTo>
                  <a:lnTo>
                    <a:pt x="794194" y="68453"/>
                  </a:lnTo>
                  <a:lnTo>
                    <a:pt x="797407" y="69176"/>
                  </a:lnTo>
                  <a:lnTo>
                    <a:pt x="800112" y="70650"/>
                  </a:lnTo>
                  <a:lnTo>
                    <a:pt x="802817" y="72047"/>
                  </a:lnTo>
                  <a:lnTo>
                    <a:pt x="805065" y="74129"/>
                  </a:lnTo>
                  <a:lnTo>
                    <a:pt x="806843" y="76911"/>
                  </a:lnTo>
                  <a:lnTo>
                    <a:pt x="808621" y="79629"/>
                  </a:lnTo>
                  <a:lnTo>
                    <a:pt x="809929" y="82867"/>
                  </a:lnTo>
                  <a:lnTo>
                    <a:pt x="810780" y="86664"/>
                  </a:lnTo>
                  <a:lnTo>
                    <a:pt x="811707" y="90411"/>
                  </a:lnTo>
                  <a:lnTo>
                    <a:pt x="812177" y="94627"/>
                  </a:lnTo>
                  <a:lnTo>
                    <a:pt x="812292" y="166484"/>
                  </a:lnTo>
                  <a:lnTo>
                    <a:pt x="812520" y="166954"/>
                  </a:lnTo>
                  <a:lnTo>
                    <a:pt x="820178" y="169037"/>
                  </a:lnTo>
                  <a:lnTo>
                    <a:pt x="823976" y="169037"/>
                  </a:lnTo>
                  <a:lnTo>
                    <a:pt x="832015" y="165938"/>
                  </a:lnTo>
                  <a:lnTo>
                    <a:pt x="832015" y="89331"/>
                  </a:lnTo>
                  <a:lnTo>
                    <a:pt x="837590" y="82448"/>
                  </a:lnTo>
                  <a:lnTo>
                    <a:pt x="842695" y="77266"/>
                  </a:lnTo>
                  <a:lnTo>
                    <a:pt x="847331" y="73787"/>
                  </a:lnTo>
                  <a:lnTo>
                    <a:pt x="848842" y="72618"/>
                  </a:lnTo>
                  <a:lnTo>
                    <a:pt x="851966" y="70231"/>
                  </a:lnTo>
                  <a:lnTo>
                    <a:pt x="856576" y="68453"/>
                  </a:lnTo>
                  <a:lnTo>
                    <a:pt x="864844" y="68453"/>
                  </a:lnTo>
                  <a:lnTo>
                    <a:pt x="868057" y="69176"/>
                  </a:lnTo>
                  <a:lnTo>
                    <a:pt x="870762" y="70650"/>
                  </a:lnTo>
                  <a:lnTo>
                    <a:pt x="873556" y="72047"/>
                  </a:lnTo>
                  <a:lnTo>
                    <a:pt x="875830" y="74129"/>
                  </a:lnTo>
                  <a:lnTo>
                    <a:pt x="877608" y="76911"/>
                  </a:lnTo>
                  <a:lnTo>
                    <a:pt x="879386" y="79629"/>
                  </a:lnTo>
                  <a:lnTo>
                    <a:pt x="880668" y="82867"/>
                  </a:lnTo>
                  <a:lnTo>
                    <a:pt x="881443" y="86664"/>
                  </a:lnTo>
                  <a:lnTo>
                    <a:pt x="882281" y="90411"/>
                  </a:lnTo>
                  <a:lnTo>
                    <a:pt x="882713" y="94627"/>
                  </a:lnTo>
                  <a:lnTo>
                    <a:pt x="882713" y="165938"/>
                  </a:lnTo>
                  <a:lnTo>
                    <a:pt x="882878" y="166484"/>
                  </a:lnTo>
                  <a:lnTo>
                    <a:pt x="890803" y="169037"/>
                  </a:lnTo>
                  <a:lnTo>
                    <a:pt x="894740" y="169037"/>
                  </a:lnTo>
                  <a:lnTo>
                    <a:pt x="902208" y="166954"/>
                  </a:lnTo>
                  <a:lnTo>
                    <a:pt x="902601" y="166484"/>
                  </a:lnTo>
                  <a:lnTo>
                    <a:pt x="902792" y="165938"/>
                  </a:lnTo>
                  <a:close/>
                </a:path>
                <a:path w="1256030" h="212725">
                  <a:moveTo>
                    <a:pt x="1021003" y="115785"/>
                  </a:moveTo>
                  <a:lnTo>
                    <a:pt x="1020978" y="85077"/>
                  </a:lnTo>
                  <a:lnTo>
                    <a:pt x="1020229" y="79387"/>
                  </a:lnTo>
                  <a:lnTo>
                    <a:pt x="1018679" y="74358"/>
                  </a:lnTo>
                  <a:lnTo>
                    <a:pt x="1017206" y="69253"/>
                  </a:lnTo>
                  <a:lnTo>
                    <a:pt x="986002" y="51155"/>
                  </a:lnTo>
                  <a:lnTo>
                    <a:pt x="974013" y="51155"/>
                  </a:lnTo>
                  <a:lnTo>
                    <a:pt x="939558" y="62763"/>
                  </a:lnTo>
                  <a:lnTo>
                    <a:pt x="938479" y="63766"/>
                  </a:lnTo>
                  <a:lnTo>
                    <a:pt x="937780" y="64846"/>
                  </a:lnTo>
                  <a:lnTo>
                    <a:pt x="937463" y="66014"/>
                  </a:lnTo>
                  <a:lnTo>
                    <a:pt x="937234" y="67170"/>
                  </a:lnTo>
                  <a:lnTo>
                    <a:pt x="937298" y="73787"/>
                  </a:lnTo>
                  <a:lnTo>
                    <a:pt x="940447" y="78536"/>
                  </a:lnTo>
                  <a:lnTo>
                    <a:pt x="942073" y="78536"/>
                  </a:lnTo>
                  <a:lnTo>
                    <a:pt x="943533" y="77965"/>
                  </a:lnTo>
                  <a:lnTo>
                    <a:pt x="945476" y="76796"/>
                  </a:lnTo>
                  <a:lnTo>
                    <a:pt x="947483" y="75641"/>
                  </a:lnTo>
                  <a:lnTo>
                    <a:pt x="949960" y="74358"/>
                  </a:lnTo>
                  <a:lnTo>
                    <a:pt x="955751" y="71615"/>
                  </a:lnTo>
                  <a:lnTo>
                    <a:pt x="959243" y="70307"/>
                  </a:lnTo>
                  <a:lnTo>
                    <a:pt x="963104" y="69138"/>
                  </a:lnTo>
                  <a:lnTo>
                    <a:pt x="967054" y="67906"/>
                  </a:lnTo>
                  <a:lnTo>
                    <a:pt x="971461" y="67284"/>
                  </a:lnTo>
                  <a:lnTo>
                    <a:pt x="980897" y="67284"/>
                  </a:lnTo>
                  <a:lnTo>
                    <a:pt x="984770" y="67830"/>
                  </a:lnTo>
                  <a:lnTo>
                    <a:pt x="991108" y="69989"/>
                  </a:lnTo>
                  <a:lnTo>
                    <a:pt x="993660" y="71615"/>
                  </a:lnTo>
                  <a:lnTo>
                    <a:pt x="995591" y="73787"/>
                  </a:lnTo>
                  <a:lnTo>
                    <a:pt x="997610" y="75946"/>
                  </a:lnTo>
                  <a:lnTo>
                    <a:pt x="999032" y="78651"/>
                  </a:lnTo>
                  <a:lnTo>
                    <a:pt x="999883" y="81902"/>
                  </a:lnTo>
                  <a:lnTo>
                    <a:pt x="1000810" y="85077"/>
                  </a:lnTo>
                  <a:lnTo>
                    <a:pt x="1001280" y="88747"/>
                  </a:lnTo>
                  <a:lnTo>
                    <a:pt x="1001280" y="101396"/>
                  </a:lnTo>
                  <a:lnTo>
                    <a:pt x="1001280" y="115785"/>
                  </a:lnTo>
                  <a:lnTo>
                    <a:pt x="1001280" y="138874"/>
                  </a:lnTo>
                  <a:lnTo>
                    <a:pt x="996327" y="144360"/>
                  </a:lnTo>
                  <a:lnTo>
                    <a:pt x="991616" y="148424"/>
                  </a:lnTo>
                  <a:lnTo>
                    <a:pt x="987120" y="151053"/>
                  </a:lnTo>
                  <a:lnTo>
                    <a:pt x="982713" y="153682"/>
                  </a:lnTo>
                  <a:lnTo>
                    <a:pt x="977887" y="155003"/>
                  </a:lnTo>
                  <a:lnTo>
                    <a:pt x="966203" y="155003"/>
                  </a:lnTo>
                  <a:lnTo>
                    <a:pt x="961174" y="153339"/>
                  </a:lnTo>
                  <a:lnTo>
                    <a:pt x="957541" y="150012"/>
                  </a:lnTo>
                  <a:lnTo>
                    <a:pt x="953985" y="146685"/>
                  </a:lnTo>
                  <a:lnTo>
                    <a:pt x="952207" y="142201"/>
                  </a:lnTo>
                  <a:lnTo>
                    <a:pt x="952207" y="133223"/>
                  </a:lnTo>
                  <a:lnTo>
                    <a:pt x="952817" y="130327"/>
                  </a:lnTo>
                  <a:lnTo>
                    <a:pt x="954062" y="127850"/>
                  </a:lnTo>
                  <a:lnTo>
                    <a:pt x="955294" y="125298"/>
                  </a:lnTo>
                  <a:lnTo>
                    <a:pt x="978738" y="115785"/>
                  </a:lnTo>
                  <a:lnTo>
                    <a:pt x="1001280" y="115785"/>
                  </a:lnTo>
                  <a:lnTo>
                    <a:pt x="1001280" y="101396"/>
                  </a:lnTo>
                  <a:lnTo>
                    <a:pt x="977798" y="101396"/>
                  </a:lnTo>
                  <a:lnTo>
                    <a:pt x="970153" y="102171"/>
                  </a:lnTo>
                  <a:lnTo>
                    <a:pt x="933018" y="126072"/>
                  </a:lnTo>
                  <a:lnTo>
                    <a:pt x="931786" y="131368"/>
                  </a:lnTo>
                  <a:lnTo>
                    <a:pt x="931786" y="142735"/>
                  </a:lnTo>
                  <a:lnTo>
                    <a:pt x="953947" y="168338"/>
                  </a:lnTo>
                  <a:lnTo>
                    <a:pt x="958583" y="169887"/>
                  </a:lnTo>
                  <a:lnTo>
                    <a:pt x="963764" y="170662"/>
                  </a:lnTo>
                  <a:lnTo>
                    <a:pt x="975982" y="170662"/>
                  </a:lnTo>
                  <a:lnTo>
                    <a:pt x="1003947" y="154533"/>
                  </a:lnTo>
                  <a:lnTo>
                    <a:pt x="1003960" y="166484"/>
                  </a:lnTo>
                  <a:lnTo>
                    <a:pt x="1010361" y="169037"/>
                  </a:lnTo>
                  <a:lnTo>
                    <a:pt x="1014704" y="169037"/>
                  </a:lnTo>
                  <a:lnTo>
                    <a:pt x="1021003" y="154533"/>
                  </a:lnTo>
                  <a:lnTo>
                    <a:pt x="1021003" y="115785"/>
                  </a:lnTo>
                  <a:close/>
                </a:path>
                <a:path w="1256030" h="212725">
                  <a:moveTo>
                    <a:pt x="1135748" y="145719"/>
                  </a:moveTo>
                  <a:lnTo>
                    <a:pt x="1135621" y="144716"/>
                  </a:lnTo>
                  <a:lnTo>
                    <a:pt x="1135519" y="143395"/>
                  </a:lnTo>
                  <a:lnTo>
                    <a:pt x="1135329" y="142430"/>
                  </a:lnTo>
                  <a:lnTo>
                    <a:pt x="1135011" y="141655"/>
                  </a:lnTo>
                  <a:lnTo>
                    <a:pt x="1134783" y="140881"/>
                  </a:lnTo>
                  <a:lnTo>
                    <a:pt x="1134440" y="140335"/>
                  </a:lnTo>
                  <a:lnTo>
                    <a:pt x="1133970" y="140030"/>
                  </a:lnTo>
                  <a:lnTo>
                    <a:pt x="1133589" y="139725"/>
                  </a:lnTo>
                  <a:lnTo>
                    <a:pt x="1133119" y="139573"/>
                  </a:lnTo>
                  <a:lnTo>
                    <a:pt x="1131658" y="139573"/>
                  </a:lnTo>
                  <a:lnTo>
                    <a:pt x="1130300" y="140296"/>
                  </a:lnTo>
                  <a:lnTo>
                    <a:pt x="1126820" y="143167"/>
                  </a:lnTo>
                  <a:lnTo>
                    <a:pt x="1124686" y="144716"/>
                  </a:lnTo>
                  <a:lnTo>
                    <a:pt x="1119581" y="148120"/>
                  </a:lnTo>
                  <a:lnTo>
                    <a:pt x="1116571" y="149694"/>
                  </a:lnTo>
                  <a:lnTo>
                    <a:pt x="1109687" y="152641"/>
                  </a:lnTo>
                  <a:lnTo>
                    <a:pt x="1105662" y="153377"/>
                  </a:lnTo>
                  <a:lnTo>
                    <a:pt x="1096225" y="153377"/>
                  </a:lnTo>
                  <a:lnTo>
                    <a:pt x="1071511" y="124333"/>
                  </a:lnTo>
                  <a:lnTo>
                    <a:pt x="1070864" y="118186"/>
                  </a:lnTo>
                  <a:lnTo>
                    <a:pt x="1070864" y="111137"/>
                  </a:lnTo>
                  <a:lnTo>
                    <a:pt x="1083614" y="71767"/>
                  </a:lnTo>
                  <a:lnTo>
                    <a:pt x="1090968" y="68097"/>
                  </a:lnTo>
                  <a:lnTo>
                    <a:pt x="1105204" y="68097"/>
                  </a:lnTo>
                  <a:lnTo>
                    <a:pt x="1109218" y="68757"/>
                  </a:lnTo>
                  <a:lnTo>
                    <a:pt x="1116101" y="71386"/>
                  </a:lnTo>
                  <a:lnTo>
                    <a:pt x="1119047" y="72859"/>
                  </a:lnTo>
                  <a:lnTo>
                    <a:pt x="1121448" y="74485"/>
                  </a:lnTo>
                  <a:lnTo>
                    <a:pt x="1123911" y="76098"/>
                  </a:lnTo>
                  <a:lnTo>
                    <a:pt x="1125931" y="77571"/>
                  </a:lnTo>
                  <a:lnTo>
                    <a:pt x="1129017" y="80200"/>
                  </a:lnTo>
                  <a:lnTo>
                    <a:pt x="1130414" y="80860"/>
                  </a:lnTo>
                  <a:lnTo>
                    <a:pt x="1132662" y="80860"/>
                  </a:lnTo>
                  <a:lnTo>
                    <a:pt x="1133513" y="80238"/>
                  </a:lnTo>
                  <a:lnTo>
                    <a:pt x="1134135" y="79121"/>
                  </a:lnTo>
                  <a:lnTo>
                    <a:pt x="1134973" y="77762"/>
                  </a:lnTo>
                  <a:lnTo>
                    <a:pt x="1135265" y="76098"/>
                  </a:lnTo>
                  <a:lnTo>
                    <a:pt x="1135253" y="68757"/>
                  </a:lnTo>
                  <a:lnTo>
                    <a:pt x="1135202" y="68097"/>
                  </a:lnTo>
                  <a:lnTo>
                    <a:pt x="1133856" y="64274"/>
                  </a:lnTo>
                  <a:lnTo>
                    <a:pt x="1133475" y="63652"/>
                  </a:lnTo>
                  <a:lnTo>
                    <a:pt x="1132776" y="62877"/>
                  </a:lnTo>
                  <a:lnTo>
                    <a:pt x="1131773" y="61950"/>
                  </a:lnTo>
                  <a:lnTo>
                    <a:pt x="1130846" y="60947"/>
                  </a:lnTo>
                  <a:lnTo>
                    <a:pt x="1129296" y="59778"/>
                  </a:lnTo>
                  <a:lnTo>
                    <a:pt x="1127125" y="58470"/>
                  </a:lnTo>
                  <a:lnTo>
                    <a:pt x="1125042" y="57073"/>
                  </a:lnTo>
                  <a:lnTo>
                    <a:pt x="1122603" y="55841"/>
                  </a:lnTo>
                  <a:lnTo>
                    <a:pt x="1119822" y="54762"/>
                  </a:lnTo>
                  <a:lnTo>
                    <a:pt x="1117117" y="53670"/>
                  </a:lnTo>
                  <a:lnTo>
                    <a:pt x="1114132" y="52819"/>
                  </a:lnTo>
                  <a:lnTo>
                    <a:pt x="1107630" y="51587"/>
                  </a:lnTo>
                  <a:lnTo>
                    <a:pt x="1104277" y="51269"/>
                  </a:lnTo>
                  <a:lnTo>
                    <a:pt x="1093597" y="51269"/>
                  </a:lnTo>
                  <a:lnTo>
                    <a:pt x="1086904" y="52476"/>
                  </a:lnTo>
                  <a:lnTo>
                    <a:pt x="1074610" y="57188"/>
                  </a:lnTo>
                  <a:lnTo>
                    <a:pt x="1069276" y="60833"/>
                  </a:lnTo>
                  <a:lnTo>
                    <a:pt x="1064704" y="65773"/>
                  </a:lnTo>
                  <a:lnTo>
                    <a:pt x="1060145" y="70650"/>
                  </a:lnTo>
                  <a:lnTo>
                    <a:pt x="1050124" y="111137"/>
                  </a:lnTo>
                  <a:lnTo>
                    <a:pt x="1050086" y="121742"/>
                  </a:lnTo>
                  <a:lnTo>
                    <a:pt x="1051140" y="130048"/>
                  </a:lnTo>
                  <a:lnTo>
                    <a:pt x="1071676" y="164198"/>
                  </a:lnTo>
                  <a:lnTo>
                    <a:pt x="1090663" y="170662"/>
                  </a:lnTo>
                  <a:lnTo>
                    <a:pt x="1102258" y="170662"/>
                  </a:lnTo>
                  <a:lnTo>
                    <a:pt x="1105941" y="170268"/>
                  </a:lnTo>
                  <a:lnTo>
                    <a:pt x="1109497" y="169506"/>
                  </a:lnTo>
                  <a:lnTo>
                    <a:pt x="1113053" y="168808"/>
                  </a:lnTo>
                  <a:lnTo>
                    <a:pt x="1134554" y="156743"/>
                  </a:lnTo>
                  <a:lnTo>
                    <a:pt x="1134859" y="156197"/>
                  </a:lnTo>
                  <a:lnTo>
                    <a:pt x="1135100" y="155575"/>
                  </a:lnTo>
                  <a:lnTo>
                    <a:pt x="1135253" y="154876"/>
                  </a:lnTo>
                  <a:lnTo>
                    <a:pt x="1135481" y="154190"/>
                  </a:lnTo>
                  <a:lnTo>
                    <a:pt x="1135634" y="153377"/>
                  </a:lnTo>
                  <a:lnTo>
                    <a:pt x="1135748" y="145719"/>
                  </a:lnTo>
                  <a:close/>
                </a:path>
                <a:path w="1256030" h="212725">
                  <a:moveTo>
                    <a:pt x="1255839" y="184429"/>
                  </a:moveTo>
                  <a:lnTo>
                    <a:pt x="1205979" y="184429"/>
                  </a:lnTo>
                  <a:lnTo>
                    <a:pt x="1220330" y="144792"/>
                  </a:lnTo>
                  <a:lnTo>
                    <a:pt x="1250784" y="60553"/>
                  </a:lnTo>
                  <a:lnTo>
                    <a:pt x="1251343" y="58851"/>
                  </a:lnTo>
                  <a:lnTo>
                    <a:pt x="1251610" y="57543"/>
                  </a:lnTo>
                  <a:lnTo>
                    <a:pt x="1251572" y="55524"/>
                  </a:lnTo>
                  <a:lnTo>
                    <a:pt x="1244104" y="52781"/>
                  </a:lnTo>
                  <a:lnTo>
                    <a:pt x="1239240" y="52781"/>
                  </a:lnTo>
                  <a:lnTo>
                    <a:pt x="1237221" y="52895"/>
                  </a:lnTo>
                  <a:lnTo>
                    <a:pt x="1234516" y="53365"/>
                  </a:lnTo>
                  <a:lnTo>
                    <a:pt x="1233512" y="53708"/>
                  </a:lnTo>
                  <a:lnTo>
                    <a:pt x="1232814" y="54178"/>
                  </a:lnTo>
                  <a:lnTo>
                    <a:pt x="1232115" y="54559"/>
                  </a:lnTo>
                  <a:lnTo>
                    <a:pt x="1231544" y="55524"/>
                  </a:lnTo>
                  <a:lnTo>
                    <a:pt x="1231074" y="57073"/>
                  </a:lnTo>
                  <a:lnTo>
                    <a:pt x="1201140" y="144792"/>
                  </a:lnTo>
                  <a:lnTo>
                    <a:pt x="1200797" y="144792"/>
                  </a:lnTo>
                  <a:lnTo>
                    <a:pt x="1169314" y="56464"/>
                  </a:lnTo>
                  <a:lnTo>
                    <a:pt x="1168933" y="55651"/>
                  </a:lnTo>
                  <a:lnTo>
                    <a:pt x="1168539" y="55105"/>
                  </a:lnTo>
                  <a:lnTo>
                    <a:pt x="1168158" y="54483"/>
                  </a:lnTo>
                  <a:lnTo>
                    <a:pt x="1167536" y="54025"/>
                  </a:lnTo>
                  <a:lnTo>
                    <a:pt x="1166787" y="53746"/>
                  </a:lnTo>
                  <a:lnTo>
                    <a:pt x="1165910" y="53327"/>
                  </a:lnTo>
                  <a:lnTo>
                    <a:pt x="1164831" y="53098"/>
                  </a:lnTo>
                  <a:lnTo>
                    <a:pt x="1163434" y="53022"/>
                  </a:lnTo>
                  <a:lnTo>
                    <a:pt x="1162126" y="52857"/>
                  </a:lnTo>
                  <a:lnTo>
                    <a:pt x="1160259" y="52781"/>
                  </a:lnTo>
                  <a:lnTo>
                    <a:pt x="1155471" y="52781"/>
                  </a:lnTo>
                  <a:lnTo>
                    <a:pt x="1153541" y="52895"/>
                  </a:lnTo>
                  <a:lnTo>
                    <a:pt x="1147889" y="57543"/>
                  </a:lnTo>
                  <a:lnTo>
                    <a:pt x="1148232" y="58851"/>
                  </a:lnTo>
                  <a:lnTo>
                    <a:pt x="1148930" y="60553"/>
                  </a:lnTo>
                  <a:lnTo>
                    <a:pt x="1187678" y="164515"/>
                  </a:lnTo>
                  <a:lnTo>
                    <a:pt x="1191044" y="168338"/>
                  </a:lnTo>
                  <a:lnTo>
                    <a:pt x="1184668" y="184429"/>
                  </a:lnTo>
                  <a:lnTo>
                    <a:pt x="444042" y="184429"/>
                  </a:lnTo>
                  <a:lnTo>
                    <a:pt x="444042" y="154063"/>
                  </a:lnTo>
                  <a:lnTo>
                    <a:pt x="446989" y="156933"/>
                  </a:lnTo>
                  <a:lnTo>
                    <a:pt x="449732" y="159410"/>
                  </a:lnTo>
                  <a:lnTo>
                    <a:pt x="468058" y="169621"/>
                  </a:lnTo>
                  <a:lnTo>
                    <a:pt x="470852" y="170307"/>
                  </a:lnTo>
                  <a:lnTo>
                    <a:pt x="473862" y="170662"/>
                  </a:lnTo>
                  <a:lnTo>
                    <a:pt x="484619" y="170662"/>
                  </a:lnTo>
                  <a:lnTo>
                    <a:pt x="491299" y="169227"/>
                  </a:lnTo>
                  <a:lnTo>
                    <a:pt x="503059" y="163512"/>
                  </a:lnTo>
                  <a:lnTo>
                    <a:pt x="508012" y="159448"/>
                  </a:lnTo>
                  <a:lnTo>
                    <a:pt x="512114" y="154063"/>
                  </a:lnTo>
                  <a:lnTo>
                    <a:pt x="512559" y="153492"/>
                  </a:lnTo>
                  <a:lnTo>
                    <a:pt x="524014" y="116243"/>
                  </a:lnTo>
                  <a:lnTo>
                    <a:pt x="524154" y="111493"/>
                  </a:lnTo>
                  <a:lnTo>
                    <a:pt x="524141" y="100660"/>
                  </a:lnTo>
                  <a:lnTo>
                    <a:pt x="523405" y="93929"/>
                  </a:lnTo>
                  <a:lnTo>
                    <a:pt x="520153" y="79781"/>
                  </a:lnTo>
                  <a:lnTo>
                    <a:pt x="517563" y="73596"/>
                  </a:lnTo>
                  <a:lnTo>
                    <a:pt x="514007" y="68326"/>
                  </a:lnTo>
                  <a:lnTo>
                    <a:pt x="510527" y="62992"/>
                  </a:lnTo>
                  <a:lnTo>
                    <a:pt x="506006" y="58813"/>
                  </a:lnTo>
                  <a:lnTo>
                    <a:pt x="503097" y="57251"/>
                  </a:lnTo>
                  <a:lnTo>
                    <a:pt x="503097" y="105994"/>
                  </a:lnTo>
                  <a:lnTo>
                    <a:pt x="503097" y="116598"/>
                  </a:lnTo>
                  <a:lnTo>
                    <a:pt x="502564" y="121666"/>
                  </a:lnTo>
                  <a:lnTo>
                    <a:pt x="501472" y="126695"/>
                  </a:lnTo>
                  <a:lnTo>
                    <a:pt x="500468" y="131635"/>
                  </a:lnTo>
                  <a:lnTo>
                    <a:pt x="498843" y="136131"/>
                  </a:lnTo>
                  <a:lnTo>
                    <a:pt x="496608" y="140144"/>
                  </a:lnTo>
                  <a:lnTo>
                    <a:pt x="494436" y="144170"/>
                  </a:lnTo>
                  <a:lnTo>
                    <a:pt x="491540" y="147421"/>
                  </a:lnTo>
                  <a:lnTo>
                    <a:pt x="484339" y="152285"/>
                  </a:lnTo>
                  <a:lnTo>
                    <a:pt x="480085" y="153492"/>
                  </a:lnTo>
                  <a:lnTo>
                    <a:pt x="469722" y="153492"/>
                  </a:lnTo>
                  <a:lnTo>
                    <a:pt x="444042" y="132842"/>
                  </a:lnTo>
                  <a:lnTo>
                    <a:pt x="444042" y="89560"/>
                  </a:lnTo>
                  <a:lnTo>
                    <a:pt x="461098" y="73088"/>
                  </a:lnTo>
                  <a:lnTo>
                    <a:pt x="463651" y="71386"/>
                  </a:lnTo>
                  <a:lnTo>
                    <a:pt x="463981" y="71234"/>
                  </a:lnTo>
                  <a:lnTo>
                    <a:pt x="466166" y="70192"/>
                  </a:lnTo>
                  <a:lnTo>
                    <a:pt x="468642" y="69494"/>
                  </a:lnTo>
                  <a:lnTo>
                    <a:pt x="471195" y="68719"/>
                  </a:lnTo>
                  <a:lnTo>
                    <a:pt x="473748" y="68326"/>
                  </a:lnTo>
                  <a:lnTo>
                    <a:pt x="481482" y="68326"/>
                  </a:lnTo>
                  <a:lnTo>
                    <a:pt x="485813" y="69532"/>
                  </a:lnTo>
                  <a:lnTo>
                    <a:pt x="492772" y="74320"/>
                  </a:lnTo>
                  <a:lnTo>
                    <a:pt x="495515" y="77533"/>
                  </a:lnTo>
                  <a:lnTo>
                    <a:pt x="497535" y="81559"/>
                  </a:lnTo>
                  <a:lnTo>
                    <a:pt x="499618" y="85585"/>
                  </a:lnTo>
                  <a:lnTo>
                    <a:pt x="501053" y="90220"/>
                  </a:lnTo>
                  <a:lnTo>
                    <a:pt x="501827" y="95478"/>
                  </a:lnTo>
                  <a:lnTo>
                    <a:pt x="502678" y="100660"/>
                  </a:lnTo>
                  <a:lnTo>
                    <a:pt x="503097" y="105994"/>
                  </a:lnTo>
                  <a:lnTo>
                    <a:pt x="503097" y="57251"/>
                  </a:lnTo>
                  <a:lnTo>
                    <a:pt x="500507" y="55841"/>
                  </a:lnTo>
                  <a:lnTo>
                    <a:pt x="494944" y="52705"/>
                  </a:lnTo>
                  <a:lnTo>
                    <a:pt x="488251" y="51155"/>
                  </a:lnTo>
                  <a:lnTo>
                    <a:pt x="476719" y="51155"/>
                  </a:lnTo>
                  <a:lnTo>
                    <a:pt x="441604" y="71234"/>
                  </a:lnTo>
                  <a:lnTo>
                    <a:pt x="441604" y="55803"/>
                  </a:lnTo>
                  <a:lnTo>
                    <a:pt x="441452" y="55257"/>
                  </a:lnTo>
                  <a:lnTo>
                    <a:pt x="441147" y="54876"/>
                  </a:lnTo>
                  <a:lnTo>
                    <a:pt x="440918" y="54406"/>
                  </a:lnTo>
                  <a:lnTo>
                    <a:pt x="440410" y="54025"/>
                  </a:lnTo>
                  <a:lnTo>
                    <a:pt x="439635" y="53708"/>
                  </a:lnTo>
                  <a:lnTo>
                    <a:pt x="438937" y="53327"/>
                  </a:lnTo>
                  <a:lnTo>
                    <a:pt x="438048" y="53098"/>
                  </a:lnTo>
                  <a:lnTo>
                    <a:pt x="436968" y="53022"/>
                  </a:lnTo>
                  <a:lnTo>
                    <a:pt x="435889" y="52857"/>
                  </a:lnTo>
                  <a:lnTo>
                    <a:pt x="434492" y="52781"/>
                  </a:lnTo>
                  <a:lnTo>
                    <a:pt x="431241" y="52781"/>
                  </a:lnTo>
                  <a:lnTo>
                    <a:pt x="429895" y="52857"/>
                  </a:lnTo>
                  <a:lnTo>
                    <a:pt x="428726" y="53022"/>
                  </a:lnTo>
                  <a:lnTo>
                    <a:pt x="427570" y="53098"/>
                  </a:lnTo>
                  <a:lnTo>
                    <a:pt x="426643" y="53327"/>
                  </a:lnTo>
                  <a:lnTo>
                    <a:pt x="425945" y="53708"/>
                  </a:lnTo>
                  <a:lnTo>
                    <a:pt x="425246" y="54025"/>
                  </a:lnTo>
                  <a:lnTo>
                    <a:pt x="424751" y="54406"/>
                  </a:lnTo>
                  <a:lnTo>
                    <a:pt x="424205" y="55257"/>
                  </a:lnTo>
                  <a:lnTo>
                    <a:pt x="424230" y="184429"/>
                  </a:lnTo>
                  <a:lnTo>
                    <a:pt x="0" y="184429"/>
                  </a:lnTo>
                  <a:lnTo>
                    <a:pt x="0" y="206705"/>
                  </a:lnTo>
                  <a:lnTo>
                    <a:pt x="424230" y="206705"/>
                  </a:lnTo>
                  <a:lnTo>
                    <a:pt x="424243" y="209638"/>
                  </a:lnTo>
                  <a:lnTo>
                    <a:pt x="424548" y="210108"/>
                  </a:lnTo>
                  <a:lnTo>
                    <a:pt x="424865" y="210654"/>
                  </a:lnTo>
                  <a:lnTo>
                    <a:pt x="425361" y="211074"/>
                  </a:lnTo>
                  <a:lnTo>
                    <a:pt x="432130" y="212305"/>
                  </a:lnTo>
                  <a:lnTo>
                    <a:pt x="436079" y="212305"/>
                  </a:lnTo>
                  <a:lnTo>
                    <a:pt x="437705" y="212229"/>
                  </a:lnTo>
                  <a:lnTo>
                    <a:pt x="440258" y="211924"/>
                  </a:lnTo>
                  <a:lnTo>
                    <a:pt x="441261" y="211696"/>
                  </a:lnTo>
                  <a:lnTo>
                    <a:pt x="441960" y="211378"/>
                  </a:lnTo>
                  <a:lnTo>
                    <a:pt x="442734" y="211074"/>
                  </a:lnTo>
                  <a:lnTo>
                    <a:pt x="443268" y="210654"/>
                  </a:lnTo>
                  <a:lnTo>
                    <a:pt x="443585" y="210108"/>
                  </a:lnTo>
                  <a:lnTo>
                    <a:pt x="443890" y="209638"/>
                  </a:lnTo>
                  <a:lnTo>
                    <a:pt x="444042" y="209105"/>
                  </a:lnTo>
                  <a:lnTo>
                    <a:pt x="444042" y="206705"/>
                  </a:lnTo>
                  <a:lnTo>
                    <a:pt x="1175854" y="206705"/>
                  </a:lnTo>
                  <a:lnTo>
                    <a:pt x="1175613" y="207327"/>
                  </a:lnTo>
                  <a:lnTo>
                    <a:pt x="1175423" y="208292"/>
                  </a:lnTo>
                  <a:lnTo>
                    <a:pt x="1175575" y="209842"/>
                  </a:lnTo>
                  <a:lnTo>
                    <a:pt x="1175969" y="210451"/>
                  </a:lnTo>
                  <a:lnTo>
                    <a:pt x="1176667" y="210921"/>
                  </a:lnTo>
                  <a:lnTo>
                    <a:pt x="1177353" y="211467"/>
                  </a:lnTo>
                  <a:lnTo>
                    <a:pt x="1178331" y="211810"/>
                  </a:lnTo>
                  <a:lnTo>
                    <a:pt x="1179563" y="211963"/>
                  </a:lnTo>
                  <a:lnTo>
                    <a:pt x="1180884" y="212191"/>
                  </a:lnTo>
                  <a:lnTo>
                    <a:pt x="1182573" y="212305"/>
                  </a:lnTo>
                  <a:lnTo>
                    <a:pt x="1188694" y="212305"/>
                  </a:lnTo>
                  <a:lnTo>
                    <a:pt x="1191666" y="211963"/>
                  </a:lnTo>
                  <a:lnTo>
                    <a:pt x="1193596" y="211264"/>
                  </a:lnTo>
                  <a:lnTo>
                    <a:pt x="1195616" y="210566"/>
                  </a:lnTo>
                  <a:lnTo>
                    <a:pt x="1196848" y="209600"/>
                  </a:lnTo>
                  <a:lnTo>
                    <a:pt x="1197317" y="208368"/>
                  </a:lnTo>
                  <a:lnTo>
                    <a:pt x="1197914" y="206705"/>
                  </a:lnTo>
                  <a:lnTo>
                    <a:pt x="1255839" y="206705"/>
                  </a:lnTo>
                  <a:lnTo>
                    <a:pt x="1255839" y="184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18124" y="4037224"/>
              <a:ext cx="3074122" cy="2132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23461" y="4332574"/>
              <a:ext cx="2777787" cy="2123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2082309" y="2104901"/>
            <a:ext cx="936625" cy="1122045"/>
            <a:chOff x="2082309" y="2104901"/>
            <a:chExt cx="936625" cy="1122045"/>
          </a:xfrm>
        </p:grpSpPr>
        <p:sp>
          <p:nvSpPr>
            <p:cNvPr id="14" name="object 14"/>
            <p:cNvSpPr/>
            <p:nvPr/>
          </p:nvSpPr>
          <p:spPr>
            <a:xfrm>
              <a:off x="2086022" y="2108614"/>
              <a:ext cx="929640" cy="1114425"/>
            </a:xfrm>
            <a:custGeom>
              <a:avLst/>
              <a:gdLst/>
              <a:ahLst/>
              <a:cxnLst/>
              <a:rect l="l" t="t" r="r" b="b"/>
              <a:pathLst>
                <a:path w="929639" h="1114425">
                  <a:moveTo>
                    <a:pt x="105499" y="1114139"/>
                  </a:moveTo>
                  <a:lnTo>
                    <a:pt x="0" y="597998"/>
                  </a:lnTo>
                  <a:lnTo>
                    <a:pt x="155410" y="700659"/>
                  </a:lnTo>
                  <a:lnTo>
                    <a:pt x="618249" y="0"/>
                  </a:lnTo>
                  <a:lnTo>
                    <a:pt x="929070" y="205320"/>
                  </a:lnTo>
                  <a:lnTo>
                    <a:pt x="466230" y="905980"/>
                  </a:lnTo>
                  <a:lnTo>
                    <a:pt x="621640" y="1008640"/>
                  </a:lnTo>
                  <a:lnTo>
                    <a:pt x="105499" y="1114139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86022" y="2108614"/>
              <a:ext cx="929640" cy="1114425"/>
            </a:xfrm>
            <a:custGeom>
              <a:avLst/>
              <a:gdLst/>
              <a:ahLst/>
              <a:cxnLst/>
              <a:rect l="l" t="t" r="r" b="b"/>
              <a:pathLst>
                <a:path w="929639" h="1114425">
                  <a:moveTo>
                    <a:pt x="929070" y="205320"/>
                  </a:moveTo>
                  <a:lnTo>
                    <a:pt x="466230" y="905980"/>
                  </a:lnTo>
                  <a:lnTo>
                    <a:pt x="621640" y="1008640"/>
                  </a:lnTo>
                  <a:lnTo>
                    <a:pt x="105499" y="1114139"/>
                  </a:lnTo>
                  <a:lnTo>
                    <a:pt x="0" y="597998"/>
                  </a:lnTo>
                  <a:lnTo>
                    <a:pt x="155410" y="700659"/>
                  </a:lnTo>
                  <a:lnTo>
                    <a:pt x="618249" y="0"/>
                  </a:lnTo>
                  <a:lnTo>
                    <a:pt x="929070" y="205320"/>
                  </a:lnTo>
                  <a:close/>
                </a:path>
              </a:pathLst>
            </a:custGeom>
            <a:ln w="7425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3798429" y="2160768"/>
            <a:ext cx="3279775" cy="2786380"/>
            <a:chOff x="3798429" y="2160768"/>
            <a:chExt cx="3279775" cy="2786380"/>
          </a:xfrm>
        </p:grpSpPr>
        <p:sp>
          <p:nvSpPr>
            <p:cNvPr id="17" name="object 17"/>
            <p:cNvSpPr/>
            <p:nvPr/>
          </p:nvSpPr>
          <p:spPr>
            <a:xfrm>
              <a:off x="3802142" y="3255081"/>
              <a:ext cx="3272790" cy="1687830"/>
            </a:xfrm>
            <a:custGeom>
              <a:avLst/>
              <a:gdLst/>
              <a:ahLst/>
              <a:cxnLst/>
              <a:rect l="l" t="t" r="r" b="b"/>
              <a:pathLst>
                <a:path w="3272790" h="1687829">
                  <a:moveTo>
                    <a:pt x="3272280" y="1687763"/>
                  </a:moveTo>
                  <a:lnTo>
                    <a:pt x="0" y="1687763"/>
                  </a:lnTo>
                  <a:lnTo>
                    <a:pt x="0" y="0"/>
                  </a:lnTo>
                  <a:lnTo>
                    <a:pt x="3272280" y="0"/>
                  </a:lnTo>
                  <a:lnTo>
                    <a:pt x="3272280" y="1687763"/>
                  </a:lnTo>
                  <a:close/>
                </a:path>
              </a:pathLst>
            </a:custGeom>
            <a:solidFill>
              <a:srgbClr val="DD7E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802142" y="3255081"/>
              <a:ext cx="3272790" cy="1687830"/>
            </a:xfrm>
            <a:custGeom>
              <a:avLst/>
              <a:gdLst/>
              <a:ahLst/>
              <a:cxnLst/>
              <a:rect l="l" t="t" r="r" b="b"/>
              <a:pathLst>
                <a:path w="3272790" h="1687829">
                  <a:moveTo>
                    <a:pt x="0" y="0"/>
                  </a:moveTo>
                  <a:lnTo>
                    <a:pt x="3272280" y="0"/>
                  </a:lnTo>
                  <a:lnTo>
                    <a:pt x="3272280" y="1687763"/>
                  </a:lnTo>
                  <a:lnTo>
                    <a:pt x="0" y="1687763"/>
                  </a:lnTo>
                  <a:lnTo>
                    <a:pt x="0" y="0"/>
                  </a:lnTo>
                  <a:close/>
                </a:path>
              </a:pathLst>
            </a:custGeom>
            <a:ln w="74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608779" y="3406889"/>
              <a:ext cx="1698625" cy="212725"/>
            </a:xfrm>
            <a:custGeom>
              <a:avLst/>
              <a:gdLst/>
              <a:ahLst/>
              <a:cxnLst/>
              <a:rect l="l" t="t" r="r" b="b"/>
              <a:pathLst>
                <a:path w="1698625" h="212725">
                  <a:moveTo>
                    <a:pt x="125082" y="142633"/>
                  </a:moveTo>
                  <a:lnTo>
                    <a:pt x="124955" y="141668"/>
                  </a:lnTo>
                  <a:lnTo>
                    <a:pt x="124879" y="140423"/>
                  </a:lnTo>
                  <a:lnTo>
                    <a:pt x="124726" y="139458"/>
                  </a:lnTo>
                  <a:lnTo>
                    <a:pt x="124256" y="138061"/>
                  </a:lnTo>
                  <a:lnTo>
                    <a:pt x="123913" y="137604"/>
                  </a:lnTo>
                  <a:lnTo>
                    <a:pt x="123444" y="137375"/>
                  </a:lnTo>
                  <a:lnTo>
                    <a:pt x="123063" y="137134"/>
                  </a:lnTo>
                  <a:lnTo>
                    <a:pt x="122593" y="137020"/>
                  </a:lnTo>
                  <a:lnTo>
                    <a:pt x="120815" y="137020"/>
                  </a:lnTo>
                  <a:lnTo>
                    <a:pt x="119151" y="137795"/>
                  </a:lnTo>
                  <a:lnTo>
                    <a:pt x="114985" y="140893"/>
                  </a:lnTo>
                  <a:lnTo>
                    <a:pt x="112306" y="142633"/>
                  </a:lnTo>
                  <a:lnTo>
                    <a:pt x="87172" y="151879"/>
                  </a:lnTo>
                  <a:lnTo>
                    <a:pt x="73634" y="151879"/>
                  </a:lnTo>
                  <a:lnTo>
                    <a:pt x="39522" y="124879"/>
                  </a:lnTo>
                  <a:lnTo>
                    <a:pt x="34226" y="90957"/>
                  </a:lnTo>
                  <a:lnTo>
                    <a:pt x="34429" y="83693"/>
                  </a:lnTo>
                  <a:lnTo>
                    <a:pt x="46875" y="44665"/>
                  </a:lnTo>
                  <a:lnTo>
                    <a:pt x="50901" y="39255"/>
                  </a:lnTo>
                  <a:lnTo>
                    <a:pt x="55727" y="35153"/>
                  </a:lnTo>
                  <a:lnTo>
                    <a:pt x="67106" y="29591"/>
                  </a:lnTo>
                  <a:lnTo>
                    <a:pt x="73444" y="28194"/>
                  </a:lnTo>
                  <a:lnTo>
                    <a:pt x="86753" y="28194"/>
                  </a:lnTo>
                  <a:lnTo>
                    <a:pt x="92202" y="28968"/>
                  </a:lnTo>
                  <a:lnTo>
                    <a:pt x="101333" y="32067"/>
                  </a:lnTo>
                  <a:lnTo>
                    <a:pt x="105194" y="33807"/>
                  </a:lnTo>
                  <a:lnTo>
                    <a:pt x="108369" y="35737"/>
                  </a:lnTo>
                  <a:lnTo>
                    <a:pt x="111544" y="37592"/>
                  </a:lnTo>
                  <a:lnTo>
                    <a:pt x="114007" y="39255"/>
                  </a:lnTo>
                  <a:lnTo>
                    <a:pt x="116141" y="40957"/>
                  </a:lnTo>
                  <a:lnTo>
                    <a:pt x="118148" y="42506"/>
                  </a:lnTo>
                  <a:lnTo>
                    <a:pt x="119735" y="43281"/>
                  </a:lnTo>
                  <a:lnTo>
                    <a:pt x="121513" y="43281"/>
                  </a:lnTo>
                  <a:lnTo>
                    <a:pt x="122021" y="43129"/>
                  </a:lnTo>
                  <a:lnTo>
                    <a:pt x="122872" y="42430"/>
                  </a:lnTo>
                  <a:lnTo>
                    <a:pt x="123253" y="41846"/>
                  </a:lnTo>
                  <a:lnTo>
                    <a:pt x="123571" y="41071"/>
                  </a:lnTo>
                  <a:lnTo>
                    <a:pt x="123952" y="40297"/>
                  </a:lnTo>
                  <a:lnTo>
                    <a:pt x="124218" y="39370"/>
                  </a:lnTo>
                  <a:lnTo>
                    <a:pt x="124472" y="37592"/>
                  </a:lnTo>
                  <a:lnTo>
                    <a:pt x="124536" y="31407"/>
                  </a:lnTo>
                  <a:lnTo>
                    <a:pt x="124383" y="30403"/>
                  </a:lnTo>
                  <a:lnTo>
                    <a:pt x="124320" y="29591"/>
                  </a:lnTo>
                  <a:lnTo>
                    <a:pt x="115100" y="19024"/>
                  </a:lnTo>
                  <a:lnTo>
                    <a:pt x="112306" y="17322"/>
                  </a:lnTo>
                  <a:lnTo>
                    <a:pt x="109105" y="15862"/>
                  </a:lnTo>
                  <a:lnTo>
                    <a:pt x="105460" y="14617"/>
                  </a:lnTo>
                  <a:lnTo>
                    <a:pt x="101828" y="13309"/>
                  </a:lnTo>
                  <a:lnTo>
                    <a:pt x="97891" y="12217"/>
                  </a:lnTo>
                  <a:lnTo>
                    <a:pt x="89382" y="10515"/>
                  </a:lnTo>
                  <a:lnTo>
                    <a:pt x="85013" y="10096"/>
                  </a:lnTo>
                  <a:lnTo>
                    <a:pt x="80518" y="10096"/>
                  </a:lnTo>
                  <a:lnTo>
                    <a:pt x="40754" y="22428"/>
                  </a:lnTo>
                  <a:lnTo>
                    <a:pt x="16713" y="57543"/>
                  </a:lnTo>
                  <a:lnTo>
                    <a:pt x="11722" y="92240"/>
                  </a:lnTo>
                  <a:lnTo>
                    <a:pt x="12014" y="101422"/>
                  </a:lnTo>
                  <a:lnTo>
                    <a:pt x="21983" y="139141"/>
                  </a:lnTo>
                  <a:lnTo>
                    <a:pt x="50584" y="165214"/>
                  </a:lnTo>
                  <a:lnTo>
                    <a:pt x="78079" y="170319"/>
                  </a:lnTo>
                  <a:lnTo>
                    <a:pt x="83959" y="170319"/>
                  </a:lnTo>
                  <a:lnTo>
                    <a:pt x="121399" y="156933"/>
                  </a:lnTo>
                  <a:lnTo>
                    <a:pt x="123799" y="154076"/>
                  </a:lnTo>
                  <a:lnTo>
                    <a:pt x="124180" y="153530"/>
                  </a:lnTo>
                  <a:lnTo>
                    <a:pt x="124460" y="152920"/>
                  </a:lnTo>
                  <a:lnTo>
                    <a:pt x="124612" y="152222"/>
                  </a:lnTo>
                  <a:lnTo>
                    <a:pt x="124714" y="151879"/>
                  </a:lnTo>
                  <a:lnTo>
                    <a:pt x="124841" y="151447"/>
                  </a:lnTo>
                  <a:lnTo>
                    <a:pt x="124993" y="150596"/>
                  </a:lnTo>
                  <a:lnTo>
                    <a:pt x="125082" y="142633"/>
                  </a:lnTo>
                  <a:close/>
                </a:path>
                <a:path w="1698625" h="212725">
                  <a:moveTo>
                    <a:pt x="362483" y="111848"/>
                  </a:moveTo>
                  <a:lnTo>
                    <a:pt x="355892" y="73710"/>
                  </a:lnTo>
                  <a:lnTo>
                    <a:pt x="352259" y="68338"/>
                  </a:lnTo>
                  <a:lnTo>
                    <a:pt x="348856" y="63195"/>
                  </a:lnTo>
                  <a:lnTo>
                    <a:pt x="344335" y="59016"/>
                  </a:lnTo>
                  <a:lnTo>
                    <a:pt x="341426" y="57404"/>
                  </a:lnTo>
                  <a:lnTo>
                    <a:pt x="341426" y="106273"/>
                  </a:lnTo>
                  <a:lnTo>
                    <a:pt x="341426" y="116878"/>
                  </a:lnTo>
                  <a:lnTo>
                    <a:pt x="340931" y="121856"/>
                  </a:lnTo>
                  <a:lnTo>
                    <a:pt x="338912" y="131762"/>
                  </a:lnTo>
                  <a:lnTo>
                    <a:pt x="337286" y="136245"/>
                  </a:lnTo>
                  <a:lnTo>
                    <a:pt x="335051" y="140271"/>
                  </a:lnTo>
                  <a:lnTo>
                    <a:pt x="332879" y="144221"/>
                  </a:lnTo>
                  <a:lnTo>
                    <a:pt x="330022" y="147421"/>
                  </a:lnTo>
                  <a:lnTo>
                    <a:pt x="322986" y="152298"/>
                  </a:lnTo>
                  <a:lnTo>
                    <a:pt x="318731" y="153492"/>
                  </a:lnTo>
                  <a:lnTo>
                    <a:pt x="308279" y="153492"/>
                  </a:lnTo>
                  <a:lnTo>
                    <a:pt x="282371" y="132956"/>
                  </a:lnTo>
                  <a:lnTo>
                    <a:pt x="282371" y="89573"/>
                  </a:lnTo>
                  <a:lnTo>
                    <a:pt x="285419" y="85699"/>
                  </a:lnTo>
                  <a:lnTo>
                    <a:pt x="288518" y="82219"/>
                  </a:lnTo>
                  <a:lnTo>
                    <a:pt x="291312" y="79590"/>
                  </a:lnTo>
                  <a:lnTo>
                    <a:pt x="294093" y="76885"/>
                  </a:lnTo>
                  <a:lnTo>
                    <a:pt x="296760" y="74676"/>
                  </a:lnTo>
                  <a:lnTo>
                    <a:pt x="301866" y="71272"/>
                  </a:lnTo>
                  <a:lnTo>
                    <a:pt x="304380" y="70078"/>
                  </a:lnTo>
                  <a:lnTo>
                    <a:pt x="308152" y="69037"/>
                  </a:lnTo>
                  <a:lnTo>
                    <a:pt x="309410" y="68681"/>
                  </a:lnTo>
                  <a:lnTo>
                    <a:pt x="311962" y="68338"/>
                  </a:lnTo>
                  <a:lnTo>
                    <a:pt x="319697" y="68338"/>
                  </a:lnTo>
                  <a:lnTo>
                    <a:pt x="323989" y="69570"/>
                  </a:lnTo>
                  <a:lnTo>
                    <a:pt x="327393" y="72047"/>
                  </a:lnTo>
                  <a:lnTo>
                    <a:pt x="330873" y="74447"/>
                  </a:lnTo>
                  <a:lnTo>
                    <a:pt x="333654" y="77660"/>
                  </a:lnTo>
                  <a:lnTo>
                    <a:pt x="335737" y="81686"/>
                  </a:lnTo>
                  <a:lnTo>
                    <a:pt x="337908" y="85699"/>
                  </a:lnTo>
                  <a:lnTo>
                    <a:pt x="339382" y="90347"/>
                  </a:lnTo>
                  <a:lnTo>
                    <a:pt x="340156" y="95605"/>
                  </a:lnTo>
                  <a:lnTo>
                    <a:pt x="341007" y="100863"/>
                  </a:lnTo>
                  <a:lnTo>
                    <a:pt x="341426" y="106273"/>
                  </a:lnTo>
                  <a:lnTo>
                    <a:pt x="341426" y="57404"/>
                  </a:lnTo>
                  <a:lnTo>
                    <a:pt x="338759" y="55918"/>
                  </a:lnTo>
                  <a:lnTo>
                    <a:pt x="333197" y="52755"/>
                  </a:lnTo>
                  <a:lnTo>
                    <a:pt x="326466" y="51168"/>
                  </a:lnTo>
                  <a:lnTo>
                    <a:pt x="315328" y="51168"/>
                  </a:lnTo>
                  <a:lnTo>
                    <a:pt x="312229" y="51473"/>
                  </a:lnTo>
                  <a:lnTo>
                    <a:pt x="306425" y="52717"/>
                  </a:lnTo>
                  <a:lnTo>
                    <a:pt x="303530" y="53759"/>
                  </a:lnTo>
                  <a:lnTo>
                    <a:pt x="300583" y="55232"/>
                  </a:lnTo>
                  <a:lnTo>
                    <a:pt x="297726" y="56616"/>
                  </a:lnTo>
                  <a:lnTo>
                    <a:pt x="294792" y="58432"/>
                  </a:lnTo>
                  <a:lnTo>
                    <a:pt x="288759" y="62928"/>
                  </a:lnTo>
                  <a:lnTo>
                    <a:pt x="285623" y="65709"/>
                  </a:lnTo>
                  <a:lnTo>
                    <a:pt x="282371" y="69037"/>
                  </a:lnTo>
                  <a:lnTo>
                    <a:pt x="282371" y="3251"/>
                  </a:lnTo>
                  <a:lnTo>
                    <a:pt x="282219" y="2667"/>
                  </a:lnTo>
                  <a:lnTo>
                    <a:pt x="281597" y="1739"/>
                  </a:lnTo>
                  <a:lnTo>
                    <a:pt x="281063" y="1358"/>
                  </a:lnTo>
                  <a:lnTo>
                    <a:pt x="280289" y="1041"/>
                  </a:lnTo>
                  <a:lnTo>
                    <a:pt x="279590" y="660"/>
                  </a:lnTo>
                  <a:lnTo>
                    <a:pt x="278587" y="393"/>
                  </a:lnTo>
                  <a:lnTo>
                    <a:pt x="276034" y="76"/>
                  </a:lnTo>
                  <a:lnTo>
                    <a:pt x="274408" y="0"/>
                  </a:lnTo>
                  <a:lnTo>
                    <a:pt x="270459" y="0"/>
                  </a:lnTo>
                  <a:lnTo>
                    <a:pt x="268833" y="76"/>
                  </a:lnTo>
                  <a:lnTo>
                    <a:pt x="266204" y="393"/>
                  </a:lnTo>
                  <a:lnTo>
                    <a:pt x="265163" y="660"/>
                  </a:lnTo>
                  <a:lnTo>
                    <a:pt x="264388" y="1041"/>
                  </a:lnTo>
                  <a:lnTo>
                    <a:pt x="263690" y="1358"/>
                  </a:lnTo>
                  <a:lnTo>
                    <a:pt x="263194" y="1739"/>
                  </a:lnTo>
                  <a:lnTo>
                    <a:pt x="262572" y="2667"/>
                  </a:lnTo>
                  <a:lnTo>
                    <a:pt x="262420" y="3251"/>
                  </a:lnTo>
                  <a:lnTo>
                    <a:pt x="262534" y="166535"/>
                  </a:lnTo>
                  <a:lnTo>
                    <a:pt x="269570" y="169049"/>
                  </a:lnTo>
                  <a:lnTo>
                    <a:pt x="272821" y="169049"/>
                  </a:lnTo>
                  <a:lnTo>
                    <a:pt x="280047" y="151993"/>
                  </a:lnTo>
                  <a:lnTo>
                    <a:pt x="283222" y="155321"/>
                  </a:lnTo>
                  <a:lnTo>
                    <a:pt x="312305" y="170662"/>
                  </a:lnTo>
                  <a:lnTo>
                    <a:pt x="323291" y="170662"/>
                  </a:lnTo>
                  <a:lnTo>
                    <a:pt x="357403" y="142430"/>
                  </a:lnTo>
                  <a:lnTo>
                    <a:pt x="362343" y="116420"/>
                  </a:lnTo>
                  <a:lnTo>
                    <a:pt x="362483" y="111848"/>
                  </a:lnTo>
                  <a:close/>
                </a:path>
                <a:path w="1698625" h="212725">
                  <a:moveTo>
                    <a:pt x="485254" y="95529"/>
                  </a:moveTo>
                  <a:lnTo>
                    <a:pt x="484327" y="88874"/>
                  </a:lnTo>
                  <a:lnTo>
                    <a:pt x="482473" y="82613"/>
                  </a:lnTo>
                  <a:lnTo>
                    <a:pt x="480695" y="76339"/>
                  </a:lnTo>
                  <a:lnTo>
                    <a:pt x="477862" y="70929"/>
                  </a:lnTo>
                  <a:lnTo>
                    <a:pt x="474294" y="66713"/>
                  </a:lnTo>
                  <a:lnTo>
                    <a:pt x="470128" y="61722"/>
                  </a:lnTo>
                  <a:lnTo>
                    <a:pt x="465188" y="58051"/>
                  </a:lnTo>
                  <a:lnTo>
                    <a:pt x="465188" y="100355"/>
                  </a:lnTo>
                  <a:lnTo>
                    <a:pt x="406247" y="100355"/>
                  </a:lnTo>
                  <a:lnTo>
                    <a:pt x="414362" y="76923"/>
                  </a:lnTo>
                  <a:lnTo>
                    <a:pt x="416839" y="73825"/>
                  </a:lnTo>
                  <a:lnTo>
                    <a:pt x="419938" y="71348"/>
                  </a:lnTo>
                  <a:lnTo>
                    <a:pt x="427355" y="67640"/>
                  </a:lnTo>
                  <a:lnTo>
                    <a:pt x="431647" y="66713"/>
                  </a:lnTo>
                  <a:lnTo>
                    <a:pt x="446112" y="66713"/>
                  </a:lnTo>
                  <a:lnTo>
                    <a:pt x="465188" y="100355"/>
                  </a:lnTo>
                  <a:lnTo>
                    <a:pt x="465188" y="58051"/>
                  </a:lnTo>
                  <a:lnTo>
                    <a:pt x="459155" y="55346"/>
                  </a:lnTo>
                  <a:lnTo>
                    <a:pt x="453199" y="52565"/>
                  </a:lnTo>
                  <a:lnTo>
                    <a:pt x="445960" y="51168"/>
                  </a:lnTo>
                  <a:lnTo>
                    <a:pt x="429488" y="51168"/>
                  </a:lnTo>
                  <a:lnTo>
                    <a:pt x="422249" y="52565"/>
                  </a:lnTo>
                  <a:lnTo>
                    <a:pt x="391236" y="78816"/>
                  </a:lnTo>
                  <a:lnTo>
                    <a:pt x="385241" y="102095"/>
                  </a:lnTo>
                  <a:lnTo>
                    <a:pt x="385356" y="114973"/>
                  </a:lnTo>
                  <a:lnTo>
                    <a:pt x="399046" y="155816"/>
                  </a:lnTo>
                  <a:lnTo>
                    <a:pt x="430682" y="170662"/>
                  </a:lnTo>
                  <a:lnTo>
                    <a:pt x="444766" y="170662"/>
                  </a:lnTo>
                  <a:lnTo>
                    <a:pt x="474586" y="163944"/>
                  </a:lnTo>
                  <a:lnTo>
                    <a:pt x="476821" y="162928"/>
                  </a:lnTo>
                  <a:lnTo>
                    <a:pt x="480733" y="154419"/>
                  </a:lnTo>
                  <a:lnTo>
                    <a:pt x="480720" y="152298"/>
                  </a:lnTo>
                  <a:lnTo>
                    <a:pt x="480593" y="150863"/>
                  </a:lnTo>
                  <a:lnTo>
                    <a:pt x="480517" y="150368"/>
                  </a:lnTo>
                  <a:lnTo>
                    <a:pt x="480415" y="149237"/>
                  </a:lnTo>
                  <a:lnTo>
                    <a:pt x="480225" y="148475"/>
                  </a:lnTo>
                  <a:lnTo>
                    <a:pt x="479920" y="147929"/>
                  </a:lnTo>
                  <a:lnTo>
                    <a:pt x="479679" y="147383"/>
                  </a:lnTo>
                  <a:lnTo>
                    <a:pt x="479336" y="146964"/>
                  </a:lnTo>
                  <a:lnTo>
                    <a:pt x="478878" y="146646"/>
                  </a:lnTo>
                  <a:lnTo>
                    <a:pt x="478485" y="146342"/>
                  </a:lnTo>
                  <a:lnTo>
                    <a:pt x="478028" y="146189"/>
                  </a:lnTo>
                  <a:lnTo>
                    <a:pt x="476478" y="146189"/>
                  </a:lnTo>
                  <a:lnTo>
                    <a:pt x="475005" y="146608"/>
                  </a:lnTo>
                  <a:lnTo>
                    <a:pt x="473075" y="147459"/>
                  </a:lnTo>
                  <a:lnTo>
                    <a:pt x="471220" y="148310"/>
                  </a:lnTo>
                  <a:lnTo>
                    <a:pt x="468909" y="149237"/>
                  </a:lnTo>
                  <a:lnTo>
                    <a:pt x="446811" y="154419"/>
                  </a:lnTo>
                  <a:lnTo>
                    <a:pt x="435127" y="154419"/>
                  </a:lnTo>
                  <a:lnTo>
                    <a:pt x="406819" y="126466"/>
                  </a:lnTo>
                  <a:lnTo>
                    <a:pt x="406247" y="121005"/>
                  </a:lnTo>
                  <a:lnTo>
                    <a:pt x="406247" y="114973"/>
                  </a:lnTo>
                  <a:lnTo>
                    <a:pt x="479602" y="114973"/>
                  </a:lnTo>
                  <a:lnTo>
                    <a:pt x="481380" y="114325"/>
                  </a:lnTo>
                  <a:lnTo>
                    <a:pt x="482930" y="113004"/>
                  </a:lnTo>
                  <a:lnTo>
                    <a:pt x="484479" y="111607"/>
                  </a:lnTo>
                  <a:lnTo>
                    <a:pt x="485254" y="109372"/>
                  </a:lnTo>
                  <a:lnTo>
                    <a:pt x="485254" y="100355"/>
                  </a:lnTo>
                  <a:lnTo>
                    <a:pt x="485254" y="95529"/>
                  </a:lnTo>
                  <a:close/>
                </a:path>
                <a:path w="1698625" h="212725">
                  <a:moveTo>
                    <a:pt x="579031" y="59283"/>
                  </a:moveTo>
                  <a:lnTo>
                    <a:pt x="578954" y="57391"/>
                  </a:lnTo>
                  <a:lnTo>
                    <a:pt x="578815" y="56896"/>
                  </a:lnTo>
                  <a:lnTo>
                    <a:pt x="578726" y="56235"/>
                  </a:lnTo>
                  <a:lnTo>
                    <a:pt x="578612" y="55765"/>
                  </a:lnTo>
                  <a:lnTo>
                    <a:pt x="578446" y="55460"/>
                  </a:lnTo>
                  <a:lnTo>
                    <a:pt x="578294" y="55067"/>
                  </a:lnTo>
                  <a:lnTo>
                    <a:pt x="577951" y="54686"/>
                  </a:lnTo>
                  <a:lnTo>
                    <a:pt x="577405" y="54305"/>
                  </a:lnTo>
                  <a:lnTo>
                    <a:pt x="576948" y="53911"/>
                  </a:lnTo>
                  <a:lnTo>
                    <a:pt x="576135" y="53530"/>
                  </a:lnTo>
                  <a:lnTo>
                    <a:pt x="574967" y="53136"/>
                  </a:lnTo>
                  <a:lnTo>
                    <a:pt x="573811" y="52679"/>
                  </a:lnTo>
                  <a:lnTo>
                    <a:pt x="572490" y="52285"/>
                  </a:lnTo>
                  <a:lnTo>
                    <a:pt x="569633" y="51676"/>
                  </a:lnTo>
                  <a:lnTo>
                    <a:pt x="568248" y="51473"/>
                  </a:lnTo>
                  <a:lnTo>
                    <a:pt x="566851" y="51396"/>
                  </a:lnTo>
                  <a:lnTo>
                    <a:pt x="565531" y="51244"/>
                  </a:lnTo>
                  <a:lnTo>
                    <a:pt x="564375" y="51168"/>
                  </a:lnTo>
                  <a:lnTo>
                    <a:pt x="561047" y="51168"/>
                  </a:lnTo>
                  <a:lnTo>
                    <a:pt x="558723" y="51473"/>
                  </a:lnTo>
                  <a:lnTo>
                    <a:pt x="556412" y="52095"/>
                  </a:lnTo>
                  <a:lnTo>
                    <a:pt x="554088" y="52641"/>
                  </a:lnTo>
                  <a:lnTo>
                    <a:pt x="551764" y="53721"/>
                  </a:lnTo>
                  <a:lnTo>
                    <a:pt x="549948" y="54991"/>
                  </a:lnTo>
                  <a:lnTo>
                    <a:pt x="547179" y="56857"/>
                  </a:lnTo>
                  <a:lnTo>
                    <a:pt x="544652" y="59055"/>
                  </a:lnTo>
                  <a:lnTo>
                    <a:pt x="542023" y="61836"/>
                  </a:lnTo>
                  <a:lnTo>
                    <a:pt x="539394" y="64554"/>
                  </a:lnTo>
                  <a:lnTo>
                    <a:pt x="536613" y="68072"/>
                  </a:lnTo>
                  <a:lnTo>
                    <a:pt x="533666" y="72402"/>
                  </a:lnTo>
                  <a:lnTo>
                    <a:pt x="533628" y="55765"/>
                  </a:lnTo>
                  <a:lnTo>
                    <a:pt x="533539" y="55460"/>
                  </a:lnTo>
                  <a:lnTo>
                    <a:pt x="533260" y="55067"/>
                  </a:lnTo>
                  <a:lnTo>
                    <a:pt x="532892" y="54533"/>
                  </a:lnTo>
                  <a:lnTo>
                    <a:pt x="532434" y="54102"/>
                  </a:lnTo>
                  <a:lnTo>
                    <a:pt x="531190" y="53327"/>
                  </a:lnTo>
                  <a:lnTo>
                    <a:pt x="530263" y="53098"/>
                  </a:lnTo>
                  <a:lnTo>
                    <a:pt x="529031" y="53022"/>
                  </a:lnTo>
                  <a:lnTo>
                    <a:pt x="527862" y="52870"/>
                  </a:lnTo>
                  <a:lnTo>
                    <a:pt x="526402" y="52793"/>
                  </a:lnTo>
                  <a:lnTo>
                    <a:pt x="522846" y="52793"/>
                  </a:lnTo>
                  <a:lnTo>
                    <a:pt x="521373" y="52870"/>
                  </a:lnTo>
                  <a:lnTo>
                    <a:pt x="520204" y="53022"/>
                  </a:lnTo>
                  <a:lnTo>
                    <a:pt x="519049" y="53098"/>
                  </a:lnTo>
                  <a:lnTo>
                    <a:pt x="515607" y="55765"/>
                  </a:lnTo>
                  <a:lnTo>
                    <a:pt x="515721" y="166497"/>
                  </a:lnTo>
                  <a:lnTo>
                    <a:pt x="523608" y="169049"/>
                  </a:lnTo>
                  <a:lnTo>
                    <a:pt x="527558" y="169049"/>
                  </a:lnTo>
                  <a:lnTo>
                    <a:pt x="529183" y="168960"/>
                  </a:lnTo>
                  <a:lnTo>
                    <a:pt x="531736" y="168656"/>
                  </a:lnTo>
                  <a:lnTo>
                    <a:pt x="532739" y="168427"/>
                  </a:lnTo>
                  <a:lnTo>
                    <a:pt x="533438" y="168109"/>
                  </a:lnTo>
                  <a:lnTo>
                    <a:pt x="534212" y="167805"/>
                  </a:lnTo>
                  <a:lnTo>
                    <a:pt x="534746" y="167424"/>
                  </a:lnTo>
                  <a:lnTo>
                    <a:pt x="535368" y="166497"/>
                  </a:lnTo>
                  <a:lnTo>
                    <a:pt x="535520" y="165950"/>
                  </a:lnTo>
                  <a:lnTo>
                    <a:pt x="535520" y="93751"/>
                  </a:lnTo>
                  <a:lnTo>
                    <a:pt x="538391" y="89331"/>
                  </a:lnTo>
                  <a:lnTo>
                    <a:pt x="540981" y="85623"/>
                  </a:lnTo>
                  <a:lnTo>
                    <a:pt x="543293" y="82613"/>
                  </a:lnTo>
                  <a:lnTo>
                    <a:pt x="545617" y="79514"/>
                  </a:lnTo>
                  <a:lnTo>
                    <a:pt x="547827" y="77038"/>
                  </a:lnTo>
                  <a:lnTo>
                    <a:pt x="549910" y="75184"/>
                  </a:lnTo>
                  <a:lnTo>
                    <a:pt x="552081" y="73329"/>
                  </a:lnTo>
                  <a:lnTo>
                    <a:pt x="553529" y="72402"/>
                  </a:lnTo>
                  <a:lnTo>
                    <a:pt x="554126" y="72009"/>
                  </a:lnTo>
                  <a:lnTo>
                    <a:pt x="556056" y="71234"/>
                  </a:lnTo>
                  <a:lnTo>
                    <a:pt x="557999" y="70383"/>
                  </a:lnTo>
                  <a:lnTo>
                    <a:pt x="559968" y="69964"/>
                  </a:lnTo>
                  <a:lnTo>
                    <a:pt x="563676" y="69964"/>
                  </a:lnTo>
                  <a:lnTo>
                    <a:pt x="565264" y="70154"/>
                  </a:lnTo>
                  <a:lnTo>
                    <a:pt x="566737" y="70548"/>
                  </a:lnTo>
                  <a:lnTo>
                    <a:pt x="568198" y="70853"/>
                  </a:lnTo>
                  <a:lnTo>
                    <a:pt x="569518" y="71196"/>
                  </a:lnTo>
                  <a:lnTo>
                    <a:pt x="570674" y="71589"/>
                  </a:lnTo>
                  <a:lnTo>
                    <a:pt x="571842" y="71894"/>
                  </a:lnTo>
                  <a:lnTo>
                    <a:pt x="572884" y="72250"/>
                  </a:lnTo>
                  <a:lnTo>
                    <a:pt x="573811" y="72631"/>
                  </a:lnTo>
                  <a:lnTo>
                    <a:pt x="574738" y="72936"/>
                  </a:lnTo>
                  <a:lnTo>
                    <a:pt x="575513" y="73101"/>
                  </a:lnTo>
                  <a:lnTo>
                    <a:pt x="576745" y="73101"/>
                  </a:lnTo>
                  <a:lnTo>
                    <a:pt x="578954" y="69380"/>
                  </a:lnTo>
                  <a:lnTo>
                    <a:pt x="579031" y="59283"/>
                  </a:lnTo>
                  <a:close/>
                </a:path>
                <a:path w="1698625" h="212725">
                  <a:moveTo>
                    <a:pt x="780313" y="87833"/>
                  </a:moveTo>
                  <a:lnTo>
                    <a:pt x="772706" y="49517"/>
                  </a:lnTo>
                  <a:lnTo>
                    <a:pt x="758494" y="29997"/>
                  </a:lnTo>
                  <a:lnTo>
                    <a:pt x="758494" y="80251"/>
                  </a:lnTo>
                  <a:lnTo>
                    <a:pt x="758494" y="88760"/>
                  </a:lnTo>
                  <a:lnTo>
                    <a:pt x="749338" y="130568"/>
                  </a:lnTo>
                  <a:lnTo>
                    <a:pt x="716127" y="150012"/>
                  </a:lnTo>
                  <a:lnTo>
                    <a:pt x="702348" y="150939"/>
                  </a:lnTo>
                  <a:lnTo>
                    <a:pt x="680885" y="150939"/>
                  </a:lnTo>
                  <a:lnTo>
                    <a:pt x="680885" y="29235"/>
                  </a:lnTo>
                  <a:lnTo>
                    <a:pt x="702106" y="29235"/>
                  </a:lnTo>
                  <a:lnTo>
                    <a:pt x="741019" y="40843"/>
                  </a:lnTo>
                  <a:lnTo>
                    <a:pt x="758494" y="80251"/>
                  </a:lnTo>
                  <a:lnTo>
                    <a:pt x="758494" y="29997"/>
                  </a:lnTo>
                  <a:lnTo>
                    <a:pt x="722007" y="13284"/>
                  </a:lnTo>
                  <a:lnTo>
                    <a:pt x="703275" y="11950"/>
                  </a:lnTo>
                  <a:lnTo>
                    <a:pt x="666026" y="11950"/>
                  </a:lnTo>
                  <a:lnTo>
                    <a:pt x="664248" y="12611"/>
                  </a:lnTo>
                  <a:lnTo>
                    <a:pt x="660920" y="15163"/>
                  </a:lnTo>
                  <a:lnTo>
                    <a:pt x="660133" y="17284"/>
                  </a:lnTo>
                  <a:lnTo>
                    <a:pt x="660107" y="163055"/>
                  </a:lnTo>
                  <a:lnTo>
                    <a:pt x="660920" y="165252"/>
                  </a:lnTo>
                  <a:lnTo>
                    <a:pt x="662546" y="166497"/>
                  </a:lnTo>
                  <a:lnTo>
                    <a:pt x="664248" y="167728"/>
                  </a:lnTo>
                  <a:lnTo>
                    <a:pt x="666026" y="168351"/>
                  </a:lnTo>
                  <a:lnTo>
                    <a:pt x="700951" y="168351"/>
                  </a:lnTo>
                  <a:lnTo>
                    <a:pt x="742492" y="160667"/>
                  </a:lnTo>
                  <a:lnTo>
                    <a:pt x="757262" y="150939"/>
                  </a:lnTo>
                  <a:lnTo>
                    <a:pt x="760006" y="148513"/>
                  </a:lnTo>
                  <a:lnTo>
                    <a:pt x="779005" y="106857"/>
                  </a:lnTo>
                  <a:lnTo>
                    <a:pt x="779983" y="97663"/>
                  </a:lnTo>
                  <a:lnTo>
                    <a:pt x="780313" y="87833"/>
                  </a:lnTo>
                  <a:close/>
                </a:path>
                <a:path w="1698625" h="212725">
                  <a:moveTo>
                    <a:pt x="829995" y="56007"/>
                  </a:moveTo>
                  <a:lnTo>
                    <a:pt x="829843" y="55460"/>
                  </a:lnTo>
                  <a:lnTo>
                    <a:pt x="829233" y="54533"/>
                  </a:lnTo>
                  <a:lnTo>
                    <a:pt x="828687" y="54140"/>
                  </a:lnTo>
                  <a:lnTo>
                    <a:pt x="827913" y="53835"/>
                  </a:lnTo>
                  <a:lnTo>
                    <a:pt x="827214" y="53454"/>
                  </a:lnTo>
                  <a:lnTo>
                    <a:pt x="826211" y="53174"/>
                  </a:lnTo>
                  <a:lnTo>
                    <a:pt x="823658" y="52870"/>
                  </a:lnTo>
                  <a:lnTo>
                    <a:pt x="822032" y="52793"/>
                  </a:lnTo>
                  <a:lnTo>
                    <a:pt x="818095" y="52793"/>
                  </a:lnTo>
                  <a:lnTo>
                    <a:pt x="816470" y="52870"/>
                  </a:lnTo>
                  <a:lnTo>
                    <a:pt x="813841" y="53174"/>
                  </a:lnTo>
                  <a:lnTo>
                    <a:pt x="812787" y="53454"/>
                  </a:lnTo>
                  <a:lnTo>
                    <a:pt x="812012" y="53835"/>
                  </a:lnTo>
                  <a:lnTo>
                    <a:pt x="811326" y="54140"/>
                  </a:lnTo>
                  <a:lnTo>
                    <a:pt x="810818" y="54533"/>
                  </a:lnTo>
                  <a:lnTo>
                    <a:pt x="810196" y="55460"/>
                  </a:lnTo>
                  <a:lnTo>
                    <a:pt x="810044" y="56007"/>
                  </a:lnTo>
                  <a:lnTo>
                    <a:pt x="810044" y="165950"/>
                  </a:lnTo>
                  <a:lnTo>
                    <a:pt x="818095" y="169049"/>
                  </a:lnTo>
                  <a:lnTo>
                    <a:pt x="822032" y="169049"/>
                  </a:lnTo>
                  <a:lnTo>
                    <a:pt x="823658" y="168960"/>
                  </a:lnTo>
                  <a:lnTo>
                    <a:pt x="826211" y="168656"/>
                  </a:lnTo>
                  <a:lnTo>
                    <a:pt x="827214" y="168427"/>
                  </a:lnTo>
                  <a:lnTo>
                    <a:pt x="827913" y="168109"/>
                  </a:lnTo>
                  <a:lnTo>
                    <a:pt x="828687" y="167805"/>
                  </a:lnTo>
                  <a:lnTo>
                    <a:pt x="829233" y="167424"/>
                  </a:lnTo>
                  <a:lnTo>
                    <a:pt x="829843" y="166497"/>
                  </a:lnTo>
                  <a:lnTo>
                    <a:pt x="829995" y="165950"/>
                  </a:lnTo>
                  <a:lnTo>
                    <a:pt x="829995" y="56007"/>
                  </a:lnTo>
                  <a:close/>
                </a:path>
                <a:path w="1698625" h="212725">
                  <a:moveTo>
                    <a:pt x="832319" y="15278"/>
                  </a:moveTo>
                  <a:lnTo>
                    <a:pt x="831430" y="12179"/>
                  </a:lnTo>
                  <a:lnTo>
                    <a:pt x="829652" y="10566"/>
                  </a:lnTo>
                  <a:lnTo>
                    <a:pt x="827951" y="8864"/>
                  </a:lnTo>
                  <a:lnTo>
                    <a:pt x="824776" y="8013"/>
                  </a:lnTo>
                  <a:lnTo>
                    <a:pt x="815340" y="8013"/>
                  </a:lnTo>
                  <a:lnTo>
                    <a:pt x="807720" y="24638"/>
                  </a:lnTo>
                  <a:lnTo>
                    <a:pt x="808570" y="27774"/>
                  </a:lnTo>
                  <a:lnTo>
                    <a:pt x="810272" y="29476"/>
                  </a:lnTo>
                  <a:lnTo>
                    <a:pt x="811974" y="31089"/>
                  </a:lnTo>
                  <a:lnTo>
                    <a:pt x="815187" y="31902"/>
                  </a:lnTo>
                  <a:lnTo>
                    <a:pt x="824623" y="31902"/>
                  </a:lnTo>
                  <a:lnTo>
                    <a:pt x="827874" y="31051"/>
                  </a:lnTo>
                  <a:lnTo>
                    <a:pt x="831430" y="27647"/>
                  </a:lnTo>
                  <a:lnTo>
                    <a:pt x="832281" y="24638"/>
                  </a:lnTo>
                  <a:lnTo>
                    <a:pt x="832319" y="15278"/>
                  </a:lnTo>
                  <a:close/>
                </a:path>
                <a:path w="1698625" h="212725">
                  <a:moveTo>
                    <a:pt x="1016812" y="3251"/>
                  </a:moveTo>
                  <a:lnTo>
                    <a:pt x="1016660" y="2667"/>
                  </a:lnTo>
                  <a:lnTo>
                    <a:pt x="1016038" y="1739"/>
                  </a:lnTo>
                  <a:lnTo>
                    <a:pt x="1015504" y="1358"/>
                  </a:lnTo>
                  <a:lnTo>
                    <a:pt x="1014730" y="1041"/>
                  </a:lnTo>
                  <a:lnTo>
                    <a:pt x="1014031" y="660"/>
                  </a:lnTo>
                  <a:lnTo>
                    <a:pt x="1013028" y="393"/>
                  </a:lnTo>
                  <a:lnTo>
                    <a:pt x="1010475" y="76"/>
                  </a:lnTo>
                  <a:lnTo>
                    <a:pt x="1008849" y="0"/>
                  </a:lnTo>
                  <a:lnTo>
                    <a:pt x="1004900" y="0"/>
                  </a:lnTo>
                  <a:lnTo>
                    <a:pt x="1003274" y="76"/>
                  </a:lnTo>
                  <a:lnTo>
                    <a:pt x="1000645" y="393"/>
                  </a:lnTo>
                  <a:lnTo>
                    <a:pt x="999604" y="660"/>
                  </a:lnTo>
                  <a:lnTo>
                    <a:pt x="998829" y="1041"/>
                  </a:lnTo>
                  <a:lnTo>
                    <a:pt x="998131" y="1358"/>
                  </a:lnTo>
                  <a:lnTo>
                    <a:pt x="997635" y="1739"/>
                  </a:lnTo>
                  <a:lnTo>
                    <a:pt x="997013" y="2667"/>
                  </a:lnTo>
                  <a:lnTo>
                    <a:pt x="996861" y="3251"/>
                  </a:lnTo>
                  <a:lnTo>
                    <a:pt x="996861" y="165950"/>
                  </a:lnTo>
                  <a:lnTo>
                    <a:pt x="1004900" y="169049"/>
                  </a:lnTo>
                  <a:lnTo>
                    <a:pt x="1008849" y="169049"/>
                  </a:lnTo>
                  <a:lnTo>
                    <a:pt x="1010475" y="168960"/>
                  </a:lnTo>
                  <a:lnTo>
                    <a:pt x="1013028" y="168656"/>
                  </a:lnTo>
                  <a:lnTo>
                    <a:pt x="1014031" y="168427"/>
                  </a:lnTo>
                  <a:lnTo>
                    <a:pt x="1014730" y="168109"/>
                  </a:lnTo>
                  <a:lnTo>
                    <a:pt x="1015504" y="167805"/>
                  </a:lnTo>
                  <a:lnTo>
                    <a:pt x="1016038" y="167424"/>
                  </a:lnTo>
                  <a:lnTo>
                    <a:pt x="1016660" y="166497"/>
                  </a:lnTo>
                  <a:lnTo>
                    <a:pt x="1016812" y="165950"/>
                  </a:lnTo>
                  <a:lnTo>
                    <a:pt x="1016812" y="3251"/>
                  </a:lnTo>
                  <a:close/>
                </a:path>
                <a:path w="1698625" h="212725">
                  <a:moveTo>
                    <a:pt x="1154823" y="100634"/>
                  </a:moveTo>
                  <a:lnTo>
                    <a:pt x="1153693" y="92468"/>
                  </a:lnTo>
                  <a:lnTo>
                    <a:pt x="1151458" y="85280"/>
                  </a:lnTo>
                  <a:lnTo>
                    <a:pt x="1149286" y="78003"/>
                  </a:lnTo>
                  <a:lnTo>
                    <a:pt x="1145959" y="71818"/>
                  </a:lnTo>
                  <a:lnTo>
                    <a:pt x="1142390" y="67754"/>
                  </a:lnTo>
                  <a:lnTo>
                    <a:pt x="1137069" y="61607"/>
                  </a:lnTo>
                  <a:lnTo>
                    <a:pt x="1133741" y="59283"/>
                  </a:lnTo>
                  <a:lnTo>
                    <a:pt x="1133741" y="104381"/>
                  </a:lnTo>
                  <a:lnTo>
                    <a:pt x="1133690" y="118579"/>
                  </a:lnTo>
                  <a:lnTo>
                    <a:pt x="1133157" y="123177"/>
                  </a:lnTo>
                  <a:lnTo>
                    <a:pt x="1131849" y="128435"/>
                  </a:lnTo>
                  <a:lnTo>
                    <a:pt x="1130617" y="133616"/>
                  </a:lnTo>
                  <a:lnTo>
                    <a:pt x="1128598" y="138099"/>
                  </a:lnTo>
                  <a:lnTo>
                    <a:pt x="1125816" y="141897"/>
                  </a:lnTo>
                  <a:lnTo>
                    <a:pt x="1123111" y="145681"/>
                  </a:lnTo>
                  <a:lnTo>
                    <a:pt x="1119593" y="148628"/>
                  </a:lnTo>
                  <a:lnTo>
                    <a:pt x="1111008" y="152806"/>
                  </a:lnTo>
                  <a:lnTo>
                    <a:pt x="1105979" y="153847"/>
                  </a:lnTo>
                  <a:lnTo>
                    <a:pt x="1093838" y="153847"/>
                  </a:lnTo>
                  <a:lnTo>
                    <a:pt x="1067536" y="122135"/>
                  </a:lnTo>
                  <a:lnTo>
                    <a:pt x="1066990" y="104381"/>
                  </a:lnTo>
                  <a:lnTo>
                    <a:pt x="1067650" y="98691"/>
                  </a:lnTo>
                  <a:lnTo>
                    <a:pt x="1094765" y="67754"/>
                  </a:lnTo>
                  <a:lnTo>
                    <a:pt x="1107059" y="67754"/>
                  </a:lnTo>
                  <a:lnTo>
                    <a:pt x="1112393" y="68922"/>
                  </a:lnTo>
                  <a:lnTo>
                    <a:pt x="1120902" y="73558"/>
                  </a:lnTo>
                  <a:lnTo>
                    <a:pt x="1124267" y="76695"/>
                  </a:lnTo>
                  <a:lnTo>
                    <a:pt x="1126744" y="80632"/>
                  </a:lnTo>
                  <a:lnTo>
                    <a:pt x="1129296" y="84582"/>
                  </a:lnTo>
                  <a:lnTo>
                    <a:pt x="1131112" y="89179"/>
                  </a:lnTo>
                  <a:lnTo>
                    <a:pt x="1133284" y="99618"/>
                  </a:lnTo>
                  <a:lnTo>
                    <a:pt x="1133741" y="104381"/>
                  </a:lnTo>
                  <a:lnTo>
                    <a:pt x="1133741" y="59283"/>
                  </a:lnTo>
                  <a:lnTo>
                    <a:pt x="1131544" y="57746"/>
                  </a:lnTo>
                  <a:lnTo>
                    <a:pt x="1118235" y="52476"/>
                  </a:lnTo>
                  <a:lnTo>
                    <a:pt x="1110462" y="51168"/>
                  </a:lnTo>
                  <a:lnTo>
                    <a:pt x="1092288" y="51168"/>
                  </a:lnTo>
                  <a:lnTo>
                    <a:pt x="1084160" y="52679"/>
                  </a:lnTo>
                  <a:lnTo>
                    <a:pt x="1070317" y="58635"/>
                  </a:lnTo>
                  <a:lnTo>
                    <a:pt x="1064552" y="62814"/>
                  </a:lnTo>
                  <a:lnTo>
                    <a:pt x="1059916" y="68224"/>
                  </a:lnTo>
                  <a:lnTo>
                    <a:pt x="1055281" y="73558"/>
                  </a:lnTo>
                  <a:lnTo>
                    <a:pt x="1051788" y="79984"/>
                  </a:lnTo>
                  <a:lnTo>
                    <a:pt x="1049477" y="87477"/>
                  </a:lnTo>
                  <a:lnTo>
                    <a:pt x="1047229" y="94907"/>
                  </a:lnTo>
                  <a:lnTo>
                    <a:pt x="1046111" y="103073"/>
                  </a:lnTo>
                  <a:lnTo>
                    <a:pt x="1046111" y="121094"/>
                  </a:lnTo>
                  <a:lnTo>
                    <a:pt x="1063701" y="160147"/>
                  </a:lnTo>
                  <a:lnTo>
                    <a:pt x="1090269" y="170662"/>
                  </a:lnTo>
                  <a:lnTo>
                    <a:pt x="1108456" y="170662"/>
                  </a:lnTo>
                  <a:lnTo>
                    <a:pt x="1145540" y="148082"/>
                  </a:lnTo>
                  <a:lnTo>
                    <a:pt x="1154823" y="118579"/>
                  </a:lnTo>
                  <a:lnTo>
                    <a:pt x="1154823" y="100634"/>
                  </a:lnTo>
                  <a:close/>
                </a:path>
                <a:path w="1698625" h="212725">
                  <a:moveTo>
                    <a:pt x="1345539" y="165950"/>
                  </a:moveTo>
                  <a:lnTo>
                    <a:pt x="1345412" y="89331"/>
                  </a:lnTo>
                  <a:lnTo>
                    <a:pt x="1344879" y="84620"/>
                  </a:lnTo>
                  <a:lnTo>
                    <a:pt x="1343685" y="79629"/>
                  </a:lnTo>
                  <a:lnTo>
                    <a:pt x="1342326" y="73634"/>
                  </a:lnTo>
                  <a:lnTo>
                    <a:pt x="1340243" y="68846"/>
                  </a:lnTo>
                  <a:lnTo>
                    <a:pt x="1339964" y="68453"/>
                  </a:lnTo>
                  <a:lnTo>
                    <a:pt x="1337297" y="64744"/>
                  </a:lnTo>
                  <a:lnTo>
                    <a:pt x="1334363" y="60566"/>
                  </a:lnTo>
                  <a:lnTo>
                    <a:pt x="1330528" y="57277"/>
                  </a:lnTo>
                  <a:lnTo>
                    <a:pt x="1325816" y="54876"/>
                  </a:lnTo>
                  <a:lnTo>
                    <a:pt x="1321092" y="52400"/>
                  </a:lnTo>
                  <a:lnTo>
                    <a:pt x="1315212" y="51168"/>
                  </a:lnTo>
                  <a:lnTo>
                    <a:pt x="1305242" y="51168"/>
                  </a:lnTo>
                  <a:lnTo>
                    <a:pt x="1302334" y="51549"/>
                  </a:lnTo>
                  <a:lnTo>
                    <a:pt x="1296619" y="53098"/>
                  </a:lnTo>
                  <a:lnTo>
                    <a:pt x="1293672" y="54343"/>
                  </a:lnTo>
                  <a:lnTo>
                    <a:pt x="1290662" y="56045"/>
                  </a:lnTo>
                  <a:lnTo>
                    <a:pt x="1287640" y="57670"/>
                  </a:lnTo>
                  <a:lnTo>
                    <a:pt x="1284516" y="59867"/>
                  </a:lnTo>
                  <a:lnTo>
                    <a:pt x="1281264" y="62649"/>
                  </a:lnTo>
                  <a:lnTo>
                    <a:pt x="1278013" y="65354"/>
                  </a:lnTo>
                  <a:lnTo>
                    <a:pt x="1274572" y="68681"/>
                  </a:lnTo>
                  <a:lnTo>
                    <a:pt x="1270939" y="72631"/>
                  </a:lnTo>
                  <a:lnTo>
                    <a:pt x="1269619" y="69380"/>
                  </a:lnTo>
                  <a:lnTo>
                    <a:pt x="1269098" y="68453"/>
                  </a:lnTo>
                  <a:lnTo>
                    <a:pt x="1267993" y="66484"/>
                  </a:lnTo>
                  <a:lnTo>
                    <a:pt x="1266063" y="63931"/>
                  </a:lnTo>
                  <a:lnTo>
                    <a:pt x="1264132" y="61302"/>
                  </a:lnTo>
                  <a:lnTo>
                    <a:pt x="1261846" y="59093"/>
                  </a:lnTo>
                  <a:lnTo>
                    <a:pt x="1259217" y="57277"/>
                  </a:lnTo>
                  <a:lnTo>
                    <a:pt x="1256398" y="55270"/>
                  </a:lnTo>
                  <a:lnTo>
                    <a:pt x="1253223" y="53797"/>
                  </a:lnTo>
                  <a:lnTo>
                    <a:pt x="1249591" y="52793"/>
                  </a:lnTo>
                  <a:lnTo>
                    <a:pt x="1246035" y="51714"/>
                  </a:lnTo>
                  <a:lnTo>
                    <a:pt x="1242009" y="51168"/>
                  </a:lnTo>
                  <a:lnTo>
                    <a:pt x="1231646" y="51168"/>
                  </a:lnTo>
                  <a:lnTo>
                    <a:pt x="1225804" y="52755"/>
                  </a:lnTo>
                  <a:lnTo>
                    <a:pt x="1214285" y="59093"/>
                  </a:lnTo>
                  <a:lnTo>
                    <a:pt x="1208366" y="64122"/>
                  </a:lnTo>
                  <a:lnTo>
                    <a:pt x="1202258" y="71005"/>
                  </a:lnTo>
                  <a:lnTo>
                    <a:pt x="1202258" y="55918"/>
                  </a:lnTo>
                  <a:lnTo>
                    <a:pt x="1202093" y="55384"/>
                  </a:lnTo>
                  <a:lnTo>
                    <a:pt x="1201788" y="54991"/>
                  </a:lnTo>
                  <a:lnTo>
                    <a:pt x="1201483" y="54533"/>
                  </a:lnTo>
                  <a:lnTo>
                    <a:pt x="1201013" y="54102"/>
                  </a:lnTo>
                  <a:lnTo>
                    <a:pt x="1199781" y="53327"/>
                  </a:lnTo>
                  <a:lnTo>
                    <a:pt x="1198854" y="53098"/>
                  </a:lnTo>
                  <a:lnTo>
                    <a:pt x="1197610" y="53022"/>
                  </a:lnTo>
                  <a:lnTo>
                    <a:pt x="1196454" y="52870"/>
                  </a:lnTo>
                  <a:lnTo>
                    <a:pt x="1194981" y="52793"/>
                  </a:lnTo>
                  <a:lnTo>
                    <a:pt x="1191425" y="52793"/>
                  </a:lnTo>
                  <a:lnTo>
                    <a:pt x="1189951" y="52870"/>
                  </a:lnTo>
                  <a:lnTo>
                    <a:pt x="1188796" y="53022"/>
                  </a:lnTo>
                  <a:lnTo>
                    <a:pt x="1187640" y="53098"/>
                  </a:lnTo>
                  <a:lnTo>
                    <a:pt x="1186700" y="53327"/>
                  </a:lnTo>
                  <a:lnTo>
                    <a:pt x="1185316" y="54102"/>
                  </a:lnTo>
                  <a:lnTo>
                    <a:pt x="1184808" y="54533"/>
                  </a:lnTo>
                  <a:lnTo>
                    <a:pt x="1184275" y="55384"/>
                  </a:lnTo>
                  <a:lnTo>
                    <a:pt x="1184313" y="166497"/>
                  </a:lnTo>
                  <a:lnTo>
                    <a:pt x="1192199" y="169049"/>
                  </a:lnTo>
                  <a:lnTo>
                    <a:pt x="1196136" y="169049"/>
                  </a:lnTo>
                  <a:lnTo>
                    <a:pt x="1197762" y="168960"/>
                  </a:lnTo>
                  <a:lnTo>
                    <a:pt x="1200315" y="168656"/>
                  </a:lnTo>
                  <a:lnTo>
                    <a:pt x="1201318" y="168427"/>
                  </a:lnTo>
                  <a:lnTo>
                    <a:pt x="1202016" y="168109"/>
                  </a:lnTo>
                  <a:lnTo>
                    <a:pt x="1202791" y="167805"/>
                  </a:lnTo>
                  <a:lnTo>
                    <a:pt x="1203337" y="167424"/>
                  </a:lnTo>
                  <a:lnTo>
                    <a:pt x="1203960" y="166497"/>
                  </a:lnTo>
                  <a:lnTo>
                    <a:pt x="1204112" y="165950"/>
                  </a:lnTo>
                  <a:lnTo>
                    <a:pt x="1204112" y="89331"/>
                  </a:lnTo>
                  <a:lnTo>
                    <a:pt x="1209598" y="82448"/>
                  </a:lnTo>
                  <a:lnTo>
                    <a:pt x="1214666" y="77266"/>
                  </a:lnTo>
                  <a:lnTo>
                    <a:pt x="1222997" y="71005"/>
                  </a:lnTo>
                  <a:lnTo>
                    <a:pt x="1224026" y="70231"/>
                  </a:lnTo>
                  <a:lnTo>
                    <a:pt x="1228661" y="68453"/>
                  </a:lnTo>
                  <a:lnTo>
                    <a:pt x="1236941" y="68453"/>
                  </a:lnTo>
                  <a:lnTo>
                    <a:pt x="1240155" y="69189"/>
                  </a:lnTo>
                  <a:lnTo>
                    <a:pt x="1242860" y="70662"/>
                  </a:lnTo>
                  <a:lnTo>
                    <a:pt x="1245565" y="72047"/>
                  </a:lnTo>
                  <a:lnTo>
                    <a:pt x="1247813" y="74142"/>
                  </a:lnTo>
                  <a:lnTo>
                    <a:pt x="1249591" y="76923"/>
                  </a:lnTo>
                  <a:lnTo>
                    <a:pt x="1251369" y="79629"/>
                  </a:lnTo>
                  <a:lnTo>
                    <a:pt x="1252677" y="82880"/>
                  </a:lnTo>
                  <a:lnTo>
                    <a:pt x="1253528" y="86664"/>
                  </a:lnTo>
                  <a:lnTo>
                    <a:pt x="1254455" y="90424"/>
                  </a:lnTo>
                  <a:lnTo>
                    <a:pt x="1254925" y="94640"/>
                  </a:lnTo>
                  <a:lnTo>
                    <a:pt x="1255039" y="166497"/>
                  </a:lnTo>
                  <a:lnTo>
                    <a:pt x="1255268" y="166954"/>
                  </a:lnTo>
                  <a:lnTo>
                    <a:pt x="1262926" y="169049"/>
                  </a:lnTo>
                  <a:lnTo>
                    <a:pt x="1266723" y="169049"/>
                  </a:lnTo>
                  <a:lnTo>
                    <a:pt x="1274762" y="165950"/>
                  </a:lnTo>
                  <a:lnTo>
                    <a:pt x="1274762" y="89331"/>
                  </a:lnTo>
                  <a:lnTo>
                    <a:pt x="1280337" y="82448"/>
                  </a:lnTo>
                  <a:lnTo>
                    <a:pt x="1285443" y="77266"/>
                  </a:lnTo>
                  <a:lnTo>
                    <a:pt x="1290078" y="73787"/>
                  </a:lnTo>
                  <a:lnTo>
                    <a:pt x="1291590" y="72631"/>
                  </a:lnTo>
                  <a:lnTo>
                    <a:pt x="1294726" y="70231"/>
                  </a:lnTo>
                  <a:lnTo>
                    <a:pt x="1299324" y="68453"/>
                  </a:lnTo>
                  <a:lnTo>
                    <a:pt x="1307604" y="68453"/>
                  </a:lnTo>
                  <a:lnTo>
                    <a:pt x="1310805" y="69189"/>
                  </a:lnTo>
                  <a:lnTo>
                    <a:pt x="1313510" y="70662"/>
                  </a:lnTo>
                  <a:lnTo>
                    <a:pt x="1316304" y="72047"/>
                  </a:lnTo>
                  <a:lnTo>
                    <a:pt x="1318577" y="74142"/>
                  </a:lnTo>
                  <a:lnTo>
                    <a:pt x="1320355" y="76923"/>
                  </a:lnTo>
                  <a:lnTo>
                    <a:pt x="1322146" y="79629"/>
                  </a:lnTo>
                  <a:lnTo>
                    <a:pt x="1323416" y="82880"/>
                  </a:lnTo>
                  <a:lnTo>
                    <a:pt x="1324190" y="86664"/>
                  </a:lnTo>
                  <a:lnTo>
                    <a:pt x="1325029" y="90424"/>
                  </a:lnTo>
                  <a:lnTo>
                    <a:pt x="1325460" y="94640"/>
                  </a:lnTo>
                  <a:lnTo>
                    <a:pt x="1325460" y="165950"/>
                  </a:lnTo>
                  <a:lnTo>
                    <a:pt x="1325626" y="166497"/>
                  </a:lnTo>
                  <a:lnTo>
                    <a:pt x="1333550" y="169049"/>
                  </a:lnTo>
                  <a:lnTo>
                    <a:pt x="1337487" y="169049"/>
                  </a:lnTo>
                  <a:lnTo>
                    <a:pt x="1344955" y="166954"/>
                  </a:lnTo>
                  <a:lnTo>
                    <a:pt x="1345349" y="166497"/>
                  </a:lnTo>
                  <a:lnTo>
                    <a:pt x="1345539" y="165950"/>
                  </a:lnTo>
                  <a:close/>
                </a:path>
                <a:path w="1698625" h="212725">
                  <a:moveTo>
                    <a:pt x="1463751" y="115785"/>
                  </a:moveTo>
                  <a:lnTo>
                    <a:pt x="1463725" y="85090"/>
                  </a:lnTo>
                  <a:lnTo>
                    <a:pt x="1462976" y="79400"/>
                  </a:lnTo>
                  <a:lnTo>
                    <a:pt x="1461427" y="74371"/>
                  </a:lnTo>
                  <a:lnTo>
                    <a:pt x="1459966" y="69265"/>
                  </a:lnTo>
                  <a:lnTo>
                    <a:pt x="1458836" y="67297"/>
                  </a:lnTo>
                  <a:lnTo>
                    <a:pt x="1457528" y="65011"/>
                  </a:lnTo>
                  <a:lnTo>
                    <a:pt x="1450721" y="58204"/>
                  </a:lnTo>
                  <a:lnTo>
                    <a:pt x="1446276" y="55613"/>
                  </a:lnTo>
                  <a:lnTo>
                    <a:pt x="1435366" y="52057"/>
                  </a:lnTo>
                  <a:lnTo>
                    <a:pt x="1428750" y="51168"/>
                  </a:lnTo>
                  <a:lnTo>
                    <a:pt x="1416761" y="51168"/>
                  </a:lnTo>
                  <a:lnTo>
                    <a:pt x="1382306" y="62763"/>
                  </a:lnTo>
                  <a:lnTo>
                    <a:pt x="1381226" y="63779"/>
                  </a:lnTo>
                  <a:lnTo>
                    <a:pt x="1380528" y="64858"/>
                  </a:lnTo>
                  <a:lnTo>
                    <a:pt x="1380210" y="66014"/>
                  </a:lnTo>
                  <a:lnTo>
                    <a:pt x="1379982" y="67183"/>
                  </a:lnTo>
                  <a:lnTo>
                    <a:pt x="1380045" y="73787"/>
                  </a:lnTo>
                  <a:lnTo>
                    <a:pt x="1383195" y="78549"/>
                  </a:lnTo>
                  <a:lnTo>
                    <a:pt x="1384820" y="78549"/>
                  </a:lnTo>
                  <a:lnTo>
                    <a:pt x="1386293" y="77965"/>
                  </a:lnTo>
                  <a:lnTo>
                    <a:pt x="1388224" y="76809"/>
                  </a:lnTo>
                  <a:lnTo>
                    <a:pt x="1390230" y="75653"/>
                  </a:lnTo>
                  <a:lnTo>
                    <a:pt x="1392707" y="74371"/>
                  </a:lnTo>
                  <a:lnTo>
                    <a:pt x="1398498" y="71628"/>
                  </a:lnTo>
                  <a:lnTo>
                    <a:pt x="1401991" y="70307"/>
                  </a:lnTo>
                  <a:lnTo>
                    <a:pt x="1405851" y="69151"/>
                  </a:lnTo>
                  <a:lnTo>
                    <a:pt x="1409801" y="67906"/>
                  </a:lnTo>
                  <a:lnTo>
                    <a:pt x="1414208" y="67297"/>
                  </a:lnTo>
                  <a:lnTo>
                    <a:pt x="1423644" y="67297"/>
                  </a:lnTo>
                  <a:lnTo>
                    <a:pt x="1427518" y="67830"/>
                  </a:lnTo>
                  <a:lnTo>
                    <a:pt x="1433855" y="70002"/>
                  </a:lnTo>
                  <a:lnTo>
                    <a:pt x="1436408" y="71628"/>
                  </a:lnTo>
                  <a:lnTo>
                    <a:pt x="1438338" y="73787"/>
                  </a:lnTo>
                  <a:lnTo>
                    <a:pt x="1440357" y="75958"/>
                  </a:lnTo>
                  <a:lnTo>
                    <a:pt x="1441780" y="78663"/>
                  </a:lnTo>
                  <a:lnTo>
                    <a:pt x="1442631" y="81915"/>
                  </a:lnTo>
                  <a:lnTo>
                    <a:pt x="1443558" y="85090"/>
                  </a:lnTo>
                  <a:lnTo>
                    <a:pt x="1444028" y="88760"/>
                  </a:lnTo>
                  <a:lnTo>
                    <a:pt x="1444028" y="101409"/>
                  </a:lnTo>
                  <a:lnTo>
                    <a:pt x="1444028" y="115785"/>
                  </a:lnTo>
                  <a:lnTo>
                    <a:pt x="1444028" y="138874"/>
                  </a:lnTo>
                  <a:lnTo>
                    <a:pt x="1439075" y="144373"/>
                  </a:lnTo>
                  <a:lnTo>
                    <a:pt x="1434363" y="148424"/>
                  </a:lnTo>
                  <a:lnTo>
                    <a:pt x="1429867" y="151066"/>
                  </a:lnTo>
                  <a:lnTo>
                    <a:pt x="1425460" y="153695"/>
                  </a:lnTo>
                  <a:lnTo>
                    <a:pt x="1420634" y="155003"/>
                  </a:lnTo>
                  <a:lnTo>
                    <a:pt x="1408950" y="155003"/>
                  </a:lnTo>
                  <a:lnTo>
                    <a:pt x="1403921" y="153339"/>
                  </a:lnTo>
                  <a:lnTo>
                    <a:pt x="1400289" y="150012"/>
                  </a:lnTo>
                  <a:lnTo>
                    <a:pt x="1396733" y="146685"/>
                  </a:lnTo>
                  <a:lnTo>
                    <a:pt x="1394955" y="142201"/>
                  </a:lnTo>
                  <a:lnTo>
                    <a:pt x="1394955" y="133235"/>
                  </a:lnTo>
                  <a:lnTo>
                    <a:pt x="1395564" y="130327"/>
                  </a:lnTo>
                  <a:lnTo>
                    <a:pt x="1396809" y="127850"/>
                  </a:lnTo>
                  <a:lnTo>
                    <a:pt x="1398041" y="125298"/>
                  </a:lnTo>
                  <a:lnTo>
                    <a:pt x="1421485" y="115785"/>
                  </a:lnTo>
                  <a:lnTo>
                    <a:pt x="1444028" y="115785"/>
                  </a:lnTo>
                  <a:lnTo>
                    <a:pt x="1444028" y="101409"/>
                  </a:lnTo>
                  <a:lnTo>
                    <a:pt x="1420558" y="101409"/>
                  </a:lnTo>
                  <a:lnTo>
                    <a:pt x="1412900" y="102171"/>
                  </a:lnTo>
                  <a:lnTo>
                    <a:pt x="1375765" y="126072"/>
                  </a:lnTo>
                  <a:lnTo>
                    <a:pt x="1374533" y="131381"/>
                  </a:lnTo>
                  <a:lnTo>
                    <a:pt x="1374533" y="142748"/>
                  </a:lnTo>
                  <a:lnTo>
                    <a:pt x="1396695" y="168351"/>
                  </a:lnTo>
                  <a:lnTo>
                    <a:pt x="1401330" y="169900"/>
                  </a:lnTo>
                  <a:lnTo>
                    <a:pt x="1406512" y="170662"/>
                  </a:lnTo>
                  <a:lnTo>
                    <a:pt x="1418729" y="170662"/>
                  </a:lnTo>
                  <a:lnTo>
                    <a:pt x="1446263" y="155003"/>
                  </a:lnTo>
                  <a:lnTo>
                    <a:pt x="1446695" y="154546"/>
                  </a:lnTo>
                  <a:lnTo>
                    <a:pt x="1453121" y="169049"/>
                  </a:lnTo>
                  <a:lnTo>
                    <a:pt x="1457452" y="169049"/>
                  </a:lnTo>
                  <a:lnTo>
                    <a:pt x="1463751" y="154546"/>
                  </a:lnTo>
                  <a:lnTo>
                    <a:pt x="1463751" y="115785"/>
                  </a:lnTo>
                  <a:close/>
                </a:path>
                <a:path w="1698625" h="212725">
                  <a:moveTo>
                    <a:pt x="1578495" y="145719"/>
                  </a:moveTo>
                  <a:lnTo>
                    <a:pt x="1578368" y="144716"/>
                  </a:lnTo>
                  <a:lnTo>
                    <a:pt x="1578267" y="143408"/>
                  </a:lnTo>
                  <a:lnTo>
                    <a:pt x="1578076" y="142430"/>
                  </a:lnTo>
                  <a:lnTo>
                    <a:pt x="1577771" y="141668"/>
                  </a:lnTo>
                  <a:lnTo>
                    <a:pt x="1577530" y="140893"/>
                  </a:lnTo>
                  <a:lnTo>
                    <a:pt x="1577187" y="140347"/>
                  </a:lnTo>
                  <a:lnTo>
                    <a:pt x="1576717" y="140042"/>
                  </a:lnTo>
                  <a:lnTo>
                    <a:pt x="1576336" y="139725"/>
                  </a:lnTo>
                  <a:lnTo>
                    <a:pt x="1575866" y="139573"/>
                  </a:lnTo>
                  <a:lnTo>
                    <a:pt x="1574406" y="139573"/>
                  </a:lnTo>
                  <a:lnTo>
                    <a:pt x="1573047" y="140309"/>
                  </a:lnTo>
                  <a:lnTo>
                    <a:pt x="1569567" y="143167"/>
                  </a:lnTo>
                  <a:lnTo>
                    <a:pt x="1567446" y="144716"/>
                  </a:lnTo>
                  <a:lnTo>
                    <a:pt x="1562341" y="148120"/>
                  </a:lnTo>
                  <a:lnTo>
                    <a:pt x="1559318" y="149707"/>
                  </a:lnTo>
                  <a:lnTo>
                    <a:pt x="1552435" y="152641"/>
                  </a:lnTo>
                  <a:lnTo>
                    <a:pt x="1548409" y="153377"/>
                  </a:lnTo>
                  <a:lnTo>
                    <a:pt x="1538973" y="153377"/>
                  </a:lnTo>
                  <a:lnTo>
                    <a:pt x="1514259" y="124333"/>
                  </a:lnTo>
                  <a:lnTo>
                    <a:pt x="1513611" y="118186"/>
                  </a:lnTo>
                  <a:lnTo>
                    <a:pt x="1513611" y="111150"/>
                  </a:lnTo>
                  <a:lnTo>
                    <a:pt x="1526374" y="71780"/>
                  </a:lnTo>
                  <a:lnTo>
                    <a:pt x="1533715" y="68110"/>
                  </a:lnTo>
                  <a:lnTo>
                    <a:pt x="1547952" y="68110"/>
                  </a:lnTo>
                  <a:lnTo>
                    <a:pt x="1551965" y="68757"/>
                  </a:lnTo>
                  <a:lnTo>
                    <a:pt x="1558861" y="71399"/>
                  </a:lnTo>
                  <a:lnTo>
                    <a:pt x="1561795" y="72859"/>
                  </a:lnTo>
                  <a:lnTo>
                    <a:pt x="1564195" y="74485"/>
                  </a:lnTo>
                  <a:lnTo>
                    <a:pt x="1566672" y="76111"/>
                  </a:lnTo>
                  <a:lnTo>
                    <a:pt x="1568678" y="77584"/>
                  </a:lnTo>
                  <a:lnTo>
                    <a:pt x="1571777" y="80213"/>
                  </a:lnTo>
                  <a:lnTo>
                    <a:pt x="1573161" y="80873"/>
                  </a:lnTo>
                  <a:lnTo>
                    <a:pt x="1575409" y="80873"/>
                  </a:lnTo>
                  <a:lnTo>
                    <a:pt x="1576260" y="80251"/>
                  </a:lnTo>
                  <a:lnTo>
                    <a:pt x="1576895" y="79133"/>
                  </a:lnTo>
                  <a:lnTo>
                    <a:pt x="1577733" y="77774"/>
                  </a:lnTo>
                  <a:lnTo>
                    <a:pt x="1578025" y="76111"/>
                  </a:lnTo>
                  <a:lnTo>
                    <a:pt x="1578000" y="68757"/>
                  </a:lnTo>
                  <a:lnTo>
                    <a:pt x="1577949" y="68110"/>
                  </a:lnTo>
                  <a:lnTo>
                    <a:pt x="1576603" y="64274"/>
                  </a:lnTo>
                  <a:lnTo>
                    <a:pt x="1576222" y="63665"/>
                  </a:lnTo>
                  <a:lnTo>
                    <a:pt x="1575523" y="62890"/>
                  </a:lnTo>
                  <a:lnTo>
                    <a:pt x="1574520" y="61963"/>
                  </a:lnTo>
                  <a:lnTo>
                    <a:pt x="1573593" y="60947"/>
                  </a:lnTo>
                  <a:lnTo>
                    <a:pt x="1572044" y="59791"/>
                  </a:lnTo>
                  <a:lnTo>
                    <a:pt x="1569872" y="58470"/>
                  </a:lnTo>
                  <a:lnTo>
                    <a:pt x="1567789" y="57086"/>
                  </a:lnTo>
                  <a:lnTo>
                    <a:pt x="1565351" y="55841"/>
                  </a:lnTo>
                  <a:lnTo>
                    <a:pt x="1562569" y="54762"/>
                  </a:lnTo>
                  <a:lnTo>
                    <a:pt x="1559864" y="53682"/>
                  </a:lnTo>
                  <a:lnTo>
                    <a:pt x="1556880" y="52832"/>
                  </a:lnTo>
                  <a:lnTo>
                    <a:pt x="1550390" y="51587"/>
                  </a:lnTo>
                  <a:lnTo>
                    <a:pt x="1547025" y="51282"/>
                  </a:lnTo>
                  <a:lnTo>
                    <a:pt x="1536344" y="51282"/>
                  </a:lnTo>
                  <a:lnTo>
                    <a:pt x="1529651" y="52476"/>
                  </a:lnTo>
                  <a:lnTo>
                    <a:pt x="1517357" y="57200"/>
                  </a:lnTo>
                  <a:lnTo>
                    <a:pt x="1512023" y="60833"/>
                  </a:lnTo>
                  <a:lnTo>
                    <a:pt x="1507451" y="65786"/>
                  </a:lnTo>
                  <a:lnTo>
                    <a:pt x="1502892" y="70662"/>
                  </a:lnTo>
                  <a:lnTo>
                    <a:pt x="1492872" y="111150"/>
                  </a:lnTo>
                  <a:lnTo>
                    <a:pt x="1492834" y="121742"/>
                  </a:lnTo>
                  <a:lnTo>
                    <a:pt x="1493888" y="130060"/>
                  </a:lnTo>
                  <a:lnTo>
                    <a:pt x="1514424" y="164211"/>
                  </a:lnTo>
                  <a:lnTo>
                    <a:pt x="1533410" y="170662"/>
                  </a:lnTo>
                  <a:lnTo>
                    <a:pt x="1545005" y="170662"/>
                  </a:lnTo>
                  <a:lnTo>
                    <a:pt x="1548688" y="170281"/>
                  </a:lnTo>
                  <a:lnTo>
                    <a:pt x="1552244" y="169506"/>
                  </a:lnTo>
                  <a:lnTo>
                    <a:pt x="1555800" y="168808"/>
                  </a:lnTo>
                  <a:lnTo>
                    <a:pt x="1577301" y="156743"/>
                  </a:lnTo>
                  <a:lnTo>
                    <a:pt x="1577606" y="156210"/>
                  </a:lnTo>
                  <a:lnTo>
                    <a:pt x="1577848" y="155587"/>
                  </a:lnTo>
                  <a:lnTo>
                    <a:pt x="1578000" y="154889"/>
                  </a:lnTo>
                  <a:lnTo>
                    <a:pt x="1578229" y="154190"/>
                  </a:lnTo>
                  <a:lnTo>
                    <a:pt x="1578381" y="153377"/>
                  </a:lnTo>
                  <a:lnTo>
                    <a:pt x="1578495" y="145719"/>
                  </a:lnTo>
                  <a:close/>
                </a:path>
                <a:path w="1698625" h="212725">
                  <a:moveTo>
                    <a:pt x="1698586" y="184442"/>
                  </a:moveTo>
                  <a:lnTo>
                    <a:pt x="1648714" y="184442"/>
                  </a:lnTo>
                  <a:lnTo>
                    <a:pt x="1663077" y="144792"/>
                  </a:lnTo>
                  <a:lnTo>
                    <a:pt x="1693532" y="60566"/>
                  </a:lnTo>
                  <a:lnTo>
                    <a:pt x="1694091" y="58864"/>
                  </a:lnTo>
                  <a:lnTo>
                    <a:pt x="1694357" y="57543"/>
                  </a:lnTo>
                  <a:lnTo>
                    <a:pt x="1694319" y="55537"/>
                  </a:lnTo>
                  <a:lnTo>
                    <a:pt x="1686852" y="52793"/>
                  </a:lnTo>
                  <a:lnTo>
                    <a:pt x="1681988" y="52793"/>
                  </a:lnTo>
                  <a:lnTo>
                    <a:pt x="1679968" y="52908"/>
                  </a:lnTo>
                  <a:lnTo>
                    <a:pt x="1677263" y="53365"/>
                  </a:lnTo>
                  <a:lnTo>
                    <a:pt x="1676260" y="53721"/>
                  </a:lnTo>
                  <a:lnTo>
                    <a:pt x="1675561" y="54178"/>
                  </a:lnTo>
                  <a:lnTo>
                    <a:pt x="1674863" y="54571"/>
                  </a:lnTo>
                  <a:lnTo>
                    <a:pt x="1674291" y="55537"/>
                  </a:lnTo>
                  <a:lnTo>
                    <a:pt x="1673821" y="57086"/>
                  </a:lnTo>
                  <a:lnTo>
                    <a:pt x="1643888" y="144792"/>
                  </a:lnTo>
                  <a:lnTo>
                    <a:pt x="1643545" y="144792"/>
                  </a:lnTo>
                  <a:lnTo>
                    <a:pt x="1612061" y="56464"/>
                  </a:lnTo>
                  <a:lnTo>
                    <a:pt x="1611680" y="55651"/>
                  </a:lnTo>
                  <a:lnTo>
                    <a:pt x="1611287" y="55118"/>
                  </a:lnTo>
                  <a:lnTo>
                    <a:pt x="1610906" y="54495"/>
                  </a:lnTo>
                  <a:lnTo>
                    <a:pt x="1610283" y="54025"/>
                  </a:lnTo>
                  <a:lnTo>
                    <a:pt x="1609534" y="53759"/>
                  </a:lnTo>
                  <a:lnTo>
                    <a:pt x="1608658" y="53327"/>
                  </a:lnTo>
                  <a:lnTo>
                    <a:pt x="1607578" y="53098"/>
                  </a:lnTo>
                  <a:lnTo>
                    <a:pt x="1606181" y="53022"/>
                  </a:lnTo>
                  <a:lnTo>
                    <a:pt x="1604873" y="52870"/>
                  </a:lnTo>
                  <a:lnTo>
                    <a:pt x="1603019" y="52793"/>
                  </a:lnTo>
                  <a:lnTo>
                    <a:pt x="1598218" y="52793"/>
                  </a:lnTo>
                  <a:lnTo>
                    <a:pt x="1596288" y="52908"/>
                  </a:lnTo>
                  <a:lnTo>
                    <a:pt x="1590636" y="57543"/>
                  </a:lnTo>
                  <a:lnTo>
                    <a:pt x="1590992" y="58864"/>
                  </a:lnTo>
                  <a:lnTo>
                    <a:pt x="1591678" y="60566"/>
                  </a:lnTo>
                  <a:lnTo>
                    <a:pt x="1630438" y="164515"/>
                  </a:lnTo>
                  <a:lnTo>
                    <a:pt x="1633791" y="168351"/>
                  </a:lnTo>
                  <a:lnTo>
                    <a:pt x="1627416" y="184442"/>
                  </a:lnTo>
                  <a:lnTo>
                    <a:pt x="886790" y="184442"/>
                  </a:lnTo>
                  <a:lnTo>
                    <a:pt x="886790" y="154076"/>
                  </a:lnTo>
                  <a:lnTo>
                    <a:pt x="889736" y="156933"/>
                  </a:lnTo>
                  <a:lnTo>
                    <a:pt x="892479" y="159410"/>
                  </a:lnTo>
                  <a:lnTo>
                    <a:pt x="910805" y="169621"/>
                  </a:lnTo>
                  <a:lnTo>
                    <a:pt x="913599" y="170319"/>
                  </a:lnTo>
                  <a:lnTo>
                    <a:pt x="916609" y="170662"/>
                  </a:lnTo>
                  <a:lnTo>
                    <a:pt x="927366" y="170662"/>
                  </a:lnTo>
                  <a:lnTo>
                    <a:pt x="955306" y="153492"/>
                  </a:lnTo>
                  <a:lnTo>
                    <a:pt x="958799" y="148856"/>
                  </a:lnTo>
                  <a:lnTo>
                    <a:pt x="966901" y="111493"/>
                  </a:lnTo>
                  <a:lnTo>
                    <a:pt x="966889" y="100672"/>
                  </a:lnTo>
                  <a:lnTo>
                    <a:pt x="966152" y="93941"/>
                  </a:lnTo>
                  <a:lnTo>
                    <a:pt x="962901" y="79781"/>
                  </a:lnTo>
                  <a:lnTo>
                    <a:pt x="960310" y="73596"/>
                  </a:lnTo>
                  <a:lnTo>
                    <a:pt x="956754" y="68338"/>
                  </a:lnTo>
                  <a:lnTo>
                    <a:pt x="953274" y="63004"/>
                  </a:lnTo>
                  <a:lnTo>
                    <a:pt x="948753" y="58826"/>
                  </a:lnTo>
                  <a:lnTo>
                    <a:pt x="945845" y="57251"/>
                  </a:lnTo>
                  <a:lnTo>
                    <a:pt x="945845" y="106006"/>
                  </a:lnTo>
                  <a:lnTo>
                    <a:pt x="945845" y="116598"/>
                  </a:lnTo>
                  <a:lnTo>
                    <a:pt x="945311" y="121666"/>
                  </a:lnTo>
                  <a:lnTo>
                    <a:pt x="944219" y="126695"/>
                  </a:lnTo>
                  <a:lnTo>
                    <a:pt x="943216" y="131648"/>
                  </a:lnTo>
                  <a:lnTo>
                    <a:pt x="941590" y="136131"/>
                  </a:lnTo>
                  <a:lnTo>
                    <a:pt x="939355" y="140157"/>
                  </a:lnTo>
                  <a:lnTo>
                    <a:pt x="937183" y="144183"/>
                  </a:lnTo>
                  <a:lnTo>
                    <a:pt x="934288" y="147421"/>
                  </a:lnTo>
                  <a:lnTo>
                    <a:pt x="927087" y="152298"/>
                  </a:lnTo>
                  <a:lnTo>
                    <a:pt x="922832" y="153492"/>
                  </a:lnTo>
                  <a:lnTo>
                    <a:pt x="912469" y="153492"/>
                  </a:lnTo>
                  <a:lnTo>
                    <a:pt x="886790" y="132842"/>
                  </a:lnTo>
                  <a:lnTo>
                    <a:pt x="886790" y="89573"/>
                  </a:lnTo>
                  <a:lnTo>
                    <a:pt x="903846" y="73101"/>
                  </a:lnTo>
                  <a:lnTo>
                    <a:pt x="906399" y="71399"/>
                  </a:lnTo>
                  <a:lnTo>
                    <a:pt x="906729" y="71234"/>
                  </a:lnTo>
                  <a:lnTo>
                    <a:pt x="908913" y="70192"/>
                  </a:lnTo>
                  <a:lnTo>
                    <a:pt x="911390" y="69494"/>
                  </a:lnTo>
                  <a:lnTo>
                    <a:pt x="913942" y="68719"/>
                  </a:lnTo>
                  <a:lnTo>
                    <a:pt x="916495" y="68338"/>
                  </a:lnTo>
                  <a:lnTo>
                    <a:pt x="924229" y="68338"/>
                  </a:lnTo>
                  <a:lnTo>
                    <a:pt x="928560" y="69532"/>
                  </a:lnTo>
                  <a:lnTo>
                    <a:pt x="935520" y="74333"/>
                  </a:lnTo>
                  <a:lnTo>
                    <a:pt x="938263" y="77546"/>
                  </a:lnTo>
                  <a:lnTo>
                    <a:pt x="940282" y="81559"/>
                  </a:lnTo>
                  <a:lnTo>
                    <a:pt x="942365" y="85585"/>
                  </a:lnTo>
                  <a:lnTo>
                    <a:pt x="943800" y="90233"/>
                  </a:lnTo>
                  <a:lnTo>
                    <a:pt x="944575" y="95491"/>
                  </a:lnTo>
                  <a:lnTo>
                    <a:pt x="945426" y="100672"/>
                  </a:lnTo>
                  <a:lnTo>
                    <a:pt x="945845" y="106006"/>
                  </a:lnTo>
                  <a:lnTo>
                    <a:pt x="945845" y="57251"/>
                  </a:lnTo>
                  <a:lnTo>
                    <a:pt x="943254" y="55841"/>
                  </a:lnTo>
                  <a:lnTo>
                    <a:pt x="937691" y="52717"/>
                  </a:lnTo>
                  <a:lnTo>
                    <a:pt x="930998" y="51168"/>
                  </a:lnTo>
                  <a:lnTo>
                    <a:pt x="919480" y="51168"/>
                  </a:lnTo>
                  <a:lnTo>
                    <a:pt x="884351" y="71234"/>
                  </a:lnTo>
                  <a:lnTo>
                    <a:pt x="884351" y="55803"/>
                  </a:lnTo>
                  <a:lnTo>
                    <a:pt x="884199" y="55270"/>
                  </a:lnTo>
                  <a:lnTo>
                    <a:pt x="883894" y="54876"/>
                  </a:lnTo>
                  <a:lnTo>
                    <a:pt x="883666" y="54419"/>
                  </a:lnTo>
                  <a:lnTo>
                    <a:pt x="883158" y="54025"/>
                  </a:lnTo>
                  <a:lnTo>
                    <a:pt x="882383" y="53721"/>
                  </a:lnTo>
                  <a:lnTo>
                    <a:pt x="881684" y="53327"/>
                  </a:lnTo>
                  <a:lnTo>
                    <a:pt x="880795" y="53098"/>
                  </a:lnTo>
                  <a:lnTo>
                    <a:pt x="879716" y="53022"/>
                  </a:lnTo>
                  <a:lnTo>
                    <a:pt x="878636" y="52870"/>
                  </a:lnTo>
                  <a:lnTo>
                    <a:pt x="877239" y="52793"/>
                  </a:lnTo>
                  <a:lnTo>
                    <a:pt x="873988" y="52793"/>
                  </a:lnTo>
                  <a:lnTo>
                    <a:pt x="872642" y="52870"/>
                  </a:lnTo>
                  <a:lnTo>
                    <a:pt x="871474" y="53022"/>
                  </a:lnTo>
                  <a:lnTo>
                    <a:pt x="870318" y="53098"/>
                  </a:lnTo>
                  <a:lnTo>
                    <a:pt x="869391" y="53327"/>
                  </a:lnTo>
                  <a:lnTo>
                    <a:pt x="868692" y="53721"/>
                  </a:lnTo>
                  <a:lnTo>
                    <a:pt x="867994" y="54025"/>
                  </a:lnTo>
                  <a:lnTo>
                    <a:pt x="867498" y="54419"/>
                  </a:lnTo>
                  <a:lnTo>
                    <a:pt x="866952" y="55270"/>
                  </a:lnTo>
                  <a:lnTo>
                    <a:pt x="866978" y="184442"/>
                  </a:lnTo>
                  <a:lnTo>
                    <a:pt x="194094" y="184442"/>
                  </a:lnTo>
                  <a:lnTo>
                    <a:pt x="208457" y="144792"/>
                  </a:lnTo>
                  <a:lnTo>
                    <a:pt x="238912" y="60566"/>
                  </a:lnTo>
                  <a:lnTo>
                    <a:pt x="239471" y="58864"/>
                  </a:lnTo>
                  <a:lnTo>
                    <a:pt x="239737" y="57543"/>
                  </a:lnTo>
                  <a:lnTo>
                    <a:pt x="239699" y="55537"/>
                  </a:lnTo>
                  <a:lnTo>
                    <a:pt x="232232" y="52793"/>
                  </a:lnTo>
                  <a:lnTo>
                    <a:pt x="227368" y="52793"/>
                  </a:lnTo>
                  <a:lnTo>
                    <a:pt x="225348" y="52908"/>
                  </a:lnTo>
                  <a:lnTo>
                    <a:pt x="222643" y="53365"/>
                  </a:lnTo>
                  <a:lnTo>
                    <a:pt x="221640" y="53721"/>
                  </a:lnTo>
                  <a:lnTo>
                    <a:pt x="220941" y="54178"/>
                  </a:lnTo>
                  <a:lnTo>
                    <a:pt x="220243" y="54571"/>
                  </a:lnTo>
                  <a:lnTo>
                    <a:pt x="219671" y="55537"/>
                  </a:lnTo>
                  <a:lnTo>
                    <a:pt x="219202" y="57086"/>
                  </a:lnTo>
                  <a:lnTo>
                    <a:pt x="189268" y="144792"/>
                  </a:lnTo>
                  <a:lnTo>
                    <a:pt x="188925" y="144792"/>
                  </a:lnTo>
                  <a:lnTo>
                    <a:pt x="157441" y="56464"/>
                  </a:lnTo>
                  <a:lnTo>
                    <a:pt x="157060" y="55651"/>
                  </a:lnTo>
                  <a:lnTo>
                    <a:pt x="156667" y="55118"/>
                  </a:lnTo>
                  <a:lnTo>
                    <a:pt x="156286" y="54495"/>
                  </a:lnTo>
                  <a:lnTo>
                    <a:pt x="155663" y="54025"/>
                  </a:lnTo>
                  <a:lnTo>
                    <a:pt x="154914" y="53759"/>
                  </a:lnTo>
                  <a:lnTo>
                    <a:pt x="154038" y="53327"/>
                  </a:lnTo>
                  <a:lnTo>
                    <a:pt x="152958" y="53098"/>
                  </a:lnTo>
                  <a:lnTo>
                    <a:pt x="151561" y="53022"/>
                  </a:lnTo>
                  <a:lnTo>
                    <a:pt x="150253" y="52870"/>
                  </a:lnTo>
                  <a:lnTo>
                    <a:pt x="148386" y="52793"/>
                  </a:lnTo>
                  <a:lnTo>
                    <a:pt x="143598" y="52793"/>
                  </a:lnTo>
                  <a:lnTo>
                    <a:pt x="141668" y="52908"/>
                  </a:lnTo>
                  <a:lnTo>
                    <a:pt x="136017" y="57543"/>
                  </a:lnTo>
                  <a:lnTo>
                    <a:pt x="136359" y="58864"/>
                  </a:lnTo>
                  <a:lnTo>
                    <a:pt x="137058" y="60566"/>
                  </a:lnTo>
                  <a:lnTo>
                    <a:pt x="175806" y="164515"/>
                  </a:lnTo>
                  <a:lnTo>
                    <a:pt x="179171" y="168351"/>
                  </a:lnTo>
                  <a:lnTo>
                    <a:pt x="172796" y="184442"/>
                  </a:lnTo>
                  <a:lnTo>
                    <a:pt x="0" y="184442"/>
                  </a:lnTo>
                  <a:lnTo>
                    <a:pt x="0" y="206717"/>
                  </a:lnTo>
                  <a:lnTo>
                    <a:pt x="163982" y="206717"/>
                  </a:lnTo>
                  <a:lnTo>
                    <a:pt x="163741" y="207327"/>
                  </a:lnTo>
                  <a:lnTo>
                    <a:pt x="163550" y="208292"/>
                  </a:lnTo>
                  <a:lnTo>
                    <a:pt x="163703" y="209842"/>
                  </a:lnTo>
                  <a:lnTo>
                    <a:pt x="164096" y="210464"/>
                  </a:lnTo>
                  <a:lnTo>
                    <a:pt x="164795" y="210921"/>
                  </a:lnTo>
                  <a:lnTo>
                    <a:pt x="165481" y="211467"/>
                  </a:lnTo>
                  <a:lnTo>
                    <a:pt x="166458" y="211823"/>
                  </a:lnTo>
                  <a:lnTo>
                    <a:pt x="167690" y="211975"/>
                  </a:lnTo>
                  <a:lnTo>
                    <a:pt x="169011" y="212204"/>
                  </a:lnTo>
                  <a:lnTo>
                    <a:pt x="170713" y="212318"/>
                  </a:lnTo>
                  <a:lnTo>
                    <a:pt x="176822" y="212318"/>
                  </a:lnTo>
                  <a:lnTo>
                    <a:pt x="179793" y="211975"/>
                  </a:lnTo>
                  <a:lnTo>
                    <a:pt x="181724" y="211277"/>
                  </a:lnTo>
                  <a:lnTo>
                    <a:pt x="183743" y="210578"/>
                  </a:lnTo>
                  <a:lnTo>
                    <a:pt x="184975" y="209613"/>
                  </a:lnTo>
                  <a:lnTo>
                    <a:pt x="185445" y="208368"/>
                  </a:lnTo>
                  <a:lnTo>
                    <a:pt x="186042" y="206717"/>
                  </a:lnTo>
                  <a:lnTo>
                    <a:pt x="866978" y="206717"/>
                  </a:lnTo>
                  <a:lnTo>
                    <a:pt x="866990" y="209651"/>
                  </a:lnTo>
                  <a:lnTo>
                    <a:pt x="867308" y="210121"/>
                  </a:lnTo>
                  <a:lnTo>
                    <a:pt x="867613" y="210654"/>
                  </a:lnTo>
                  <a:lnTo>
                    <a:pt x="874877" y="212318"/>
                  </a:lnTo>
                  <a:lnTo>
                    <a:pt x="878827" y="212318"/>
                  </a:lnTo>
                  <a:lnTo>
                    <a:pt x="880452" y="212242"/>
                  </a:lnTo>
                  <a:lnTo>
                    <a:pt x="883005" y="211937"/>
                  </a:lnTo>
                  <a:lnTo>
                    <a:pt x="884008" y="211696"/>
                  </a:lnTo>
                  <a:lnTo>
                    <a:pt x="884707" y="211391"/>
                  </a:lnTo>
                  <a:lnTo>
                    <a:pt x="885482" y="211086"/>
                  </a:lnTo>
                  <a:lnTo>
                    <a:pt x="886015" y="210654"/>
                  </a:lnTo>
                  <a:lnTo>
                    <a:pt x="886333" y="210121"/>
                  </a:lnTo>
                  <a:lnTo>
                    <a:pt x="886637" y="209651"/>
                  </a:lnTo>
                  <a:lnTo>
                    <a:pt x="886790" y="209105"/>
                  </a:lnTo>
                  <a:lnTo>
                    <a:pt x="886790" y="206717"/>
                  </a:lnTo>
                  <a:lnTo>
                    <a:pt x="1618602" y="206717"/>
                  </a:lnTo>
                  <a:lnTo>
                    <a:pt x="1618361" y="207327"/>
                  </a:lnTo>
                  <a:lnTo>
                    <a:pt x="1618170" y="208292"/>
                  </a:lnTo>
                  <a:lnTo>
                    <a:pt x="1618322" y="209842"/>
                  </a:lnTo>
                  <a:lnTo>
                    <a:pt x="1618716" y="210464"/>
                  </a:lnTo>
                  <a:lnTo>
                    <a:pt x="1619415" y="210921"/>
                  </a:lnTo>
                  <a:lnTo>
                    <a:pt x="1620113" y="211467"/>
                  </a:lnTo>
                  <a:lnTo>
                    <a:pt x="1621078" y="211823"/>
                  </a:lnTo>
                  <a:lnTo>
                    <a:pt x="1622310" y="211975"/>
                  </a:lnTo>
                  <a:lnTo>
                    <a:pt x="1623631" y="212204"/>
                  </a:lnTo>
                  <a:lnTo>
                    <a:pt x="1625333" y="212318"/>
                  </a:lnTo>
                  <a:lnTo>
                    <a:pt x="1631442" y="212318"/>
                  </a:lnTo>
                  <a:lnTo>
                    <a:pt x="1634413" y="211975"/>
                  </a:lnTo>
                  <a:lnTo>
                    <a:pt x="1636344" y="211277"/>
                  </a:lnTo>
                  <a:lnTo>
                    <a:pt x="1638363" y="210578"/>
                  </a:lnTo>
                  <a:lnTo>
                    <a:pt x="1639595" y="209613"/>
                  </a:lnTo>
                  <a:lnTo>
                    <a:pt x="1640065" y="208368"/>
                  </a:lnTo>
                  <a:lnTo>
                    <a:pt x="1640662" y="206717"/>
                  </a:lnTo>
                  <a:lnTo>
                    <a:pt x="1698586" y="206717"/>
                  </a:lnTo>
                  <a:lnTo>
                    <a:pt x="1698586" y="1844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889505" y="3798624"/>
              <a:ext cx="3110014" cy="213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885096" y="4093161"/>
              <a:ext cx="3105535" cy="213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79875" y="4390986"/>
              <a:ext cx="3119891" cy="2123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875351" y="4739163"/>
              <a:ext cx="1156274" cy="1612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198121" y="2164481"/>
              <a:ext cx="972185" cy="1039494"/>
            </a:xfrm>
            <a:custGeom>
              <a:avLst/>
              <a:gdLst/>
              <a:ahLst/>
              <a:cxnLst/>
              <a:rect l="l" t="t" r="r" b="b"/>
              <a:pathLst>
                <a:path w="972185" h="1039494">
                  <a:moveTo>
                    <a:pt x="933073" y="1039369"/>
                  </a:moveTo>
                  <a:lnTo>
                    <a:pt x="407805" y="1000788"/>
                  </a:lnTo>
                  <a:lnTo>
                    <a:pt x="548767" y="879116"/>
                  </a:lnTo>
                  <a:lnTo>
                    <a:pt x="0" y="243343"/>
                  </a:lnTo>
                  <a:lnTo>
                    <a:pt x="281924" y="0"/>
                  </a:lnTo>
                  <a:lnTo>
                    <a:pt x="830692" y="635773"/>
                  </a:lnTo>
                  <a:lnTo>
                    <a:pt x="971654" y="514101"/>
                  </a:lnTo>
                  <a:lnTo>
                    <a:pt x="933073" y="1039369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198121" y="2164481"/>
              <a:ext cx="972185" cy="1039494"/>
            </a:xfrm>
            <a:custGeom>
              <a:avLst/>
              <a:gdLst/>
              <a:ahLst/>
              <a:cxnLst/>
              <a:rect l="l" t="t" r="r" b="b"/>
              <a:pathLst>
                <a:path w="972185" h="1039494">
                  <a:moveTo>
                    <a:pt x="281924" y="0"/>
                  </a:moveTo>
                  <a:lnTo>
                    <a:pt x="830692" y="635773"/>
                  </a:lnTo>
                  <a:lnTo>
                    <a:pt x="971654" y="514101"/>
                  </a:lnTo>
                  <a:lnTo>
                    <a:pt x="933073" y="1039369"/>
                  </a:lnTo>
                  <a:lnTo>
                    <a:pt x="407805" y="1000788"/>
                  </a:lnTo>
                  <a:lnTo>
                    <a:pt x="548767" y="879116"/>
                  </a:lnTo>
                  <a:lnTo>
                    <a:pt x="0" y="243343"/>
                  </a:lnTo>
                  <a:lnTo>
                    <a:pt x="281924" y="0"/>
                  </a:lnTo>
                  <a:close/>
                </a:path>
              </a:pathLst>
            </a:custGeom>
            <a:ln w="7425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1676456" y="1843853"/>
            <a:ext cx="4248819" cy="2132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/>
          <p:cNvGrpSpPr/>
          <p:nvPr/>
        </p:nvGrpSpPr>
        <p:grpSpPr>
          <a:xfrm>
            <a:off x="215874" y="5345958"/>
            <a:ext cx="7128509" cy="5346065"/>
            <a:chOff x="215874" y="5345958"/>
            <a:chExt cx="7128509" cy="5346065"/>
          </a:xfrm>
        </p:grpSpPr>
        <p:sp>
          <p:nvSpPr>
            <p:cNvPr id="28" name="object 28"/>
            <p:cNvSpPr/>
            <p:nvPr/>
          </p:nvSpPr>
          <p:spPr>
            <a:xfrm>
              <a:off x="215874" y="5345958"/>
              <a:ext cx="7128296" cy="5346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15874" y="5345958"/>
              <a:ext cx="7128296" cy="9467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837443" y="10404804"/>
              <a:ext cx="1882199" cy="1033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744243" y="10420378"/>
              <a:ext cx="40640" cy="57150"/>
            </a:xfrm>
            <a:custGeom>
              <a:avLst/>
              <a:gdLst/>
              <a:ahLst/>
              <a:cxnLst/>
              <a:rect l="l" t="t" r="r" b="b"/>
              <a:pathLst>
                <a:path w="40640" h="57150">
                  <a:moveTo>
                    <a:pt x="39365" y="43739"/>
                  </a:moveTo>
                  <a:lnTo>
                    <a:pt x="1619" y="43739"/>
                  </a:lnTo>
                  <a:lnTo>
                    <a:pt x="1349" y="43701"/>
                  </a:lnTo>
                  <a:lnTo>
                    <a:pt x="0" y="38750"/>
                  </a:lnTo>
                  <a:lnTo>
                    <a:pt x="266" y="37319"/>
                  </a:lnTo>
                  <a:lnTo>
                    <a:pt x="382" y="36971"/>
                  </a:lnTo>
                  <a:lnTo>
                    <a:pt x="846" y="36005"/>
                  </a:lnTo>
                  <a:lnTo>
                    <a:pt x="1000" y="35618"/>
                  </a:lnTo>
                  <a:lnTo>
                    <a:pt x="21459" y="1160"/>
                  </a:lnTo>
                  <a:lnTo>
                    <a:pt x="22928" y="464"/>
                  </a:lnTo>
                  <a:lnTo>
                    <a:pt x="23392" y="309"/>
                  </a:lnTo>
                  <a:lnTo>
                    <a:pt x="23934" y="193"/>
                  </a:lnTo>
                  <a:lnTo>
                    <a:pt x="25249" y="38"/>
                  </a:lnTo>
                  <a:lnTo>
                    <a:pt x="26022" y="0"/>
                  </a:lnTo>
                  <a:lnTo>
                    <a:pt x="27879" y="0"/>
                  </a:lnTo>
                  <a:lnTo>
                    <a:pt x="28729" y="38"/>
                  </a:lnTo>
                  <a:lnTo>
                    <a:pt x="30122" y="193"/>
                  </a:lnTo>
                  <a:lnTo>
                    <a:pt x="30663" y="309"/>
                  </a:lnTo>
                  <a:lnTo>
                    <a:pt x="31050" y="464"/>
                  </a:lnTo>
                  <a:lnTo>
                    <a:pt x="31514" y="541"/>
                  </a:lnTo>
                  <a:lnTo>
                    <a:pt x="31862" y="696"/>
                  </a:lnTo>
                  <a:lnTo>
                    <a:pt x="32152" y="966"/>
                  </a:lnTo>
                  <a:lnTo>
                    <a:pt x="32326" y="1082"/>
                  </a:lnTo>
                  <a:lnTo>
                    <a:pt x="32442" y="6613"/>
                  </a:lnTo>
                  <a:lnTo>
                    <a:pt x="25133" y="6613"/>
                  </a:lnTo>
                  <a:lnTo>
                    <a:pt x="6802" y="37474"/>
                  </a:lnTo>
                  <a:lnTo>
                    <a:pt x="39287" y="37474"/>
                  </a:lnTo>
                  <a:lnTo>
                    <a:pt x="39674" y="37745"/>
                  </a:lnTo>
                  <a:lnTo>
                    <a:pt x="39983" y="38286"/>
                  </a:lnTo>
                  <a:lnTo>
                    <a:pt x="40293" y="38750"/>
                  </a:lnTo>
                  <a:lnTo>
                    <a:pt x="40339" y="38982"/>
                  </a:lnTo>
                  <a:lnTo>
                    <a:pt x="40424" y="41651"/>
                  </a:lnTo>
                  <a:lnTo>
                    <a:pt x="40293" y="42308"/>
                  </a:lnTo>
                  <a:lnTo>
                    <a:pt x="39751" y="43468"/>
                  </a:lnTo>
                  <a:lnTo>
                    <a:pt x="39365" y="43739"/>
                  </a:lnTo>
                  <a:close/>
                </a:path>
                <a:path w="40640" h="57150">
                  <a:moveTo>
                    <a:pt x="32442" y="37474"/>
                  </a:moveTo>
                  <a:lnTo>
                    <a:pt x="25249" y="37474"/>
                  </a:lnTo>
                  <a:lnTo>
                    <a:pt x="25249" y="6613"/>
                  </a:lnTo>
                  <a:lnTo>
                    <a:pt x="32442" y="6613"/>
                  </a:lnTo>
                  <a:lnTo>
                    <a:pt x="32442" y="37474"/>
                  </a:lnTo>
                  <a:close/>
                </a:path>
                <a:path w="40640" h="57150">
                  <a:moveTo>
                    <a:pt x="31050" y="56734"/>
                  </a:moveTo>
                  <a:lnTo>
                    <a:pt x="26525" y="56734"/>
                  </a:lnTo>
                  <a:lnTo>
                    <a:pt x="26138" y="56695"/>
                  </a:lnTo>
                  <a:lnTo>
                    <a:pt x="25249" y="43739"/>
                  </a:lnTo>
                  <a:lnTo>
                    <a:pt x="32442" y="43739"/>
                  </a:lnTo>
                  <a:lnTo>
                    <a:pt x="32365" y="55999"/>
                  </a:lnTo>
                  <a:lnTo>
                    <a:pt x="32210" y="56153"/>
                  </a:lnTo>
                  <a:lnTo>
                    <a:pt x="32133" y="56308"/>
                  </a:lnTo>
                  <a:lnTo>
                    <a:pt x="31939" y="56463"/>
                  </a:lnTo>
                  <a:lnTo>
                    <a:pt x="31630" y="56617"/>
                  </a:lnTo>
                  <a:lnTo>
                    <a:pt x="31398" y="56695"/>
                  </a:lnTo>
                  <a:lnTo>
                    <a:pt x="31050" y="56734"/>
                  </a:lnTo>
                  <a:close/>
                </a:path>
                <a:path w="40640" h="57150">
                  <a:moveTo>
                    <a:pt x="29503" y="56850"/>
                  </a:moveTo>
                  <a:lnTo>
                    <a:pt x="28033" y="56850"/>
                  </a:lnTo>
                  <a:lnTo>
                    <a:pt x="27453" y="56811"/>
                  </a:lnTo>
                  <a:lnTo>
                    <a:pt x="26989" y="56734"/>
                  </a:lnTo>
                  <a:lnTo>
                    <a:pt x="30586" y="56734"/>
                  </a:lnTo>
                  <a:lnTo>
                    <a:pt x="30122" y="56811"/>
                  </a:lnTo>
                  <a:lnTo>
                    <a:pt x="29503" y="5685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705944" y="5719562"/>
            <a:ext cx="6148705" cy="588645"/>
          </a:xfrm>
          <a:prstGeom prst="rect">
            <a:avLst/>
          </a:prstGeom>
          <a:solidFill>
            <a:srgbClr val="DD7E6B"/>
          </a:solidFill>
          <a:ln w="7425">
            <a:solidFill>
              <a:srgbClr val="000000"/>
            </a:solidFill>
          </a:ln>
        </p:spPr>
        <p:txBody>
          <a:bodyPr wrap="square" lIns="0" tIns="108585" rIns="0" bIns="0" rtlCol="0" vert="horz">
            <a:spAutoFit/>
          </a:bodyPr>
          <a:lstStyle/>
          <a:p>
            <a:pPr marL="342900">
              <a:lnSpc>
                <a:spcPct val="100000"/>
              </a:lnSpc>
              <a:spcBef>
                <a:spcPts val="855"/>
              </a:spcBef>
            </a:pPr>
            <a:r>
              <a:rPr dirty="0" sz="2300" spc="15">
                <a:latin typeface="Arial Black"/>
                <a:cs typeface="Arial Black"/>
              </a:rPr>
              <a:t>E-Diplomacy for Public</a:t>
            </a:r>
            <a:r>
              <a:rPr dirty="0" sz="2300">
                <a:latin typeface="Arial Black"/>
                <a:cs typeface="Arial Black"/>
              </a:rPr>
              <a:t> </a:t>
            </a:r>
            <a:r>
              <a:rPr dirty="0" sz="2300" spc="15">
                <a:latin typeface="Arial Black"/>
                <a:cs typeface="Arial Black"/>
              </a:rPr>
              <a:t>Diplomacy</a:t>
            </a:r>
            <a:endParaRPr sz="2300">
              <a:latin typeface="Arial Black"/>
              <a:cs typeface="Arial Black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44251" y="6615021"/>
            <a:ext cx="6090920" cy="3661410"/>
            <a:chOff x="744251" y="6615021"/>
            <a:chExt cx="6090920" cy="3661410"/>
          </a:xfrm>
        </p:grpSpPr>
        <p:sp>
          <p:nvSpPr>
            <p:cNvPr id="34" name="object 34"/>
            <p:cNvSpPr/>
            <p:nvPr/>
          </p:nvSpPr>
          <p:spPr>
            <a:xfrm>
              <a:off x="744251" y="6661778"/>
              <a:ext cx="67407" cy="674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12084" y="6615021"/>
              <a:ext cx="5584765" cy="1876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24537" y="6917154"/>
              <a:ext cx="2319842" cy="1864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44251" y="7315205"/>
              <a:ext cx="67407" cy="674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28713" y="7269145"/>
              <a:ext cx="3431695" cy="1869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44251" y="7671620"/>
              <a:ext cx="67407" cy="674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28713" y="7624863"/>
              <a:ext cx="5741838" cy="18772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016174" y="7926532"/>
              <a:ext cx="4155406" cy="1870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44251" y="8325047"/>
              <a:ext cx="67407" cy="674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28713" y="8278290"/>
              <a:ext cx="5806064" cy="18772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13863" y="8579959"/>
              <a:ext cx="5243420" cy="1870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654591" y="8862865"/>
              <a:ext cx="4240456" cy="141349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7443" y="5058624"/>
            <a:ext cx="1882199" cy="103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46520" y="5074547"/>
            <a:ext cx="35560" cy="57150"/>
          </a:xfrm>
          <a:custGeom>
            <a:avLst/>
            <a:gdLst/>
            <a:ahLst/>
            <a:cxnLst/>
            <a:rect l="l" t="t" r="r" b="b"/>
            <a:pathLst>
              <a:path w="35559" h="57150">
                <a:moveTo>
                  <a:pt x="17673" y="57082"/>
                </a:moveTo>
                <a:lnTo>
                  <a:pt x="12800" y="57082"/>
                </a:lnTo>
                <a:lnTo>
                  <a:pt x="7966" y="56501"/>
                </a:lnTo>
                <a:lnTo>
                  <a:pt x="2320" y="54761"/>
                </a:lnTo>
                <a:lnTo>
                  <a:pt x="812" y="53949"/>
                </a:lnTo>
                <a:lnTo>
                  <a:pt x="0" y="51745"/>
                </a:lnTo>
                <a:lnTo>
                  <a:pt x="232" y="48148"/>
                </a:lnTo>
                <a:lnTo>
                  <a:pt x="1044" y="47452"/>
                </a:lnTo>
                <a:lnTo>
                  <a:pt x="1585" y="47452"/>
                </a:lnTo>
                <a:lnTo>
                  <a:pt x="4988" y="49192"/>
                </a:lnTo>
                <a:lnTo>
                  <a:pt x="10364" y="50739"/>
                </a:lnTo>
                <a:lnTo>
                  <a:pt x="12182" y="50932"/>
                </a:lnTo>
                <a:lnTo>
                  <a:pt x="16204" y="50932"/>
                </a:lnTo>
                <a:lnTo>
                  <a:pt x="27612" y="41032"/>
                </a:lnTo>
                <a:lnTo>
                  <a:pt x="27612" y="37087"/>
                </a:lnTo>
                <a:lnTo>
                  <a:pt x="15778" y="27960"/>
                </a:lnTo>
                <a:lnTo>
                  <a:pt x="9900" y="28038"/>
                </a:lnTo>
                <a:lnTo>
                  <a:pt x="6187" y="28425"/>
                </a:lnTo>
                <a:lnTo>
                  <a:pt x="4331" y="28425"/>
                </a:lnTo>
                <a:lnTo>
                  <a:pt x="3751" y="28270"/>
                </a:lnTo>
                <a:lnTo>
                  <a:pt x="3055" y="27574"/>
                </a:lnTo>
                <a:lnTo>
                  <a:pt x="2900" y="26839"/>
                </a:lnTo>
                <a:lnTo>
                  <a:pt x="2900" y="1856"/>
                </a:lnTo>
                <a:lnTo>
                  <a:pt x="3093" y="1160"/>
                </a:lnTo>
                <a:lnTo>
                  <a:pt x="3944" y="232"/>
                </a:lnTo>
                <a:lnTo>
                  <a:pt x="4602" y="0"/>
                </a:lnTo>
                <a:lnTo>
                  <a:pt x="30629" y="0"/>
                </a:lnTo>
                <a:lnTo>
                  <a:pt x="31325" y="309"/>
                </a:lnTo>
                <a:lnTo>
                  <a:pt x="31983" y="2127"/>
                </a:lnTo>
                <a:lnTo>
                  <a:pt x="32021" y="4215"/>
                </a:lnTo>
                <a:lnTo>
                  <a:pt x="31866" y="5066"/>
                </a:lnTo>
                <a:lnTo>
                  <a:pt x="31325" y="6226"/>
                </a:lnTo>
                <a:lnTo>
                  <a:pt x="30938" y="6497"/>
                </a:lnTo>
                <a:lnTo>
                  <a:pt x="9397" y="6497"/>
                </a:lnTo>
                <a:lnTo>
                  <a:pt x="9397" y="22275"/>
                </a:lnTo>
                <a:lnTo>
                  <a:pt x="11408" y="22043"/>
                </a:lnTo>
                <a:lnTo>
                  <a:pt x="19375" y="21927"/>
                </a:lnTo>
                <a:lnTo>
                  <a:pt x="22198" y="22314"/>
                </a:lnTo>
                <a:lnTo>
                  <a:pt x="35502" y="35695"/>
                </a:lnTo>
                <a:lnTo>
                  <a:pt x="35502" y="41187"/>
                </a:lnTo>
                <a:lnTo>
                  <a:pt x="25640" y="54955"/>
                </a:lnTo>
                <a:lnTo>
                  <a:pt x="20535" y="56656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09143" y="726212"/>
            <a:ext cx="4342130" cy="643890"/>
          </a:xfrm>
          <a:prstGeom prst="rect">
            <a:avLst/>
          </a:prstGeom>
          <a:solidFill>
            <a:srgbClr val="DD7E6B"/>
          </a:solidFill>
          <a:ln w="7425">
            <a:solidFill>
              <a:srgbClr val="000000"/>
            </a:solidFill>
          </a:ln>
        </p:spPr>
        <p:txBody>
          <a:bodyPr wrap="square" lIns="0" tIns="136525" rIns="0" bIns="0" rtlCol="0" vert="horz">
            <a:spAutoFit/>
          </a:bodyPr>
          <a:lstStyle/>
          <a:p>
            <a:pPr marL="264795">
              <a:lnSpc>
                <a:spcPct val="100000"/>
              </a:lnSpc>
              <a:spcBef>
                <a:spcPts val="1075"/>
              </a:spcBef>
            </a:pPr>
            <a:r>
              <a:rPr dirty="0" sz="2300" spc="15">
                <a:latin typeface="Arial Black"/>
                <a:cs typeface="Arial Black"/>
              </a:rPr>
              <a:t>Failures of</a:t>
            </a:r>
            <a:r>
              <a:rPr dirty="0" sz="2300" spc="-25">
                <a:latin typeface="Arial Black"/>
                <a:cs typeface="Arial Black"/>
              </a:rPr>
              <a:t> </a:t>
            </a:r>
            <a:r>
              <a:rPr dirty="0" sz="2300" spc="15">
                <a:latin typeface="Arial Black"/>
                <a:cs typeface="Arial Black"/>
              </a:rPr>
              <a:t>e-Diplomacy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5031" y="1862442"/>
            <a:ext cx="73556" cy="73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31005" y="1812205"/>
            <a:ext cx="5237550" cy="203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33325" y="2142879"/>
            <a:ext cx="5008525" cy="20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5031" y="2575272"/>
            <a:ext cx="73556" cy="73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9143" y="2532692"/>
            <a:ext cx="3605915" cy="196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5031" y="2961388"/>
            <a:ext cx="73556" cy="73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9143" y="2910339"/>
            <a:ext cx="5550418" cy="2047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39629" y="3232891"/>
            <a:ext cx="3597318" cy="2128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55031" y="3674217"/>
            <a:ext cx="73556" cy="735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9143" y="3623169"/>
            <a:ext cx="4988531" cy="2047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9143" y="3953842"/>
            <a:ext cx="5162097" cy="2047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28027" y="4281368"/>
            <a:ext cx="3488850" cy="2039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15874" y="5345958"/>
            <a:ext cx="7128509" cy="5346065"/>
            <a:chOff x="215874" y="5345958"/>
            <a:chExt cx="7128509" cy="5346065"/>
          </a:xfrm>
        </p:grpSpPr>
        <p:sp>
          <p:nvSpPr>
            <p:cNvPr id="18" name="object 18"/>
            <p:cNvSpPr/>
            <p:nvPr/>
          </p:nvSpPr>
          <p:spPr>
            <a:xfrm>
              <a:off x="215874" y="5345958"/>
              <a:ext cx="7128296" cy="53460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5874" y="5345958"/>
              <a:ext cx="7128296" cy="9467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37443" y="10404794"/>
              <a:ext cx="1882199" cy="1033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746815" y="10419904"/>
              <a:ext cx="37465" cy="58419"/>
            </a:xfrm>
            <a:custGeom>
              <a:avLst/>
              <a:gdLst/>
              <a:ahLst/>
              <a:cxnLst/>
              <a:rect l="l" t="t" r="r" b="b"/>
              <a:pathLst>
                <a:path w="37465" h="58420">
                  <a:moveTo>
                    <a:pt x="21130" y="57894"/>
                  </a:moveTo>
                  <a:lnTo>
                    <a:pt x="15484" y="57894"/>
                  </a:lnTo>
                  <a:lnTo>
                    <a:pt x="13395" y="57623"/>
                  </a:lnTo>
                  <a:lnTo>
                    <a:pt x="0" y="27264"/>
                  </a:lnTo>
                  <a:lnTo>
                    <a:pt x="86" y="25795"/>
                  </a:lnTo>
                  <a:lnTo>
                    <a:pt x="8754" y="4872"/>
                  </a:lnTo>
                  <a:lnTo>
                    <a:pt x="10456" y="3325"/>
                  </a:lnTo>
                  <a:lnTo>
                    <a:pt x="12506" y="2127"/>
                  </a:lnTo>
                  <a:lnTo>
                    <a:pt x="17379" y="425"/>
                  </a:lnTo>
                  <a:lnTo>
                    <a:pt x="20202" y="0"/>
                  </a:lnTo>
                  <a:lnTo>
                    <a:pt x="24456" y="0"/>
                  </a:lnTo>
                  <a:lnTo>
                    <a:pt x="25539" y="77"/>
                  </a:lnTo>
                  <a:lnTo>
                    <a:pt x="26622" y="232"/>
                  </a:lnTo>
                  <a:lnTo>
                    <a:pt x="27704" y="309"/>
                  </a:lnTo>
                  <a:lnTo>
                    <a:pt x="28710" y="464"/>
                  </a:lnTo>
                  <a:lnTo>
                    <a:pt x="30566" y="928"/>
                  </a:lnTo>
                  <a:lnTo>
                    <a:pt x="31340" y="1198"/>
                  </a:lnTo>
                  <a:lnTo>
                    <a:pt x="31959" y="1508"/>
                  </a:lnTo>
                  <a:lnTo>
                    <a:pt x="32655" y="1740"/>
                  </a:lnTo>
                  <a:lnTo>
                    <a:pt x="33080" y="1933"/>
                  </a:lnTo>
                  <a:lnTo>
                    <a:pt x="33293" y="2127"/>
                  </a:lnTo>
                  <a:lnTo>
                    <a:pt x="33467" y="2243"/>
                  </a:lnTo>
                  <a:lnTo>
                    <a:pt x="33621" y="2436"/>
                  </a:lnTo>
                  <a:lnTo>
                    <a:pt x="33699" y="2668"/>
                  </a:lnTo>
                  <a:lnTo>
                    <a:pt x="33853" y="2823"/>
                  </a:lnTo>
                  <a:lnTo>
                    <a:pt x="33970" y="3325"/>
                  </a:lnTo>
                  <a:lnTo>
                    <a:pt x="34047" y="3944"/>
                  </a:lnTo>
                  <a:lnTo>
                    <a:pt x="34163" y="5917"/>
                  </a:lnTo>
                  <a:lnTo>
                    <a:pt x="20202" y="5917"/>
                  </a:lnTo>
                  <a:lnTo>
                    <a:pt x="17881" y="6497"/>
                  </a:lnTo>
                  <a:lnTo>
                    <a:pt x="15533" y="7889"/>
                  </a:lnTo>
                  <a:lnTo>
                    <a:pt x="14014" y="8740"/>
                  </a:lnTo>
                  <a:lnTo>
                    <a:pt x="12428" y="10209"/>
                  </a:lnTo>
                  <a:lnTo>
                    <a:pt x="7362" y="26220"/>
                  </a:lnTo>
                  <a:lnTo>
                    <a:pt x="32417" y="26220"/>
                  </a:lnTo>
                  <a:lnTo>
                    <a:pt x="33351" y="27264"/>
                  </a:lnTo>
                  <a:lnTo>
                    <a:pt x="34446" y="28425"/>
                  </a:lnTo>
                  <a:lnTo>
                    <a:pt x="18113" y="28425"/>
                  </a:lnTo>
                  <a:lnTo>
                    <a:pt x="17031" y="28541"/>
                  </a:lnTo>
                  <a:lnTo>
                    <a:pt x="15948" y="28773"/>
                  </a:lnTo>
                  <a:lnTo>
                    <a:pt x="14942" y="28927"/>
                  </a:lnTo>
                  <a:lnTo>
                    <a:pt x="13937" y="29198"/>
                  </a:lnTo>
                  <a:lnTo>
                    <a:pt x="12931" y="29585"/>
                  </a:lnTo>
                  <a:lnTo>
                    <a:pt x="11926" y="29894"/>
                  </a:lnTo>
                  <a:lnTo>
                    <a:pt x="10959" y="30281"/>
                  </a:lnTo>
                  <a:lnTo>
                    <a:pt x="10031" y="30745"/>
                  </a:lnTo>
                  <a:lnTo>
                    <a:pt x="9102" y="31132"/>
                  </a:lnTo>
                  <a:lnTo>
                    <a:pt x="8252" y="31596"/>
                  </a:lnTo>
                  <a:lnTo>
                    <a:pt x="7478" y="32137"/>
                  </a:lnTo>
                  <a:lnTo>
                    <a:pt x="7530" y="36546"/>
                  </a:lnTo>
                  <a:lnTo>
                    <a:pt x="7710" y="38982"/>
                  </a:lnTo>
                  <a:lnTo>
                    <a:pt x="16721" y="51861"/>
                  </a:lnTo>
                  <a:lnTo>
                    <a:pt x="32508" y="51861"/>
                  </a:lnTo>
                  <a:lnTo>
                    <a:pt x="30760" y="53872"/>
                  </a:lnTo>
                  <a:lnTo>
                    <a:pt x="28787" y="55303"/>
                  </a:lnTo>
                  <a:lnTo>
                    <a:pt x="26390" y="56385"/>
                  </a:lnTo>
                  <a:lnTo>
                    <a:pt x="23992" y="57391"/>
                  </a:lnTo>
                  <a:lnTo>
                    <a:pt x="21130" y="57894"/>
                  </a:lnTo>
                  <a:close/>
                </a:path>
                <a:path w="37465" h="58420">
                  <a:moveTo>
                    <a:pt x="33196" y="7889"/>
                  </a:moveTo>
                  <a:lnTo>
                    <a:pt x="32577" y="7889"/>
                  </a:lnTo>
                  <a:lnTo>
                    <a:pt x="32152" y="7812"/>
                  </a:lnTo>
                  <a:lnTo>
                    <a:pt x="31520" y="7618"/>
                  </a:lnTo>
                  <a:lnTo>
                    <a:pt x="31069" y="7425"/>
                  </a:lnTo>
                  <a:lnTo>
                    <a:pt x="30412" y="7193"/>
                  </a:lnTo>
                  <a:lnTo>
                    <a:pt x="28865" y="6729"/>
                  </a:lnTo>
                  <a:lnTo>
                    <a:pt x="27898" y="6497"/>
                  </a:lnTo>
                  <a:lnTo>
                    <a:pt x="25655" y="6033"/>
                  </a:lnTo>
                  <a:lnTo>
                    <a:pt x="24379" y="5917"/>
                  </a:lnTo>
                  <a:lnTo>
                    <a:pt x="34163" y="5917"/>
                  </a:lnTo>
                  <a:lnTo>
                    <a:pt x="34085" y="6961"/>
                  </a:lnTo>
                  <a:lnTo>
                    <a:pt x="33931" y="7193"/>
                  </a:lnTo>
                  <a:lnTo>
                    <a:pt x="33853" y="7425"/>
                  </a:lnTo>
                  <a:lnTo>
                    <a:pt x="33699" y="7657"/>
                  </a:lnTo>
                  <a:lnTo>
                    <a:pt x="33428" y="7850"/>
                  </a:lnTo>
                  <a:lnTo>
                    <a:pt x="33196" y="7889"/>
                  </a:lnTo>
                  <a:close/>
                </a:path>
                <a:path w="37465" h="58420">
                  <a:moveTo>
                    <a:pt x="32417" y="26220"/>
                  </a:moveTo>
                  <a:lnTo>
                    <a:pt x="7362" y="26220"/>
                  </a:lnTo>
                  <a:lnTo>
                    <a:pt x="8136" y="25756"/>
                  </a:lnTo>
                  <a:lnTo>
                    <a:pt x="8986" y="25331"/>
                  </a:lnTo>
                  <a:lnTo>
                    <a:pt x="9915" y="24944"/>
                  </a:lnTo>
                  <a:lnTo>
                    <a:pt x="10843" y="24480"/>
                  </a:lnTo>
                  <a:lnTo>
                    <a:pt x="11848" y="24093"/>
                  </a:lnTo>
                  <a:lnTo>
                    <a:pt x="12931" y="23784"/>
                  </a:lnTo>
                  <a:lnTo>
                    <a:pt x="14091" y="23397"/>
                  </a:lnTo>
                  <a:lnTo>
                    <a:pt x="15290" y="23088"/>
                  </a:lnTo>
                  <a:lnTo>
                    <a:pt x="17843" y="22623"/>
                  </a:lnTo>
                  <a:lnTo>
                    <a:pt x="19196" y="22507"/>
                  </a:lnTo>
                  <a:lnTo>
                    <a:pt x="23605" y="22507"/>
                  </a:lnTo>
                  <a:lnTo>
                    <a:pt x="26157" y="22933"/>
                  </a:lnTo>
                  <a:lnTo>
                    <a:pt x="30334" y="24635"/>
                  </a:lnTo>
                  <a:lnTo>
                    <a:pt x="32036" y="25795"/>
                  </a:lnTo>
                  <a:lnTo>
                    <a:pt x="32417" y="26220"/>
                  </a:lnTo>
                  <a:close/>
                </a:path>
                <a:path w="37465" h="58420">
                  <a:moveTo>
                    <a:pt x="32508" y="51861"/>
                  </a:moveTo>
                  <a:lnTo>
                    <a:pt x="20356" y="51861"/>
                  </a:lnTo>
                  <a:lnTo>
                    <a:pt x="21981" y="51513"/>
                  </a:lnTo>
                  <a:lnTo>
                    <a:pt x="24765" y="50120"/>
                  </a:lnTo>
                  <a:lnTo>
                    <a:pt x="25887" y="49192"/>
                  </a:lnTo>
                  <a:lnTo>
                    <a:pt x="26738" y="48032"/>
                  </a:lnTo>
                  <a:lnTo>
                    <a:pt x="27666" y="46872"/>
                  </a:lnTo>
                  <a:lnTo>
                    <a:pt x="28323" y="45557"/>
                  </a:lnTo>
                  <a:lnTo>
                    <a:pt x="28710" y="44087"/>
                  </a:lnTo>
                  <a:lnTo>
                    <a:pt x="29174" y="42618"/>
                  </a:lnTo>
                  <a:lnTo>
                    <a:pt x="29341" y="41535"/>
                  </a:lnTo>
                  <a:lnTo>
                    <a:pt x="29406" y="37861"/>
                  </a:lnTo>
                  <a:lnTo>
                    <a:pt x="29213" y="36314"/>
                  </a:lnTo>
                  <a:lnTo>
                    <a:pt x="28826" y="34922"/>
                  </a:lnTo>
                  <a:lnTo>
                    <a:pt x="28517" y="33529"/>
                  </a:lnTo>
                  <a:lnTo>
                    <a:pt x="21130" y="28425"/>
                  </a:lnTo>
                  <a:lnTo>
                    <a:pt x="34446" y="28425"/>
                  </a:lnTo>
                  <a:lnTo>
                    <a:pt x="36916" y="41535"/>
                  </a:lnTo>
                  <a:lnTo>
                    <a:pt x="36561" y="43739"/>
                  </a:lnTo>
                  <a:lnTo>
                    <a:pt x="35014" y="48303"/>
                  </a:lnTo>
                  <a:lnTo>
                    <a:pt x="33853" y="50314"/>
                  </a:lnTo>
                  <a:lnTo>
                    <a:pt x="32508" y="51861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145324" y="5587641"/>
            <a:ext cx="3302000" cy="720090"/>
          </a:xfrm>
          <a:prstGeom prst="rect">
            <a:avLst/>
          </a:prstGeom>
          <a:solidFill>
            <a:srgbClr val="DD7E6B"/>
          </a:solidFill>
          <a:ln w="7425">
            <a:solidFill>
              <a:srgbClr val="000000"/>
            </a:solidFill>
          </a:ln>
        </p:spPr>
        <p:txBody>
          <a:bodyPr wrap="square" lIns="0" tIns="174625" rIns="0" bIns="0" rtlCol="0" vert="horz">
            <a:spAutoFit/>
          </a:bodyPr>
          <a:lstStyle/>
          <a:p>
            <a:pPr marL="280670">
              <a:lnSpc>
                <a:spcPct val="100000"/>
              </a:lnSpc>
              <a:spcBef>
                <a:spcPts val="1375"/>
              </a:spcBef>
            </a:pPr>
            <a:r>
              <a:rPr dirty="0" sz="2300" spc="20">
                <a:latin typeface="Arial Black"/>
                <a:cs typeface="Arial Black"/>
              </a:rPr>
              <a:t>Cyber</a:t>
            </a:r>
            <a:r>
              <a:rPr dirty="0" sz="2300" spc="-10">
                <a:latin typeface="Arial Black"/>
                <a:cs typeface="Arial Black"/>
              </a:rPr>
              <a:t> </a:t>
            </a:r>
            <a:r>
              <a:rPr dirty="0" sz="2300" spc="15">
                <a:latin typeface="Arial Black"/>
                <a:cs typeface="Arial Black"/>
              </a:rPr>
              <a:t>Diplomacy</a:t>
            </a:r>
            <a:endParaRPr sz="2300">
              <a:latin typeface="Arial Black"/>
              <a:cs typeface="Arial Bl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9744" y="6520595"/>
            <a:ext cx="6715759" cy="3802379"/>
            <a:chOff x="509744" y="6520595"/>
            <a:chExt cx="6715759" cy="3802379"/>
          </a:xfrm>
        </p:grpSpPr>
        <p:sp>
          <p:nvSpPr>
            <p:cNvPr id="24" name="object 24"/>
            <p:cNvSpPr/>
            <p:nvPr/>
          </p:nvSpPr>
          <p:spPr>
            <a:xfrm>
              <a:off x="514037" y="6520595"/>
              <a:ext cx="5811696" cy="2046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76572" y="7484956"/>
              <a:ext cx="73556" cy="735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09744" y="6948609"/>
              <a:ext cx="3691422" cy="20384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61982" y="7434720"/>
              <a:ext cx="1305810" cy="20384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76572" y="7912159"/>
              <a:ext cx="73556" cy="735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61982" y="7861923"/>
              <a:ext cx="1083399" cy="20384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76572" y="8342827"/>
              <a:ext cx="73556" cy="735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61982" y="8291778"/>
              <a:ext cx="1919906" cy="2047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76572" y="8773495"/>
              <a:ext cx="73556" cy="735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70684" y="8722446"/>
              <a:ext cx="1636352" cy="16463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76572" y="9204163"/>
              <a:ext cx="73556" cy="735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70684" y="9164716"/>
              <a:ext cx="1938121" cy="19317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116777" y="8078472"/>
              <a:ext cx="4108589" cy="224404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7443" y="5058624"/>
            <a:ext cx="1882199" cy="103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46444" y="5074547"/>
            <a:ext cx="36830" cy="56515"/>
          </a:xfrm>
          <a:custGeom>
            <a:avLst/>
            <a:gdLst/>
            <a:ahLst/>
            <a:cxnLst/>
            <a:rect l="l" t="t" r="r" b="b"/>
            <a:pathLst>
              <a:path w="36829" h="56514">
                <a:moveTo>
                  <a:pt x="9088" y="56463"/>
                </a:moveTo>
                <a:lnTo>
                  <a:pt x="7618" y="56192"/>
                </a:lnTo>
                <a:lnTo>
                  <a:pt x="7038" y="55573"/>
                </a:lnTo>
                <a:lnTo>
                  <a:pt x="7154" y="54684"/>
                </a:lnTo>
                <a:lnTo>
                  <a:pt x="28618" y="6497"/>
                </a:lnTo>
                <a:lnTo>
                  <a:pt x="1044" y="6497"/>
                </a:lnTo>
                <a:lnTo>
                  <a:pt x="618" y="6226"/>
                </a:lnTo>
                <a:lnTo>
                  <a:pt x="77" y="5066"/>
                </a:lnTo>
                <a:lnTo>
                  <a:pt x="0" y="2243"/>
                </a:lnTo>
                <a:lnTo>
                  <a:pt x="270" y="1044"/>
                </a:lnTo>
                <a:lnTo>
                  <a:pt x="734" y="309"/>
                </a:lnTo>
                <a:lnTo>
                  <a:pt x="1353" y="0"/>
                </a:lnTo>
                <a:lnTo>
                  <a:pt x="35154" y="38"/>
                </a:lnTo>
                <a:lnTo>
                  <a:pt x="35773" y="193"/>
                </a:lnTo>
                <a:lnTo>
                  <a:pt x="36430" y="1237"/>
                </a:lnTo>
                <a:lnTo>
                  <a:pt x="36739" y="2513"/>
                </a:lnTo>
                <a:lnTo>
                  <a:pt x="36314" y="6574"/>
                </a:lnTo>
                <a:lnTo>
                  <a:pt x="15043" y="55457"/>
                </a:lnTo>
                <a:lnTo>
                  <a:pt x="14386" y="56115"/>
                </a:lnTo>
                <a:lnTo>
                  <a:pt x="13264" y="56385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6595" y="628163"/>
            <a:ext cx="5649595" cy="617220"/>
          </a:xfrm>
          <a:prstGeom prst="rect">
            <a:avLst/>
          </a:prstGeom>
          <a:solidFill>
            <a:srgbClr val="DD7E6B"/>
          </a:solidFill>
          <a:ln w="7425">
            <a:solidFill>
              <a:srgbClr val="000000"/>
            </a:solidFill>
          </a:ln>
        </p:spPr>
        <p:txBody>
          <a:bodyPr wrap="square" lIns="0" tIns="123190" rIns="0" bIns="0" rtlCol="0" vert="horz">
            <a:spAutoFit/>
          </a:bodyPr>
          <a:lstStyle/>
          <a:p>
            <a:pPr marL="258445">
              <a:lnSpc>
                <a:spcPct val="100000"/>
              </a:lnSpc>
              <a:spcBef>
                <a:spcPts val="970"/>
              </a:spcBef>
            </a:pPr>
            <a:r>
              <a:rPr dirty="0" sz="2300" spc="20">
                <a:latin typeface="Arial Black"/>
                <a:cs typeface="Arial Black"/>
              </a:rPr>
              <a:t>Cyber </a:t>
            </a:r>
            <a:r>
              <a:rPr dirty="0" sz="2300" spc="15">
                <a:latin typeface="Arial Black"/>
                <a:cs typeface="Arial Black"/>
              </a:rPr>
              <a:t>Diplomacy- </a:t>
            </a:r>
            <a:r>
              <a:rPr dirty="0" sz="2300" spc="20">
                <a:latin typeface="Arial Black"/>
                <a:cs typeface="Arial Black"/>
              </a:rPr>
              <a:t>World </a:t>
            </a:r>
            <a:r>
              <a:rPr dirty="0" sz="2300" spc="30">
                <a:latin typeface="Arial Black"/>
                <a:cs typeface="Arial Black"/>
              </a:rPr>
              <a:t>&amp;</a:t>
            </a:r>
            <a:r>
              <a:rPr dirty="0" sz="2300" spc="-45">
                <a:latin typeface="Arial Black"/>
                <a:cs typeface="Arial Black"/>
              </a:rPr>
              <a:t> </a:t>
            </a:r>
            <a:r>
              <a:rPr dirty="0" sz="2300" spc="15">
                <a:latin typeface="Arial Black"/>
                <a:cs typeface="Arial Black"/>
              </a:rPr>
              <a:t>India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96589" y="1610580"/>
            <a:ext cx="76689" cy="76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32826" y="1568349"/>
            <a:ext cx="3736923" cy="187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36181" y="1950304"/>
            <a:ext cx="110489" cy="15875"/>
          </a:xfrm>
          <a:custGeom>
            <a:avLst/>
            <a:gdLst/>
            <a:ahLst/>
            <a:cxnLst/>
            <a:rect l="l" t="t" r="r" b="b"/>
            <a:pathLst>
              <a:path w="110489" h="15875">
                <a:moveTo>
                  <a:pt x="107473" y="15430"/>
                </a:moveTo>
                <a:lnTo>
                  <a:pt x="2552" y="15430"/>
                </a:lnTo>
                <a:lnTo>
                  <a:pt x="1546" y="14811"/>
                </a:lnTo>
                <a:lnTo>
                  <a:pt x="309" y="12336"/>
                </a:lnTo>
                <a:lnTo>
                  <a:pt x="0" y="10364"/>
                </a:lnTo>
                <a:lnTo>
                  <a:pt x="0" y="5027"/>
                </a:lnTo>
                <a:lnTo>
                  <a:pt x="309" y="3093"/>
                </a:lnTo>
                <a:lnTo>
                  <a:pt x="1546" y="618"/>
                </a:lnTo>
                <a:lnTo>
                  <a:pt x="2552" y="0"/>
                </a:lnTo>
                <a:lnTo>
                  <a:pt x="106777" y="0"/>
                </a:lnTo>
                <a:lnTo>
                  <a:pt x="110103" y="10364"/>
                </a:lnTo>
                <a:lnTo>
                  <a:pt x="109755" y="12336"/>
                </a:lnTo>
                <a:lnTo>
                  <a:pt x="108440" y="1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33551" y="1869322"/>
            <a:ext cx="3972462" cy="1876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39352" y="2167030"/>
            <a:ext cx="973738" cy="186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96589" y="2505578"/>
            <a:ext cx="76689" cy="76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32826" y="2463346"/>
            <a:ext cx="4202227" cy="187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36181" y="2841341"/>
            <a:ext cx="110489" cy="15875"/>
          </a:xfrm>
          <a:custGeom>
            <a:avLst/>
            <a:gdLst/>
            <a:ahLst/>
            <a:cxnLst/>
            <a:rect l="l" t="t" r="r" b="b"/>
            <a:pathLst>
              <a:path w="110489" h="15875">
                <a:moveTo>
                  <a:pt x="107473" y="15430"/>
                </a:moveTo>
                <a:lnTo>
                  <a:pt x="2552" y="15430"/>
                </a:lnTo>
                <a:lnTo>
                  <a:pt x="1546" y="14812"/>
                </a:lnTo>
                <a:lnTo>
                  <a:pt x="309" y="12336"/>
                </a:lnTo>
                <a:lnTo>
                  <a:pt x="0" y="10364"/>
                </a:lnTo>
                <a:lnTo>
                  <a:pt x="0" y="5027"/>
                </a:lnTo>
                <a:lnTo>
                  <a:pt x="309" y="3093"/>
                </a:lnTo>
                <a:lnTo>
                  <a:pt x="1546" y="618"/>
                </a:lnTo>
                <a:lnTo>
                  <a:pt x="2552" y="0"/>
                </a:lnTo>
                <a:lnTo>
                  <a:pt x="106777" y="0"/>
                </a:lnTo>
                <a:lnTo>
                  <a:pt x="110103" y="10364"/>
                </a:lnTo>
                <a:lnTo>
                  <a:pt x="109755" y="12336"/>
                </a:lnTo>
                <a:lnTo>
                  <a:pt x="108440" y="14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33783" y="2760359"/>
            <a:ext cx="4488375" cy="187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38501" y="3065144"/>
            <a:ext cx="685094" cy="1798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96589" y="3396615"/>
            <a:ext cx="76689" cy="76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32826" y="3355195"/>
            <a:ext cx="3227122" cy="1866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36181" y="3732378"/>
            <a:ext cx="110489" cy="15875"/>
          </a:xfrm>
          <a:custGeom>
            <a:avLst/>
            <a:gdLst/>
            <a:ahLst/>
            <a:cxnLst/>
            <a:rect l="l" t="t" r="r" b="b"/>
            <a:pathLst>
              <a:path w="110489" h="15875">
                <a:moveTo>
                  <a:pt x="107473" y="15430"/>
                </a:moveTo>
                <a:lnTo>
                  <a:pt x="2552" y="15430"/>
                </a:lnTo>
                <a:lnTo>
                  <a:pt x="1546" y="14811"/>
                </a:lnTo>
                <a:lnTo>
                  <a:pt x="309" y="12336"/>
                </a:lnTo>
                <a:lnTo>
                  <a:pt x="0" y="10364"/>
                </a:lnTo>
                <a:lnTo>
                  <a:pt x="0" y="5027"/>
                </a:lnTo>
                <a:lnTo>
                  <a:pt x="309" y="3094"/>
                </a:lnTo>
                <a:lnTo>
                  <a:pt x="1546" y="618"/>
                </a:lnTo>
                <a:lnTo>
                  <a:pt x="2552" y="0"/>
                </a:lnTo>
                <a:lnTo>
                  <a:pt x="106777" y="0"/>
                </a:lnTo>
                <a:lnTo>
                  <a:pt x="110103" y="10364"/>
                </a:lnTo>
                <a:lnTo>
                  <a:pt x="109755" y="12336"/>
                </a:lnTo>
                <a:lnTo>
                  <a:pt x="108440" y="1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46197" y="3652092"/>
            <a:ext cx="4130312" cy="187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25840" y="3948408"/>
            <a:ext cx="3565530" cy="1874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36181" y="4326403"/>
            <a:ext cx="110489" cy="15875"/>
          </a:xfrm>
          <a:custGeom>
            <a:avLst/>
            <a:gdLst/>
            <a:ahLst/>
            <a:cxnLst/>
            <a:rect l="l" t="t" r="r" b="b"/>
            <a:pathLst>
              <a:path w="110489" h="15875">
                <a:moveTo>
                  <a:pt x="107473" y="15430"/>
                </a:moveTo>
                <a:lnTo>
                  <a:pt x="2552" y="15430"/>
                </a:lnTo>
                <a:lnTo>
                  <a:pt x="1546" y="14811"/>
                </a:lnTo>
                <a:lnTo>
                  <a:pt x="309" y="12336"/>
                </a:lnTo>
                <a:lnTo>
                  <a:pt x="0" y="10364"/>
                </a:lnTo>
                <a:lnTo>
                  <a:pt x="0" y="5027"/>
                </a:lnTo>
                <a:lnTo>
                  <a:pt x="309" y="3094"/>
                </a:lnTo>
                <a:lnTo>
                  <a:pt x="1546" y="618"/>
                </a:lnTo>
                <a:lnTo>
                  <a:pt x="2552" y="0"/>
                </a:lnTo>
                <a:lnTo>
                  <a:pt x="106777" y="0"/>
                </a:lnTo>
                <a:lnTo>
                  <a:pt x="110103" y="10364"/>
                </a:lnTo>
                <a:lnTo>
                  <a:pt x="109755" y="12336"/>
                </a:lnTo>
                <a:lnTo>
                  <a:pt x="108440" y="14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37457" y="4543129"/>
            <a:ext cx="4382067" cy="1790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44418" y="4245421"/>
            <a:ext cx="4052894" cy="1876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9595" y="1830186"/>
            <a:ext cx="1496755" cy="12636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292349" y="3573263"/>
            <a:ext cx="1981200" cy="1159510"/>
            <a:chOff x="292349" y="3573263"/>
            <a:chExt cx="1981200" cy="1159510"/>
          </a:xfrm>
        </p:grpSpPr>
        <p:sp>
          <p:nvSpPr>
            <p:cNvPr id="25" name="object 25"/>
            <p:cNvSpPr/>
            <p:nvPr/>
          </p:nvSpPr>
          <p:spPr>
            <a:xfrm>
              <a:off x="2196589" y="3990640"/>
              <a:ext cx="76689" cy="76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92349" y="3573263"/>
              <a:ext cx="1911247" cy="11594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215874" y="5345958"/>
            <a:ext cx="7128509" cy="5346065"/>
            <a:chOff x="215874" y="5345958"/>
            <a:chExt cx="7128509" cy="5346065"/>
          </a:xfrm>
        </p:grpSpPr>
        <p:sp>
          <p:nvSpPr>
            <p:cNvPr id="28" name="object 28"/>
            <p:cNvSpPr/>
            <p:nvPr/>
          </p:nvSpPr>
          <p:spPr>
            <a:xfrm>
              <a:off x="215874" y="5345958"/>
              <a:ext cx="7128296" cy="53460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15874" y="5345958"/>
              <a:ext cx="7128296" cy="94671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825757" y="10511242"/>
              <a:ext cx="1882199" cy="10337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745708" y="10419904"/>
              <a:ext cx="38100" cy="58419"/>
            </a:xfrm>
            <a:custGeom>
              <a:avLst/>
              <a:gdLst/>
              <a:ahLst/>
              <a:cxnLst/>
              <a:rect l="l" t="t" r="r" b="b"/>
              <a:pathLst>
                <a:path w="38100" h="58420">
                  <a:moveTo>
                    <a:pt x="21657" y="57894"/>
                  </a:moveTo>
                  <a:lnTo>
                    <a:pt x="15624" y="57894"/>
                  </a:lnTo>
                  <a:lnTo>
                    <a:pt x="12994" y="57584"/>
                  </a:lnTo>
                  <a:lnTo>
                    <a:pt x="0" y="46214"/>
                  </a:lnTo>
                  <a:lnTo>
                    <a:pt x="38" y="41960"/>
                  </a:lnTo>
                  <a:lnTo>
                    <a:pt x="3364" y="35038"/>
                  </a:lnTo>
                  <a:lnTo>
                    <a:pt x="4447" y="33723"/>
                  </a:lnTo>
                  <a:lnTo>
                    <a:pt x="12762" y="28308"/>
                  </a:lnTo>
                  <a:lnTo>
                    <a:pt x="11060" y="27458"/>
                  </a:lnTo>
                  <a:lnTo>
                    <a:pt x="1972" y="12143"/>
                  </a:lnTo>
                  <a:lnTo>
                    <a:pt x="2320" y="10287"/>
                  </a:lnTo>
                  <a:lnTo>
                    <a:pt x="11718" y="1160"/>
                  </a:lnTo>
                  <a:lnTo>
                    <a:pt x="13961" y="386"/>
                  </a:lnTo>
                  <a:lnTo>
                    <a:pt x="16552" y="0"/>
                  </a:lnTo>
                  <a:lnTo>
                    <a:pt x="22353" y="0"/>
                  </a:lnTo>
                  <a:lnTo>
                    <a:pt x="24789" y="348"/>
                  </a:lnTo>
                  <a:lnTo>
                    <a:pt x="26800" y="1044"/>
                  </a:lnTo>
                  <a:lnTo>
                    <a:pt x="28889" y="1662"/>
                  </a:lnTo>
                  <a:lnTo>
                    <a:pt x="30590" y="2591"/>
                  </a:lnTo>
                  <a:lnTo>
                    <a:pt x="31905" y="3828"/>
                  </a:lnTo>
                  <a:lnTo>
                    <a:pt x="33297" y="4988"/>
                  </a:lnTo>
                  <a:lnTo>
                    <a:pt x="33884" y="5801"/>
                  </a:lnTo>
                  <a:lnTo>
                    <a:pt x="15740" y="5801"/>
                  </a:lnTo>
                  <a:lnTo>
                    <a:pt x="13342" y="6535"/>
                  </a:lnTo>
                  <a:lnTo>
                    <a:pt x="10171" y="9397"/>
                  </a:lnTo>
                  <a:lnTo>
                    <a:pt x="9429" y="11215"/>
                  </a:lnTo>
                  <a:lnTo>
                    <a:pt x="9397" y="14850"/>
                  </a:lnTo>
                  <a:lnTo>
                    <a:pt x="9620" y="16010"/>
                  </a:lnTo>
                  <a:lnTo>
                    <a:pt x="19375" y="24828"/>
                  </a:lnTo>
                  <a:lnTo>
                    <a:pt x="29303" y="24828"/>
                  </a:lnTo>
                  <a:lnTo>
                    <a:pt x="28270" y="25679"/>
                  </a:lnTo>
                  <a:lnTo>
                    <a:pt x="26762" y="26684"/>
                  </a:lnTo>
                  <a:lnTo>
                    <a:pt x="25060" y="27612"/>
                  </a:lnTo>
                  <a:lnTo>
                    <a:pt x="27071" y="28618"/>
                  </a:lnTo>
                  <a:lnTo>
                    <a:pt x="28889" y="29662"/>
                  </a:lnTo>
                  <a:lnTo>
                    <a:pt x="31209" y="31209"/>
                  </a:lnTo>
                  <a:lnTo>
                    <a:pt x="18447" y="31209"/>
                  </a:lnTo>
                  <a:lnTo>
                    <a:pt x="16590" y="32137"/>
                  </a:lnTo>
                  <a:lnTo>
                    <a:pt x="8237" y="39795"/>
                  </a:lnTo>
                  <a:lnTo>
                    <a:pt x="7880" y="40568"/>
                  </a:lnTo>
                  <a:lnTo>
                    <a:pt x="7742" y="40955"/>
                  </a:lnTo>
                  <a:lnTo>
                    <a:pt x="7541" y="41960"/>
                  </a:lnTo>
                  <a:lnTo>
                    <a:pt x="7610" y="46214"/>
                  </a:lnTo>
                  <a:lnTo>
                    <a:pt x="8508" y="48225"/>
                  </a:lnTo>
                  <a:lnTo>
                    <a:pt x="12375" y="51319"/>
                  </a:lnTo>
                  <a:lnTo>
                    <a:pt x="15237" y="52093"/>
                  </a:lnTo>
                  <a:lnTo>
                    <a:pt x="34880" y="52093"/>
                  </a:lnTo>
                  <a:lnTo>
                    <a:pt x="34458" y="52634"/>
                  </a:lnTo>
                  <a:lnTo>
                    <a:pt x="31209" y="55264"/>
                  </a:lnTo>
                  <a:lnTo>
                    <a:pt x="29198" y="56269"/>
                  </a:lnTo>
                  <a:lnTo>
                    <a:pt x="26800" y="56966"/>
                  </a:lnTo>
                  <a:lnTo>
                    <a:pt x="24402" y="57584"/>
                  </a:lnTo>
                  <a:lnTo>
                    <a:pt x="21657" y="57894"/>
                  </a:lnTo>
                  <a:close/>
                </a:path>
                <a:path w="38100" h="58420">
                  <a:moveTo>
                    <a:pt x="29303" y="24828"/>
                  </a:moveTo>
                  <a:lnTo>
                    <a:pt x="19375" y="24828"/>
                  </a:lnTo>
                  <a:lnTo>
                    <a:pt x="22314" y="23281"/>
                  </a:lnTo>
                  <a:lnTo>
                    <a:pt x="24557" y="21618"/>
                  </a:lnTo>
                  <a:lnTo>
                    <a:pt x="27728" y="17983"/>
                  </a:lnTo>
                  <a:lnTo>
                    <a:pt x="28510" y="16010"/>
                  </a:lnTo>
                  <a:lnTo>
                    <a:pt x="28458" y="12143"/>
                  </a:lnTo>
                  <a:lnTo>
                    <a:pt x="28308" y="11447"/>
                  </a:lnTo>
                  <a:lnTo>
                    <a:pt x="27785" y="10287"/>
                  </a:lnTo>
                  <a:lnTo>
                    <a:pt x="27430" y="9397"/>
                  </a:lnTo>
                  <a:lnTo>
                    <a:pt x="26839" y="8585"/>
                  </a:lnTo>
                  <a:lnTo>
                    <a:pt x="25988" y="7889"/>
                  </a:lnTo>
                  <a:lnTo>
                    <a:pt x="25215" y="7193"/>
                  </a:lnTo>
                  <a:lnTo>
                    <a:pt x="24209" y="6690"/>
                  </a:lnTo>
                  <a:lnTo>
                    <a:pt x="22972" y="6381"/>
                  </a:lnTo>
                  <a:lnTo>
                    <a:pt x="21811" y="5994"/>
                  </a:lnTo>
                  <a:lnTo>
                    <a:pt x="20458" y="5801"/>
                  </a:lnTo>
                  <a:lnTo>
                    <a:pt x="33884" y="5801"/>
                  </a:lnTo>
                  <a:lnTo>
                    <a:pt x="34303" y="6381"/>
                  </a:lnTo>
                  <a:lnTo>
                    <a:pt x="34922" y="8005"/>
                  </a:lnTo>
                  <a:lnTo>
                    <a:pt x="35618" y="9552"/>
                  </a:lnTo>
                  <a:lnTo>
                    <a:pt x="35966" y="11215"/>
                  </a:lnTo>
                  <a:lnTo>
                    <a:pt x="35909" y="14850"/>
                  </a:lnTo>
                  <a:lnTo>
                    <a:pt x="35695" y="16010"/>
                  </a:lnTo>
                  <a:lnTo>
                    <a:pt x="30977" y="23513"/>
                  </a:lnTo>
                  <a:lnTo>
                    <a:pt x="29303" y="24828"/>
                  </a:lnTo>
                  <a:close/>
                </a:path>
                <a:path w="38100" h="58420">
                  <a:moveTo>
                    <a:pt x="34880" y="52093"/>
                  </a:moveTo>
                  <a:lnTo>
                    <a:pt x="22740" y="52093"/>
                  </a:lnTo>
                  <a:lnTo>
                    <a:pt x="25563" y="51319"/>
                  </a:lnTo>
                  <a:lnTo>
                    <a:pt x="29430" y="48225"/>
                  </a:lnTo>
                  <a:lnTo>
                    <a:pt x="30344" y="46214"/>
                  </a:lnTo>
                  <a:lnTo>
                    <a:pt x="30371" y="41960"/>
                  </a:lnTo>
                  <a:lnTo>
                    <a:pt x="30144" y="40955"/>
                  </a:lnTo>
                  <a:lnTo>
                    <a:pt x="29972" y="40568"/>
                  </a:lnTo>
                  <a:lnTo>
                    <a:pt x="29585" y="39795"/>
                  </a:lnTo>
                  <a:lnTo>
                    <a:pt x="29121" y="38712"/>
                  </a:lnTo>
                  <a:lnTo>
                    <a:pt x="28386" y="37706"/>
                  </a:lnTo>
                  <a:lnTo>
                    <a:pt x="27264" y="36662"/>
                  </a:lnTo>
                  <a:lnTo>
                    <a:pt x="26375" y="35772"/>
                  </a:lnTo>
                  <a:lnTo>
                    <a:pt x="25099" y="34844"/>
                  </a:lnTo>
                  <a:lnTo>
                    <a:pt x="23552" y="33993"/>
                  </a:lnTo>
                  <a:lnTo>
                    <a:pt x="22082" y="33143"/>
                  </a:lnTo>
                  <a:lnTo>
                    <a:pt x="20380" y="32215"/>
                  </a:lnTo>
                  <a:lnTo>
                    <a:pt x="18447" y="31209"/>
                  </a:lnTo>
                  <a:lnTo>
                    <a:pt x="31209" y="31209"/>
                  </a:lnTo>
                  <a:lnTo>
                    <a:pt x="32137" y="31828"/>
                  </a:lnTo>
                  <a:lnTo>
                    <a:pt x="33491" y="32988"/>
                  </a:lnTo>
                  <a:lnTo>
                    <a:pt x="34574" y="34226"/>
                  </a:lnTo>
                  <a:lnTo>
                    <a:pt x="35656" y="35386"/>
                  </a:lnTo>
                  <a:lnTo>
                    <a:pt x="36469" y="36662"/>
                  </a:lnTo>
                  <a:lnTo>
                    <a:pt x="37010" y="38054"/>
                  </a:lnTo>
                  <a:lnTo>
                    <a:pt x="37629" y="39446"/>
                  </a:lnTo>
                  <a:lnTo>
                    <a:pt x="37859" y="40568"/>
                  </a:lnTo>
                  <a:lnTo>
                    <a:pt x="37938" y="45054"/>
                  </a:lnTo>
                  <a:lnTo>
                    <a:pt x="37474" y="47258"/>
                  </a:lnTo>
                  <a:lnTo>
                    <a:pt x="36546" y="49192"/>
                  </a:lnTo>
                  <a:lnTo>
                    <a:pt x="35695" y="51048"/>
                  </a:lnTo>
                  <a:lnTo>
                    <a:pt x="34880" y="52093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884152" y="6010104"/>
            <a:ext cx="5887085" cy="556260"/>
          </a:xfrm>
          <a:prstGeom prst="rect">
            <a:avLst/>
          </a:prstGeom>
          <a:solidFill>
            <a:srgbClr val="DD7E6B"/>
          </a:solidFill>
          <a:ln w="7425">
            <a:solidFill>
              <a:srgbClr val="000000"/>
            </a:solidFill>
          </a:ln>
        </p:spPr>
        <p:txBody>
          <a:bodyPr wrap="square" lIns="0" tIns="92710" rIns="0" bIns="0" rtlCol="0" vert="horz">
            <a:spAutoFit/>
          </a:bodyPr>
          <a:lstStyle/>
          <a:p>
            <a:pPr marL="212090">
              <a:lnSpc>
                <a:spcPct val="100000"/>
              </a:lnSpc>
              <a:spcBef>
                <a:spcPts val="730"/>
              </a:spcBef>
            </a:pPr>
            <a:r>
              <a:rPr dirty="0" sz="2300" spc="15">
                <a:latin typeface="Arial Black"/>
                <a:cs typeface="Arial Black"/>
              </a:rPr>
              <a:t>Role of Diplomats in </a:t>
            </a:r>
            <a:r>
              <a:rPr dirty="0" sz="2300" spc="20">
                <a:latin typeface="Arial Black"/>
                <a:cs typeface="Arial Black"/>
              </a:rPr>
              <a:t>Cyber</a:t>
            </a:r>
            <a:r>
              <a:rPr dirty="0" sz="2300" spc="-40">
                <a:latin typeface="Arial Black"/>
                <a:cs typeface="Arial Black"/>
              </a:rPr>
              <a:t> </a:t>
            </a:r>
            <a:r>
              <a:rPr dirty="0" sz="2300" spc="15">
                <a:latin typeface="Arial Black"/>
                <a:cs typeface="Arial Black"/>
              </a:rPr>
              <a:t>Issues</a:t>
            </a:r>
            <a:endParaRPr sz="2300">
              <a:latin typeface="Arial Black"/>
              <a:cs typeface="Arial Black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9114" y="6833617"/>
            <a:ext cx="7000875" cy="3435985"/>
            <a:chOff x="279114" y="6833617"/>
            <a:chExt cx="7000875" cy="3435985"/>
          </a:xfrm>
        </p:grpSpPr>
        <p:sp>
          <p:nvSpPr>
            <p:cNvPr id="34" name="object 34"/>
            <p:cNvSpPr/>
            <p:nvPr/>
          </p:nvSpPr>
          <p:spPr>
            <a:xfrm>
              <a:off x="4171162" y="6884666"/>
              <a:ext cx="73556" cy="735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465274" y="6833617"/>
              <a:ext cx="2794433" cy="16463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463186" y="7164291"/>
              <a:ext cx="2796522" cy="2046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455761" y="7499474"/>
              <a:ext cx="1186657" cy="15616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171162" y="7868767"/>
              <a:ext cx="73556" cy="735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456573" y="7817718"/>
              <a:ext cx="2803135" cy="16463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455761" y="8145244"/>
              <a:ext cx="1796228" cy="20384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171162" y="8522194"/>
              <a:ext cx="73556" cy="735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460749" y="8798671"/>
              <a:ext cx="2806964" cy="16382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465274" y="8471958"/>
              <a:ext cx="2801627" cy="16382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455761" y="9124573"/>
              <a:ext cx="2381203" cy="2046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171162" y="9502335"/>
              <a:ext cx="73556" cy="735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465274" y="9451286"/>
              <a:ext cx="2814428" cy="16463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454794" y="9778812"/>
              <a:ext cx="2804914" cy="1638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449611" y="10104713"/>
              <a:ext cx="373380" cy="165100"/>
            </a:xfrm>
            <a:custGeom>
              <a:avLst/>
              <a:gdLst/>
              <a:ahLst/>
              <a:cxnLst/>
              <a:rect l="l" t="t" r="r" b="b"/>
              <a:pathLst>
                <a:path w="373379" h="165100">
                  <a:moveTo>
                    <a:pt x="37706" y="52093"/>
                  </a:moveTo>
                  <a:lnTo>
                    <a:pt x="18447" y="52093"/>
                  </a:lnTo>
                  <a:lnTo>
                    <a:pt x="18447" y="34032"/>
                  </a:lnTo>
                  <a:lnTo>
                    <a:pt x="37126" y="2436"/>
                  </a:lnTo>
                  <a:lnTo>
                    <a:pt x="41380" y="812"/>
                  </a:lnTo>
                  <a:lnTo>
                    <a:pt x="46369" y="0"/>
                  </a:lnTo>
                  <a:lnTo>
                    <a:pt x="54800" y="0"/>
                  </a:lnTo>
                  <a:lnTo>
                    <a:pt x="57430" y="270"/>
                  </a:lnTo>
                  <a:lnTo>
                    <a:pt x="59982" y="812"/>
                  </a:lnTo>
                  <a:lnTo>
                    <a:pt x="62535" y="1276"/>
                  </a:lnTo>
                  <a:lnTo>
                    <a:pt x="64507" y="1817"/>
                  </a:lnTo>
                  <a:lnTo>
                    <a:pt x="65899" y="2436"/>
                  </a:lnTo>
                  <a:lnTo>
                    <a:pt x="67291" y="2977"/>
                  </a:lnTo>
                  <a:lnTo>
                    <a:pt x="68220" y="3480"/>
                  </a:lnTo>
                  <a:lnTo>
                    <a:pt x="69148" y="4408"/>
                  </a:lnTo>
                  <a:lnTo>
                    <a:pt x="69534" y="5027"/>
                  </a:lnTo>
                  <a:lnTo>
                    <a:pt x="69844" y="5801"/>
                  </a:lnTo>
                  <a:lnTo>
                    <a:pt x="70153" y="6497"/>
                  </a:lnTo>
                  <a:lnTo>
                    <a:pt x="70347" y="7386"/>
                  </a:lnTo>
                  <a:lnTo>
                    <a:pt x="70424" y="8469"/>
                  </a:lnTo>
                  <a:lnTo>
                    <a:pt x="70579" y="9474"/>
                  </a:lnTo>
                  <a:lnTo>
                    <a:pt x="70579" y="14850"/>
                  </a:lnTo>
                  <a:lnTo>
                    <a:pt x="70397" y="15894"/>
                  </a:lnTo>
                  <a:lnTo>
                    <a:pt x="50507" y="15894"/>
                  </a:lnTo>
                  <a:lnTo>
                    <a:pt x="48071" y="16358"/>
                  </a:lnTo>
                  <a:lnTo>
                    <a:pt x="44049" y="18215"/>
                  </a:lnTo>
                  <a:lnTo>
                    <a:pt x="42424" y="19684"/>
                  </a:lnTo>
                  <a:lnTo>
                    <a:pt x="41187" y="21695"/>
                  </a:lnTo>
                  <a:lnTo>
                    <a:pt x="39949" y="23629"/>
                  </a:lnTo>
                  <a:lnTo>
                    <a:pt x="39060" y="26181"/>
                  </a:lnTo>
                  <a:lnTo>
                    <a:pt x="37977" y="32446"/>
                  </a:lnTo>
                  <a:lnTo>
                    <a:pt x="37706" y="36236"/>
                  </a:lnTo>
                  <a:lnTo>
                    <a:pt x="37706" y="52093"/>
                  </a:lnTo>
                  <a:close/>
                </a:path>
                <a:path w="373379" h="165100">
                  <a:moveTo>
                    <a:pt x="68452" y="19259"/>
                  </a:moveTo>
                  <a:lnTo>
                    <a:pt x="67446" y="19259"/>
                  </a:lnTo>
                  <a:lnTo>
                    <a:pt x="66750" y="19104"/>
                  </a:lnTo>
                  <a:lnTo>
                    <a:pt x="65899" y="18795"/>
                  </a:lnTo>
                  <a:lnTo>
                    <a:pt x="65126" y="18408"/>
                  </a:lnTo>
                  <a:lnTo>
                    <a:pt x="64159" y="18021"/>
                  </a:lnTo>
                  <a:lnTo>
                    <a:pt x="62999" y="17635"/>
                  </a:lnTo>
                  <a:lnTo>
                    <a:pt x="61838" y="17171"/>
                  </a:lnTo>
                  <a:lnTo>
                    <a:pt x="60446" y="16784"/>
                  </a:lnTo>
                  <a:lnTo>
                    <a:pt x="58822" y="16474"/>
                  </a:lnTo>
                  <a:lnTo>
                    <a:pt x="57275" y="16088"/>
                  </a:lnTo>
                  <a:lnTo>
                    <a:pt x="55457" y="15894"/>
                  </a:lnTo>
                  <a:lnTo>
                    <a:pt x="70397" y="15894"/>
                  </a:lnTo>
                  <a:lnTo>
                    <a:pt x="70226" y="16784"/>
                  </a:lnTo>
                  <a:lnTo>
                    <a:pt x="70059" y="17364"/>
                  </a:lnTo>
                  <a:lnTo>
                    <a:pt x="69844" y="17867"/>
                  </a:lnTo>
                  <a:lnTo>
                    <a:pt x="69689" y="18408"/>
                  </a:lnTo>
                  <a:lnTo>
                    <a:pt x="69457" y="18795"/>
                  </a:lnTo>
                  <a:lnTo>
                    <a:pt x="69148" y="19027"/>
                  </a:lnTo>
                  <a:lnTo>
                    <a:pt x="68838" y="19182"/>
                  </a:lnTo>
                  <a:lnTo>
                    <a:pt x="68452" y="19259"/>
                  </a:lnTo>
                  <a:close/>
                </a:path>
                <a:path w="373379" h="165100">
                  <a:moveTo>
                    <a:pt x="62186" y="67987"/>
                  </a:moveTo>
                  <a:lnTo>
                    <a:pt x="2475" y="67987"/>
                  </a:lnTo>
                  <a:lnTo>
                    <a:pt x="1546" y="67369"/>
                  </a:lnTo>
                  <a:lnTo>
                    <a:pt x="309" y="64894"/>
                  </a:lnTo>
                  <a:lnTo>
                    <a:pt x="0" y="62883"/>
                  </a:lnTo>
                  <a:lnTo>
                    <a:pt x="77" y="57391"/>
                  </a:lnTo>
                  <a:lnTo>
                    <a:pt x="386" y="55380"/>
                  </a:lnTo>
                  <a:lnTo>
                    <a:pt x="618" y="54568"/>
                  </a:lnTo>
                  <a:lnTo>
                    <a:pt x="928" y="53949"/>
                  </a:lnTo>
                  <a:lnTo>
                    <a:pt x="1237" y="53253"/>
                  </a:lnTo>
                  <a:lnTo>
                    <a:pt x="1624" y="52789"/>
                  </a:lnTo>
                  <a:lnTo>
                    <a:pt x="2088" y="52557"/>
                  </a:lnTo>
                  <a:lnTo>
                    <a:pt x="2552" y="52247"/>
                  </a:lnTo>
                  <a:lnTo>
                    <a:pt x="3093" y="52093"/>
                  </a:lnTo>
                  <a:lnTo>
                    <a:pt x="61645" y="52093"/>
                  </a:lnTo>
                  <a:lnTo>
                    <a:pt x="62148" y="52247"/>
                  </a:lnTo>
                  <a:lnTo>
                    <a:pt x="62535" y="52557"/>
                  </a:lnTo>
                  <a:lnTo>
                    <a:pt x="62999" y="52789"/>
                  </a:lnTo>
                  <a:lnTo>
                    <a:pt x="63385" y="53253"/>
                  </a:lnTo>
                  <a:lnTo>
                    <a:pt x="63695" y="53949"/>
                  </a:lnTo>
                  <a:lnTo>
                    <a:pt x="64081" y="54568"/>
                  </a:lnTo>
                  <a:lnTo>
                    <a:pt x="64352" y="55380"/>
                  </a:lnTo>
                  <a:lnTo>
                    <a:pt x="64507" y="56385"/>
                  </a:lnTo>
                  <a:lnTo>
                    <a:pt x="64739" y="57391"/>
                  </a:lnTo>
                  <a:lnTo>
                    <a:pt x="64855" y="62883"/>
                  </a:lnTo>
                  <a:lnTo>
                    <a:pt x="64507" y="64894"/>
                  </a:lnTo>
                  <a:lnTo>
                    <a:pt x="63115" y="67369"/>
                  </a:lnTo>
                  <a:lnTo>
                    <a:pt x="62186" y="67987"/>
                  </a:lnTo>
                  <a:close/>
                </a:path>
                <a:path w="373379" h="165100">
                  <a:moveTo>
                    <a:pt x="29933" y="163124"/>
                  </a:moveTo>
                  <a:lnTo>
                    <a:pt x="26220" y="163124"/>
                  </a:lnTo>
                  <a:lnTo>
                    <a:pt x="24673" y="163047"/>
                  </a:lnTo>
                  <a:lnTo>
                    <a:pt x="18447" y="160146"/>
                  </a:lnTo>
                  <a:lnTo>
                    <a:pt x="18447" y="67987"/>
                  </a:lnTo>
                  <a:lnTo>
                    <a:pt x="37706" y="67987"/>
                  </a:lnTo>
                  <a:lnTo>
                    <a:pt x="37706" y="160146"/>
                  </a:lnTo>
                  <a:lnTo>
                    <a:pt x="35618" y="162196"/>
                  </a:lnTo>
                  <a:lnTo>
                    <a:pt x="34922" y="162505"/>
                  </a:lnTo>
                  <a:lnTo>
                    <a:pt x="33955" y="162737"/>
                  </a:lnTo>
                  <a:lnTo>
                    <a:pt x="31480" y="163047"/>
                  </a:lnTo>
                  <a:lnTo>
                    <a:pt x="29933" y="163124"/>
                  </a:lnTo>
                  <a:close/>
                </a:path>
                <a:path w="373379" h="165100">
                  <a:moveTo>
                    <a:pt x="138528" y="164633"/>
                  </a:moveTo>
                  <a:lnTo>
                    <a:pt x="121125" y="164633"/>
                  </a:lnTo>
                  <a:lnTo>
                    <a:pt x="113622" y="163356"/>
                  </a:lnTo>
                  <a:lnTo>
                    <a:pt x="83882" y="138876"/>
                  </a:lnTo>
                  <a:lnTo>
                    <a:pt x="78661" y="117064"/>
                  </a:lnTo>
                  <a:lnTo>
                    <a:pt x="78661" y="99738"/>
                  </a:lnTo>
                  <a:lnTo>
                    <a:pt x="96374" y="61065"/>
                  </a:lnTo>
                  <a:lnTo>
                    <a:pt x="123020" y="49888"/>
                  </a:lnTo>
                  <a:lnTo>
                    <a:pt x="140500" y="49888"/>
                  </a:lnTo>
                  <a:lnTo>
                    <a:pt x="147964" y="51165"/>
                  </a:lnTo>
                  <a:lnTo>
                    <a:pt x="160727" y="56269"/>
                  </a:lnTo>
                  <a:lnTo>
                    <a:pt x="166063" y="59982"/>
                  </a:lnTo>
                  <a:lnTo>
                    <a:pt x="171229" y="65899"/>
                  </a:lnTo>
                  <a:lnTo>
                    <a:pt x="125456" y="65899"/>
                  </a:lnTo>
                  <a:lnTo>
                    <a:pt x="120583" y="66905"/>
                  </a:lnTo>
                  <a:lnTo>
                    <a:pt x="112462" y="70927"/>
                  </a:lnTo>
                  <a:lnTo>
                    <a:pt x="109136" y="73789"/>
                  </a:lnTo>
                  <a:lnTo>
                    <a:pt x="106422" y="77617"/>
                  </a:lnTo>
                  <a:lnTo>
                    <a:pt x="103876" y="81137"/>
                  </a:lnTo>
                  <a:lnTo>
                    <a:pt x="101904" y="85468"/>
                  </a:lnTo>
                  <a:lnTo>
                    <a:pt x="100237" y="91926"/>
                  </a:lnTo>
                  <a:lnTo>
                    <a:pt x="99352" y="95523"/>
                  </a:lnTo>
                  <a:lnTo>
                    <a:pt x="98733" y="101015"/>
                  </a:lnTo>
                  <a:lnTo>
                    <a:pt x="98805" y="113468"/>
                  </a:lnTo>
                  <a:lnTo>
                    <a:pt x="119423" y="147423"/>
                  </a:lnTo>
                  <a:lnTo>
                    <a:pt x="124528" y="148506"/>
                  </a:lnTo>
                  <a:lnTo>
                    <a:pt x="169325" y="148506"/>
                  </a:lnTo>
                  <a:lnTo>
                    <a:pt x="165213" y="153340"/>
                  </a:lnTo>
                  <a:lnTo>
                    <a:pt x="159644" y="157400"/>
                  </a:lnTo>
                  <a:lnTo>
                    <a:pt x="146263" y="163202"/>
                  </a:lnTo>
                  <a:lnTo>
                    <a:pt x="138528" y="164633"/>
                  </a:lnTo>
                  <a:close/>
                </a:path>
                <a:path w="373379" h="165100">
                  <a:moveTo>
                    <a:pt x="169325" y="148506"/>
                  </a:moveTo>
                  <a:lnTo>
                    <a:pt x="136208" y="148506"/>
                  </a:lnTo>
                  <a:lnTo>
                    <a:pt x="141042" y="147500"/>
                  </a:lnTo>
                  <a:lnTo>
                    <a:pt x="149240" y="143478"/>
                  </a:lnTo>
                  <a:lnTo>
                    <a:pt x="162814" y="101015"/>
                  </a:lnTo>
                  <a:lnTo>
                    <a:pt x="162351" y="96451"/>
                  </a:lnTo>
                  <a:lnTo>
                    <a:pt x="161268" y="91424"/>
                  </a:lnTo>
                  <a:lnTo>
                    <a:pt x="160262" y="86396"/>
                  </a:lnTo>
                  <a:lnTo>
                    <a:pt x="158561" y="81987"/>
                  </a:lnTo>
                  <a:lnTo>
                    <a:pt x="153765" y="74407"/>
                  </a:lnTo>
                  <a:lnTo>
                    <a:pt x="150516" y="71429"/>
                  </a:lnTo>
                  <a:lnTo>
                    <a:pt x="146417" y="69264"/>
                  </a:lnTo>
                  <a:lnTo>
                    <a:pt x="142318" y="67021"/>
                  </a:lnTo>
                  <a:lnTo>
                    <a:pt x="137213" y="65899"/>
                  </a:lnTo>
                  <a:lnTo>
                    <a:pt x="171229" y="65899"/>
                  </a:lnTo>
                  <a:lnTo>
                    <a:pt x="174572" y="69728"/>
                  </a:lnTo>
                  <a:lnTo>
                    <a:pt x="177743" y="75645"/>
                  </a:lnTo>
                  <a:lnTo>
                    <a:pt x="179831" y="82606"/>
                  </a:lnTo>
                  <a:lnTo>
                    <a:pt x="181997" y="89567"/>
                  </a:lnTo>
                  <a:lnTo>
                    <a:pt x="183080" y="97418"/>
                  </a:lnTo>
                  <a:lnTo>
                    <a:pt x="183080" y="114666"/>
                  </a:lnTo>
                  <a:lnTo>
                    <a:pt x="181958" y="122517"/>
                  </a:lnTo>
                  <a:lnTo>
                    <a:pt x="177472" y="136826"/>
                  </a:lnTo>
                  <a:lnTo>
                    <a:pt x="174074" y="143014"/>
                  </a:lnTo>
                  <a:lnTo>
                    <a:pt x="169325" y="148506"/>
                  </a:lnTo>
                  <a:close/>
                </a:path>
                <a:path w="373379" h="165100">
                  <a:moveTo>
                    <a:pt x="247685" y="70308"/>
                  </a:moveTo>
                  <a:lnTo>
                    <a:pt x="228560" y="70308"/>
                  </a:lnTo>
                  <a:lnTo>
                    <a:pt x="231422" y="66131"/>
                  </a:lnTo>
                  <a:lnTo>
                    <a:pt x="244263" y="53601"/>
                  </a:lnTo>
                  <a:lnTo>
                    <a:pt x="246002" y="52402"/>
                  </a:lnTo>
                  <a:lnTo>
                    <a:pt x="248206" y="51358"/>
                  </a:lnTo>
                  <a:lnTo>
                    <a:pt x="250372" y="50816"/>
                  </a:lnTo>
                  <a:lnTo>
                    <a:pt x="252615" y="50198"/>
                  </a:lnTo>
                  <a:lnTo>
                    <a:pt x="254858" y="49888"/>
                  </a:lnTo>
                  <a:lnTo>
                    <a:pt x="258106" y="49888"/>
                  </a:lnTo>
                  <a:lnTo>
                    <a:pt x="259228" y="49966"/>
                  </a:lnTo>
                  <a:lnTo>
                    <a:pt x="260465" y="50120"/>
                  </a:lnTo>
                  <a:lnTo>
                    <a:pt x="261780" y="50198"/>
                  </a:lnTo>
                  <a:lnTo>
                    <a:pt x="271603" y="54065"/>
                  </a:lnTo>
                  <a:lnTo>
                    <a:pt x="271758" y="54374"/>
                  </a:lnTo>
                  <a:lnTo>
                    <a:pt x="271874" y="54800"/>
                  </a:lnTo>
                  <a:lnTo>
                    <a:pt x="271974" y="55419"/>
                  </a:lnTo>
                  <a:lnTo>
                    <a:pt x="272106" y="55883"/>
                  </a:lnTo>
                  <a:lnTo>
                    <a:pt x="272183" y="57778"/>
                  </a:lnTo>
                  <a:lnTo>
                    <a:pt x="272106" y="67407"/>
                  </a:lnTo>
                  <a:lnTo>
                    <a:pt x="272009" y="67987"/>
                  </a:lnTo>
                  <a:lnTo>
                    <a:pt x="253891" y="67987"/>
                  </a:lnTo>
                  <a:lnTo>
                    <a:pt x="251996" y="68374"/>
                  </a:lnTo>
                  <a:lnTo>
                    <a:pt x="248283" y="69921"/>
                  </a:lnTo>
                  <a:lnTo>
                    <a:pt x="247685" y="70308"/>
                  </a:lnTo>
                  <a:close/>
                </a:path>
                <a:path w="373379" h="165100">
                  <a:moveTo>
                    <a:pt x="222720" y="163124"/>
                  </a:moveTo>
                  <a:lnTo>
                    <a:pt x="218930" y="163124"/>
                  </a:lnTo>
                  <a:lnTo>
                    <a:pt x="217383" y="163047"/>
                  </a:lnTo>
                  <a:lnTo>
                    <a:pt x="211300" y="54374"/>
                  </a:lnTo>
                  <a:lnTo>
                    <a:pt x="211412" y="53949"/>
                  </a:lnTo>
                  <a:lnTo>
                    <a:pt x="211621" y="53601"/>
                  </a:lnTo>
                  <a:lnTo>
                    <a:pt x="211853" y="53137"/>
                  </a:lnTo>
                  <a:lnTo>
                    <a:pt x="212317" y="52750"/>
                  </a:lnTo>
                  <a:lnTo>
                    <a:pt x="213083" y="52402"/>
                  </a:lnTo>
                  <a:lnTo>
                    <a:pt x="213709" y="52054"/>
                  </a:lnTo>
                  <a:lnTo>
                    <a:pt x="214599" y="51822"/>
                  </a:lnTo>
                  <a:lnTo>
                    <a:pt x="215682" y="51745"/>
                  </a:lnTo>
                  <a:lnTo>
                    <a:pt x="216764" y="51590"/>
                  </a:lnTo>
                  <a:lnTo>
                    <a:pt x="218195" y="51513"/>
                  </a:lnTo>
                  <a:lnTo>
                    <a:pt x="221676" y="51513"/>
                  </a:lnTo>
                  <a:lnTo>
                    <a:pt x="223068" y="51590"/>
                  </a:lnTo>
                  <a:lnTo>
                    <a:pt x="224151" y="51745"/>
                  </a:lnTo>
                  <a:lnTo>
                    <a:pt x="225311" y="51822"/>
                  </a:lnTo>
                  <a:lnTo>
                    <a:pt x="226201" y="52054"/>
                  </a:lnTo>
                  <a:lnTo>
                    <a:pt x="226819" y="52441"/>
                  </a:lnTo>
                  <a:lnTo>
                    <a:pt x="227438" y="52750"/>
                  </a:lnTo>
                  <a:lnTo>
                    <a:pt x="227864" y="53137"/>
                  </a:lnTo>
                  <a:lnTo>
                    <a:pt x="228096" y="53601"/>
                  </a:lnTo>
                  <a:lnTo>
                    <a:pt x="228374" y="53949"/>
                  </a:lnTo>
                  <a:lnTo>
                    <a:pt x="228524" y="54374"/>
                  </a:lnTo>
                  <a:lnTo>
                    <a:pt x="228560" y="70308"/>
                  </a:lnTo>
                  <a:lnTo>
                    <a:pt x="247685" y="70308"/>
                  </a:lnTo>
                  <a:lnTo>
                    <a:pt x="230416" y="90844"/>
                  </a:lnTo>
                  <a:lnTo>
                    <a:pt x="230416" y="160146"/>
                  </a:lnTo>
                  <a:lnTo>
                    <a:pt x="230261" y="160688"/>
                  </a:lnTo>
                  <a:lnTo>
                    <a:pt x="224306" y="163047"/>
                  </a:lnTo>
                  <a:lnTo>
                    <a:pt x="222720" y="163124"/>
                  </a:lnTo>
                  <a:close/>
                </a:path>
                <a:path w="373379" h="165100">
                  <a:moveTo>
                    <a:pt x="270018" y="71004"/>
                  </a:moveTo>
                  <a:lnTo>
                    <a:pt x="268780" y="71004"/>
                  </a:lnTo>
                  <a:lnTo>
                    <a:pt x="268007" y="70849"/>
                  </a:lnTo>
                  <a:lnTo>
                    <a:pt x="267079" y="70540"/>
                  </a:lnTo>
                  <a:lnTo>
                    <a:pt x="266228" y="70153"/>
                  </a:lnTo>
                  <a:lnTo>
                    <a:pt x="265222" y="69805"/>
                  </a:lnTo>
                  <a:lnTo>
                    <a:pt x="264062" y="69496"/>
                  </a:lnTo>
                  <a:lnTo>
                    <a:pt x="262979" y="69109"/>
                  </a:lnTo>
                  <a:lnTo>
                    <a:pt x="261742" y="68761"/>
                  </a:lnTo>
                  <a:lnTo>
                    <a:pt x="258957" y="68142"/>
                  </a:lnTo>
                  <a:lnTo>
                    <a:pt x="257449" y="67987"/>
                  </a:lnTo>
                  <a:lnTo>
                    <a:pt x="272009" y="67987"/>
                  </a:lnTo>
                  <a:lnTo>
                    <a:pt x="271939" y="68374"/>
                  </a:lnTo>
                  <a:lnTo>
                    <a:pt x="271487" y="69651"/>
                  </a:lnTo>
                  <a:lnTo>
                    <a:pt x="271178" y="70153"/>
                  </a:lnTo>
                  <a:lnTo>
                    <a:pt x="270482" y="70849"/>
                  </a:lnTo>
                  <a:lnTo>
                    <a:pt x="270018" y="71004"/>
                  </a:lnTo>
                  <a:close/>
                </a:path>
                <a:path w="373379" h="165100">
                  <a:moveTo>
                    <a:pt x="296896" y="76225"/>
                  </a:moveTo>
                  <a:lnTo>
                    <a:pt x="295349" y="76225"/>
                  </a:lnTo>
                  <a:lnTo>
                    <a:pt x="294807" y="76070"/>
                  </a:lnTo>
                  <a:lnTo>
                    <a:pt x="292255" y="65358"/>
                  </a:lnTo>
                  <a:lnTo>
                    <a:pt x="292487" y="64275"/>
                  </a:lnTo>
                  <a:lnTo>
                    <a:pt x="299912" y="57546"/>
                  </a:lnTo>
                  <a:lnTo>
                    <a:pt x="302465" y="56153"/>
                  </a:lnTo>
                  <a:lnTo>
                    <a:pt x="305404" y="54916"/>
                  </a:lnTo>
                  <a:lnTo>
                    <a:pt x="308730" y="53833"/>
                  </a:lnTo>
                  <a:lnTo>
                    <a:pt x="312056" y="52673"/>
                  </a:lnTo>
                  <a:lnTo>
                    <a:pt x="315691" y="51745"/>
                  </a:lnTo>
                  <a:lnTo>
                    <a:pt x="319636" y="51048"/>
                  </a:lnTo>
                  <a:lnTo>
                    <a:pt x="323581" y="50275"/>
                  </a:lnTo>
                  <a:lnTo>
                    <a:pt x="327564" y="49888"/>
                  </a:lnTo>
                  <a:lnTo>
                    <a:pt x="339089" y="49888"/>
                  </a:lnTo>
                  <a:lnTo>
                    <a:pt x="345470" y="50739"/>
                  </a:lnTo>
                  <a:lnTo>
                    <a:pt x="355989" y="54142"/>
                  </a:lnTo>
                  <a:lnTo>
                    <a:pt x="360243" y="56656"/>
                  </a:lnTo>
                  <a:lnTo>
                    <a:pt x="363530" y="60021"/>
                  </a:lnTo>
                  <a:lnTo>
                    <a:pt x="366740" y="63231"/>
                  </a:lnTo>
                  <a:lnTo>
                    <a:pt x="368021" y="65435"/>
                  </a:lnTo>
                  <a:lnTo>
                    <a:pt x="325128" y="65435"/>
                  </a:lnTo>
                  <a:lnTo>
                    <a:pt x="320873" y="66015"/>
                  </a:lnTo>
                  <a:lnTo>
                    <a:pt x="317083" y="67175"/>
                  </a:lnTo>
                  <a:lnTo>
                    <a:pt x="313371" y="68258"/>
                  </a:lnTo>
                  <a:lnTo>
                    <a:pt x="310083" y="69496"/>
                  </a:lnTo>
                  <a:lnTo>
                    <a:pt x="307222" y="70888"/>
                  </a:lnTo>
                  <a:lnTo>
                    <a:pt x="304437" y="72203"/>
                  </a:lnTo>
                  <a:lnTo>
                    <a:pt x="302078" y="73440"/>
                  </a:lnTo>
                  <a:lnTo>
                    <a:pt x="300144" y="74601"/>
                  </a:lnTo>
                  <a:lnTo>
                    <a:pt x="298288" y="75684"/>
                  </a:lnTo>
                  <a:lnTo>
                    <a:pt x="296896" y="76225"/>
                  </a:lnTo>
                  <a:close/>
                </a:path>
                <a:path w="373379" h="165100">
                  <a:moveTo>
                    <a:pt x="329498" y="164633"/>
                  </a:moveTo>
                  <a:lnTo>
                    <a:pt x="317741" y="164633"/>
                  </a:lnTo>
                  <a:lnTo>
                    <a:pt x="312752" y="163898"/>
                  </a:lnTo>
                  <a:lnTo>
                    <a:pt x="308266" y="162428"/>
                  </a:lnTo>
                  <a:lnTo>
                    <a:pt x="303857" y="161036"/>
                  </a:lnTo>
                  <a:lnTo>
                    <a:pt x="287034" y="137871"/>
                  </a:lnTo>
                  <a:lnTo>
                    <a:pt x="287034" y="126965"/>
                  </a:lnTo>
                  <a:lnTo>
                    <a:pt x="317431" y="100357"/>
                  </a:lnTo>
                  <a:lnTo>
                    <a:pt x="323929" y="98888"/>
                  </a:lnTo>
                  <a:lnTo>
                    <a:pt x="331238" y="98153"/>
                  </a:lnTo>
                  <a:lnTo>
                    <a:pt x="353746" y="98153"/>
                  </a:lnTo>
                  <a:lnTo>
                    <a:pt x="353746" y="86009"/>
                  </a:lnTo>
                  <a:lnTo>
                    <a:pt x="353320" y="82452"/>
                  </a:lnTo>
                  <a:lnTo>
                    <a:pt x="351619" y="76264"/>
                  </a:lnTo>
                  <a:lnTo>
                    <a:pt x="350227" y="73711"/>
                  </a:lnTo>
                  <a:lnTo>
                    <a:pt x="348293" y="71700"/>
                  </a:lnTo>
                  <a:lnTo>
                    <a:pt x="346437" y="69612"/>
                  </a:lnTo>
                  <a:lnTo>
                    <a:pt x="344000" y="68065"/>
                  </a:lnTo>
                  <a:lnTo>
                    <a:pt x="340984" y="67059"/>
                  </a:lnTo>
                  <a:lnTo>
                    <a:pt x="337967" y="65976"/>
                  </a:lnTo>
                  <a:lnTo>
                    <a:pt x="334254" y="65435"/>
                  </a:lnTo>
                  <a:lnTo>
                    <a:pt x="368021" y="65435"/>
                  </a:lnTo>
                  <a:lnTo>
                    <a:pt x="369099" y="67291"/>
                  </a:lnTo>
                  <a:lnTo>
                    <a:pt x="372038" y="77037"/>
                  </a:lnTo>
                  <a:lnTo>
                    <a:pt x="372738" y="82452"/>
                  </a:lnTo>
                  <a:lnTo>
                    <a:pt x="372773" y="111959"/>
                  </a:lnTo>
                  <a:lnTo>
                    <a:pt x="332127" y="111959"/>
                  </a:lnTo>
                  <a:lnTo>
                    <a:pt x="327564" y="112423"/>
                  </a:lnTo>
                  <a:lnTo>
                    <a:pt x="323697" y="113352"/>
                  </a:lnTo>
                  <a:lnTo>
                    <a:pt x="319829" y="114202"/>
                  </a:lnTo>
                  <a:lnTo>
                    <a:pt x="316619" y="115517"/>
                  </a:lnTo>
                  <a:lnTo>
                    <a:pt x="314067" y="117296"/>
                  </a:lnTo>
                  <a:lnTo>
                    <a:pt x="311514" y="118998"/>
                  </a:lnTo>
                  <a:lnTo>
                    <a:pt x="309619" y="121086"/>
                  </a:lnTo>
                  <a:lnTo>
                    <a:pt x="308382" y="123561"/>
                  </a:lnTo>
                  <a:lnTo>
                    <a:pt x="307222" y="125959"/>
                  </a:lnTo>
                  <a:lnTo>
                    <a:pt x="306642" y="128743"/>
                  </a:lnTo>
                  <a:lnTo>
                    <a:pt x="306642" y="137329"/>
                  </a:lnTo>
                  <a:lnTo>
                    <a:pt x="308343" y="141661"/>
                  </a:lnTo>
                  <a:lnTo>
                    <a:pt x="311746" y="144909"/>
                  </a:lnTo>
                  <a:lnTo>
                    <a:pt x="315227" y="148080"/>
                  </a:lnTo>
                  <a:lnTo>
                    <a:pt x="320061" y="149666"/>
                  </a:lnTo>
                  <a:lnTo>
                    <a:pt x="355864" y="149666"/>
                  </a:lnTo>
                  <a:lnTo>
                    <a:pt x="351735" y="154075"/>
                  </a:lnTo>
                  <a:lnTo>
                    <a:pt x="346630" y="157865"/>
                  </a:lnTo>
                  <a:lnTo>
                    <a:pt x="335415" y="163279"/>
                  </a:lnTo>
                  <a:lnTo>
                    <a:pt x="329498" y="164633"/>
                  </a:lnTo>
                  <a:close/>
                </a:path>
                <a:path w="373379" h="165100">
                  <a:moveTo>
                    <a:pt x="355864" y="149666"/>
                  </a:moveTo>
                  <a:lnTo>
                    <a:pt x="331277" y="149666"/>
                  </a:lnTo>
                  <a:lnTo>
                    <a:pt x="335917" y="148390"/>
                  </a:lnTo>
                  <a:lnTo>
                    <a:pt x="340171" y="145837"/>
                  </a:lnTo>
                  <a:lnTo>
                    <a:pt x="344503" y="143285"/>
                  </a:lnTo>
                  <a:lnTo>
                    <a:pt x="349028" y="139379"/>
                  </a:lnTo>
                  <a:lnTo>
                    <a:pt x="353746" y="134119"/>
                  </a:lnTo>
                  <a:lnTo>
                    <a:pt x="353746" y="111959"/>
                  </a:lnTo>
                  <a:lnTo>
                    <a:pt x="372773" y="111959"/>
                  </a:lnTo>
                  <a:lnTo>
                    <a:pt x="372773" y="149202"/>
                  </a:lnTo>
                  <a:lnTo>
                    <a:pt x="356298" y="149202"/>
                  </a:lnTo>
                  <a:lnTo>
                    <a:pt x="355864" y="149666"/>
                  </a:lnTo>
                  <a:close/>
                </a:path>
                <a:path w="373379" h="165100">
                  <a:moveTo>
                    <a:pt x="366624" y="163124"/>
                  </a:moveTo>
                  <a:lnTo>
                    <a:pt x="362525" y="163124"/>
                  </a:lnTo>
                  <a:lnTo>
                    <a:pt x="360900" y="163008"/>
                  </a:lnTo>
                  <a:lnTo>
                    <a:pt x="358503" y="162544"/>
                  </a:lnTo>
                  <a:lnTo>
                    <a:pt x="357652" y="162196"/>
                  </a:lnTo>
                  <a:lnTo>
                    <a:pt x="356569" y="161268"/>
                  </a:lnTo>
                  <a:lnTo>
                    <a:pt x="356298" y="160572"/>
                  </a:lnTo>
                  <a:lnTo>
                    <a:pt x="356298" y="149202"/>
                  </a:lnTo>
                  <a:lnTo>
                    <a:pt x="372773" y="149202"/>
                  </a:lnTo>
                  <a:lnTo>
                    <a:pt x="372773" y="160572"/>
                  </a:lnTo>
                  <a:lnTo>
                    <a:pt x="366624" y="163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86540" y="7270900"/>
              <a:ext cx="3775175" cy="250102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82827" y="7267187"/>
              <a:ext cx="3782695" cy="2508885"/>
            </a:xfrm>
            <a:custGeom>
              <a:avLst/>
              <a:gdLst/>
              <a:ahLst/>
              <a:cxnLst/>
              <a:rect l="l" t="t" r="r" b="b"/>
              <a:pathLst>
                <a:path w="3782695" h="2508884">
                  <a:moveTo>
                    <a:pt x="0" y="0"/>
                  </a:moveTo>
                  <a:lnTo>
                    <a:pt x="3782600" y="0"/>
                  </a:lnTo>
                  <a:lnTo>
                    <a:pt x="3782600" y="2508455"/>
                  </a:lnTo>
                  <a:lnTo>
                    <a:pt x="0" y="2508455"/>
                  </a:lnTo>
                  <a:lnTo>
                    <a:pt x="0" y="0"/>
                  </a:lnTo>
                  <a:close/>
                </a:path>
              </a:pathLst>
            </a:custGeom>
            <a:ln w="74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7443" y="5058614"/>
            <a:ext cx="1882199" cy="103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45709" y="5073725"/>
            <a:ext cx="37465" cy="58419"/>
          </a:xfrm>
          <a:custGeom>
            <a:avLst/>
            <a:gdLst/>
            <a:ahLst/>
            <a:cxnLst/>
            <a:rect l="l" t="t" r="r" b="b"/>
            <a:pathLst>
              <a:path w="37465" h="58420">
                <a:moveTo>
                  <a:pt x="19375" y="35270"/>
                </a:moveTo>
                <a:lnTo>
                  <a:pt x="13497" y="35270"/>
                </a:lnTo>
                <a:lnTo>
                  <a:pt x="10867" y="34844"/>
                </a:lnTo>
                <a:lnTo>
                  <a:pt x="0" y="16088"/>
                </a:lnTo>
                <a:lnTo>
                  <a:pt x="319" y="13922"/>
                </a:lnTo>
                <a:lnTo>
                  <a:pt x="15585" y="0"/>
                </a:lnTo>
                <a:lnTo>
                  <a:pt x="21231" y="0"/>
                </a:lnTo>
                <a:lnTo>
                  <a:pt x="23281" y="309"/>
                </a:lnTo>
                <a:lnTo>
                  <a:pt x="25060" y="928"/>
                </a:lnTo>
                <a:lnTo>
                  <a:pt x="26916" y="1469"/>
                </a:lnTo>
                <a:lnTo>
                  <a:pt x="28502" y="2320"/>
                </a:lnTo>
                <a:lnTo>
                  <a:pt x="29817" y="3480"/>
                </a:lnTo>
                <a:lnTo>
                  <a:pt x="31132" y="4563"/>
                </a:lnTo>
                <a:lnTo>
                  <a:pt x="32253" y="5917"/>
                </a:lnTo>
                <a:lnTo>
                  <a:pt x="16281" y="5917"/>
                </a:lnTo>
                <a:lnTo>
                  <a:pt x="14657" y="6265"/>
                </a:lnTo>
                <a:lnTo>
                  <a:pt x="12027" y="7657"/>
                </a:lnTo>
                <a:lnTo>
                  <a:pt x="10944" y="8585"/>
                </a:lnTo>
                <a:lnTo>
                  <a:pt x="10093" y="9745"/>
                </a:lnTo>
                <a:lnTo>
                  <a:pt x="9223" y="10867"/>
                </a:lnTo>
                <a:lnTo>
                  <a:pt x="8585" y="12104"/>
                </a:lnTo>
                <a:lnTo>
                  <a:pt x="8121" y="13574"/>
                </a:lnTo>
                <a:lnTo>
                  <a:pt x="7734" y="15043"/>
                </a:lnTo>
                <a:lnTo>
                  <a:pt x="7600" y="16088"/>
                </a:lnTo>
                <a:lnTo>
                  <a:pt x="7696" y="21347"/>
                </a:lnTo>
                <a:lnTo>
                  <a:pt x="15933" y="29469"/>
                </a:lnTo>
                <a:lnTo>
                  <a:pt x="36991" y="29469"/>
                </a:lnTo>
                <a:lnTo>
                  <a:pt x="36855" y="31634"/>
                </a:lnTo>
                <a:lnTo>
                  <a:pt x="36822" y="31905"/>
                </a:lnTo>
                <a:lnTo>
                  <a:pt x="29585" y="31905"/>
                </a:lnTo>
                <a:lnTo>
                  <a:pt x="28038" y="32756"/>
                </a:lnTo>
                <a:lnTo>
                  <a:pt x="26182" y="33529"/>
                </a:lnTo>
                <a:lnTo>
                  <a:pt x="21850" y="34922"/>
                </a:lnTo>
                <a:lnTo>
                  <a:pt x="19375" y="35270"/>
                </a:lnTo>
                <a:close/>
              </a:path>
              <a:path w="37465" h="58420">
                <a:moveTo>
                  <a:pt x="36991" y="29469"/>
                </a:moveTo>
                <a:lnTo>
                  <a:pt x="20032" y="29469"/>
                </a:lnTo>
                <a:lnTo>
                  <a:pt x="22121" y="29159"/>
                </a:lnTo>
                <a:lnTo>
                  <a:pt x="24132" y="28541"/>
                </a:lnTo>
                <a:lnTo>
                  <a:pt x="26220" y="27844"/>
                </a:lnTo>
                <a:lnTo>
                  <a:pt x="27999" y="26955"/>
                </a:lnTo>
                <a:lnTo>
                  <a:pt x="29469" y="25872"/>
                </a:lnTo>
                <a:lnTo>
                  <a:pt x="29372" y="21038"/>
                </a:lnTo>
                <a:lnTo>
                  <a:pt x="29198" y="19027"/>
                </a:lnTo>
                <a:lnTo>
                  <a:pt x="28586" y="16088"/>
                </a:lnTo>
                <a:lnTo>
                  <a:pt x="28193" y="13922"/>
                </a:lnTo>
                <a:lnTo>
                  <a:pt x="27458" y="11872"/>
                </a:lnTo>
                <a:lnTo>
                  <a:pt x="26452" y="10325"/>
                </a:lnTo>
                <a:lnTo>
                  <a:pt x="25524" y="8778"/>
                </a:lnTo>
                <a:lnTo>
                  <a:pt x="24364" y="7657"/>
                </a:lnTo>
                <a:lnTo>
                  <a:pt x="21579" y="6265"/>
                </a:lnTo>
                <a:lnTo>
                  <a:pt x="19994" y="5917"/>
                </a:lnTo>
                <a:lnTo>
                  <a:pt x="32253" y="5917"/>
                </a:lnTo>
                <a:lnTo>
                  <a:pt x="33251" y="7657"/>
                </a:lnTo>
                <a:lnTo>
                  <a:pt x="34110" y="9088"/>
                </a:lnTo>
                <a:lnTo>
                  <a:pt x="34844" y="10867"/>
                </a:lnTo>
                <a:lnTo>
                  <a:pt x="35386" y="12878"/>
                </a:lnTo>
                <a:lnTo>
                  <a:pt x="36005" y="14811"/>
                </a:lnTo>
                <a:lnTo>
                  <a:pt x="36430" y="16977"/>
                </a:lnTo>
                <a:lnTo>
                  <a:pt x="36829" y="21038"/>
                </a:lnTo>
                <a:lnTo>
                  <a:pt x="36944" y="22740"/>
                </a:lnTo>
                <a:lnTo>
                  <a:pt x="36991" y="29469"/>
                </a:lnTo>
                <a:close/>
              </a:path>
              <a:path w="37465" h="58420">
                <a:moveTo>
                  <a:pt x="29312" y="51861"/>
                </a:moveTo>
                <a:lnTo>
                  <a:pt x="16242" y="51861"/>
                </a:lnTo>
                <a:lnTo>
                  <a:pt x="18640" y="51319"/>
                </a:lnTo>
                <a:lnTo>
                  <a:pt x="22740" y="49153"/>
                </a:lnTo>
                <a:lnTo>
                  <a:pt x="29585" y="31905"/>
                </a:lnTo>
                <a:lnTo>
                  <a:pt x="36822" y="31905"/>
                </a:lnTo>
                <a:lnTo>
                  <a:pt x="36506" y="34535"/>
                </a:lnTo>
                <a:lnTo>
                  <a:pt x="36314" y="36585"/>
                </a:lnTo>
                <a:lnTo>
                  <a:pt x="35850" y="38982"/>
                </a:lnTo>
                <a:lnTo>
                  <a:pt x="34458" y="43623"/>
                </a:lnTo>
                <a:lnTo>
                  <a:pt x="33491" y="45789"/>
                </a:lnTo>
                <a:lnTo>
                  <a:pt x="32253" y="47800"/>
                </a:lnTo>
                <a:lnTo>
                  <a:pt x="31115" y="49772"/>
                </a:lnTo>
                <a:lnTo>
                  <a:pt x="29623" y="51590"/>
                </a:lnTo>
                <a:lnTo>
                  <a:pt x="29312" y="51861"/>
                </a:lnTo>
                <a:close/>
              </a:path>
              <a:path w="37465" h="58420">
                <a:moveTo>
                  <a:pt x="16242" y="57894"/>
                </a:moveTo>
                <a:lnTo>
                  <a:pt x="11756" y="57894"/>
                </a:lnTo>
                <a:lnTo>
                  <a:pt x="10519" y="57816"/>
                </a:lnTo>
                <a:lnTo>
                  <a:pt x="1647" y="51048"/>
                </a:lnTo>
                <a:lnTo>
                  <a:pt x="1756" y="50584"/>
                </a:lnTo>
                <a:lnTo>
                  <a:pt x="1933" y="50120"/>
                </a:lnTo>
                <a:lnTo>
                  <a:pt x="2049" y="49966"/>
                </a:lnTo>
                <a:lnTo>
                  <a:pt x="2359" y="49811"/>
                </a:lnTo>
                <a:lnTo>
                  <a:pt x="2552" y="49772"/>
                </a:lnTo>
                <a:lnTo>
                  <a:pt x="3093" y="49772"/>
                </a:lnTo>
                <a:lnTo>
                  <a:pt x="3519" y="49888"/>
                </a:lnTo>
                <a:lnTo>
                  <a:pt x="4060" y="50120"/>
                </a:lnTo>
                <a:lnTo>
                  <a:pt x="4679" y="50352"/>
                </a:lnTo>
                <a:lnTo>
                  <a:pt x="11988" y="51861"/>
                </a:lnTo>
                <a:lnTo>
                  <a:pt x="29312" y="51861"/>
                </a:lnTo>
                <a:lnTo>
                  <a:pt x="27844" y="53137"/>
                </a:lnTo>
                <a:lnTo>
                  <a:pt x="26066" y="54606"/>
                </a:lnTo>
                <a:lnTo>
                  <a:pt x="23938" y="55767"/>
                </a:lnTo>
                <a:lnTo>
                  <a:pt x="21463" y="56617"/>
                </a:lnTo>
                <a:lnTo>
                  <a:pt x="19066" y="57468"/>
                </a:lnTo>
                <a:lnTo>
                  <a:pt x="16242" y="57894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5944" y="937843"/>
            <a:ext cx="6148705" cy="655320"/>
          </a:xfrm>
          <a:prstGeom prst="rect">
            <a:avLst/>
          </a:prstGeom>
          <a:solidFill>
            <a:srgbClr val="DD7E6B"/>
          </a:solidFill>
          <a:ln w="7425">
            <a:solidFill>
              <a:srgbClr val="000000"/>
            </a:solidFill>
          </a:ln>
        </p:spPr>
        <p:txBody>
          <a:bodyPr wrap="square" lIns="0" tIns="142240" rIns="0" bIns="0" rtlCol="0" vert="horz">
            <a:spAutoFit/>
          </a:bodyPr>
          <a:lstStyle/>
          <a:p>
            <a:pPr marL="285115">
              <a:lnSpc>
                <a:spcPct val="100000"/>
              </a:lnSpc>
              <a:spcBef>
                <a:spcPts val="1120"/>
              </a:spcBef>
            </a:pPr>
            <a:r>
              <a:rPr dirty="0" sz="2300" spc="25">
                <a:latin typeface="Arial Black"/>
                <a:cs typeface="Arial Black"/>
              </a:rPr>
              <a:t>Way </a:t>
            </a:r>
            <a:r>
              <a:rPr dirty="0" sz="2300" spc="20">
                <a:latin typeface="Arial Black"/>
                <a:cs typeface="Arial Black"/>
              </a:rPr>
              <a:t>Forward </a:t>
            </a:r>
            <a:r>
              <a:rPr dirty="0" sz="2300" spc="15">
                <a:latin typeface="Arial Black"/>
                <a:cs typeface="Arial Black"/>
              </a:rPr>
              <a:t>For </a:t>
            </a:r>
            <a:r>
              <a:rPr dirty="0" sz="2300" spc="20">
                <a:latin typeface="Arial Black"/>
                <a:cs typeface="Arial Black"/>
              </a:rPr>
              <a:t>Cyber</a:t>
            </a:r>
            <a:r>
              <a:rPr dirty="0" sz="2300" spc="-50">
                <a:latin typeface="Arial Black"/>
                <a:cs typeface="Arial Black"/>
              </a:rPr>
              <a:t> </a:t>
            </a:r>
            <a:r>
              <a:rPr dirty="0" sz="2300" spc="15">
                <a:latin typeface="Arial Black"/>
                <a:cs typeface="Arial Black"/>
              </a:rPr>
              <a:t>Diplomacy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5031" y="2100052"/>
            <a:ext cx="73556" cy="73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9143" y="2049815"/>
            <a:ext cx="4204117" cy="20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5031" y="2582697"/>
            <a:ext cx="73556" cy="73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9143" y="2532460"/>
            <a:ext cx="4643834" cy="163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5031" y="3065342"/>
            <a:ext cx="73556" cy="73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143" y="3015106"/>
            <a:ext cx="5392514" cy="203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215874" y="5345958"/>
            <a:ext cx="7128509" cy="5346065"/>
            <a:chOff x="215874" y="5345958"/>
            <a:chExt cx="7128509" cy="5346065"/>
          </a:xfrm>
        </p:grpSpPr>
        <p:sp>
          <p:nvSpPr>
            <p:cNvPr id="12" name="object 12"/>
            <p:cNvSpPr/>
            <p:nvPr/>
          </p:nvSpPr>
          <p:spPr>
            <a:xfrm>
              <a:off x="215874" y="5345958"/>
              <a:ext cx="7128296" cy="53460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5874" y="5345958"/>
              <a:ext cx="7128296" cy="9467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837443" y="10404804"/>
              <a:ext cx="1882199" cy="1033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04492" y="10419914"/>
              <a:ext cx="80010" cy="58419"/>
            </a:xfrm>
            <a:custGeom>
              <a:avLst/>
              <a:gdLst/>
              <a:ahLst/>
              <a:cxnLst/>
              <a:rect l="l" t="t" r="r" b="b"/>
              <a:pathLst>
                <a:path w="80009" h="58420">
                  <a:moveTo>
                    <a:pt x="1276" y="15314"/>
                  </a:moveTo>
                  <a:lnTo>
                    <a:pt x="966" y="15314"/>
                  </a:lnTo>
                  <a:lnTo>
                    <a:pt x="696" y="15237"/>
                  </a:lnTo>
                  <a:lnTo>
                    <a:pt x="0" y="11253"/>
                  </a:lnTo>
                  <a:lnTo>
                    <a:pt x="154" y="10557"/>
                  </a:lnTo>
                  <a:lnTo>
                    <a:pt x="232" y="10325"/>
                  </a:lnTo>
                  <a:lnTo>
                    <a:pt x="541" y="9900"/>
                  </a:lnTo>
                  <a:lnTo>
                    <a:pt x="1276" y="9165"/>
                  </a:lnTo>
                  <a:lnTo>
                    <a:pt x="14270" y="928"/>
                  </a:lnTo>
                  <a:lnTo>
                    <a:pt x="14463" y="773"/>
                  </a:lnTo>
                  <a:lnTo>
                    <a:pt x="14618" y="696"/>
                  </a:lnTo>
                  <a:lnTo>
                    <a:pt x="14850" y="618"/>
                  </a:lnTo>
                  <a:lnTo>
                    <a:pt x="15082" y="580"/>
                  </a:lnTo>
                  <a:lnTo>
                    <a:pt x="15314" y="580"/>
                  </a:lnTo>
                  <a:lnTo>
                    <a:pt x="15624" y="502"/>
                  </a:lnTo>
                  <a:lnTo>
                    <a:pt x="15933" y="464"/>
                  </a:lnTo>
                  <a:lnTo>
                    <a:pt x="16242" y="464"/>
                  </a:lnTo>
                  <a:lnTo>
                    <a:pt x="16629" y="386"/>
                  </a:lnTo>
                  <a:lnTo>
                    <a:pt x="17055" y="348"/>
                  </a:lnTo>
                  <a:lnTo>
                    <a:pt x="18215" y="348"/>
                  </a:lnTo>
                  <a:lnTo>
                    <a:pt x="20999" y="8237"/>
                  </a:lnTo>
                  <a:lnTo>
                    <a:pt x="13574" y="8237"/>
                  </a:lnTo>
                  <a:lnTo>
                    <a:pt x="2127" y="15043"/>
                  </a:lnTo>
                  <a:lnTo>
                    <a:pt x="1662" y="15237"/>
                  </a:lnTo>
                  <a:lnTo>
                    <a:pt x="1276" y="15314"/>
                  </a:lnTo>
                  <a:close/>
                </a:path>
                <a:path w="80009" h="58420">
                  <a:moveTo>
                    <a:pt x="20999" y="51048"/>
                  </a:moveTo>
                  <a:lnTo>
                    <a:pt x="13574" y="51048"/>
                  </a:lnTo>
                  <a:lnTo>
                    <a:pt x="13574" y="8237"/>
                  </a:lnTo>
                  <a:lnTo>
                    <a:pt x="20999" y="8237"/>
                  </a:lnTo>
                  <a:lnTo>
                    <a:pt x="20999" y="51048"/>
                  </a:lnTo>
                  <a:close/>
                </a:path>
                <a:path w="80009" h="58420">
                  <a:moveTo>
                    <a:pt x="31441" y="57082"/>
                  </a:moveTo>
                  <a:lnTo>
                    <a:pt x="1624" y="57082"/>
                  </a:lnTo>
                  <a:lnTo>
                    <a:pt x="1430" y="57043"/>
                  </a:lnTo>
                  <a:lnTo>
                    <a:pt x="270" y="53176"/>
                  </a:lnTo>
                  <a:lnTo>
                    <a:pt x="425" y="52402"/>
                  </a:lnTo>
                  <a:lnTo>
                    <a:pt x="1624" y="51048"/>
                  </a:lnTo>
                  <a:lnTo>
                    <a:pt x="31441" y="51048"/>
                  </a:lnTo>
                  <a:lnTo>
                    <a:pt x="31634" y="51126"/>
                  </a:lnTo>
                  <a:lnTo>
                    <a:pt x="31789" y="51281"/>
                  </a:lnTo>
                  <a:lnTo>
                    <a:pt x="32021" y="51435"/>
                  </a:lnTo>
                  <a:lnTo>
                    <a:pt x="32215" y="51629"/>
                  </a:lnTo>
                  <a:lnTo>
                    <a:pt x="32524" y="52093"/>
                  </a:lnTo>
                  <a:lnTo>
                    <a:pt x="32640" y="52402"/>
                  </a:lnTo>
                  <a:lnTo>
                    <a:pt x="32795" y="53176"/>
                  </a:lnTo>
                  <a:lnTo>
                    <a:pt x="32756" y="55187"/>
                  </a:lnTo>
                  <a:lnTo>
                    <a:pt x="32601" y="55573"/>
                  </a:lnTo>
                  <a:lnTo>
                    <a:pt x="32524" y="55883"/>
                  </a:lnTo>
                  <a:lnTo>
                    <a:pt x="32408" y="56153"/>
                  </a:lnTo>
                  <a:lnTo>
                    <a:pt x="32253" y="56385"/>
                  </a:lnTo>
                  <a:lnTo>
                    <a:pt x="32176" y="56617"/>
                  </a:lnTo>
                  <a:lnTo>
                    <a:pt x="32021" y="56811"/>
                  </a:lnTo>
                  <a:lnTo>
                    <a:pt x="31789" y="56966"/>
                  </a:lnTo>
                  <a:lnTo>
                    <a:pt x="31634" y="57043"/>
                  </a:lnTo>
                  <a:lnTo>
                    <a:pt x="31441" y="57082"/>
                  </a:lnTo>
                  <a:close/>
                </a:path>
                <a:path w="80009" h="58420">
                  <a:moveTo>
                    <a:pt x="63376" y="57894"/>
                  </a:moveTo>
                  <a:lnTo>
                    <a:pt x="56105" y="57894"/>
                  </a:lnTo>
                  <a:lnTo>
                    <a:pt x="53089" y="57275"/>
                  </a:lnTo>
                  <a:lnTo>
                    <a:pt x="40752" y="33645"/>
                  </a:lnTo>
                  <a:lnTo>
                    <a:pt x="40821" y="23977"/>
                  </a:lnTo>
                  <a:lnTo>
                    <a:pt x="57111" y="0"/>
                  </a:lnTo>
                  <a:lnTo>
                    <a:pt x="64381" y="0"/>
                  </a:lnTo>
                  <a:lnTo>
                    <a:pt x="67359" y="618"/>
                  </a:lnTo>
                  <a:lnTo>
                    <a:pt x="72155" y="3093"/>
                  </a:lnTo>
                  <a:lnTo>
                    <a:pt x="74088" y="4950"/>
                  </a:lnTo>
                  <a:lnTo>
                    <a:pt x="74731" y="6033"/>
                  </a:lnTo>
                  <a:lnTo>
                    <a:pt x="57884" y="6033"/>
                  </a:lnTo>
                  <a:lnTo>
                    <a:pt x="55873" y="6613"/>
                  </a:lnTo>
                  <a:lnTo>
                    <a:pt x="48442" y="24751"/>
                  </a:lnTo>
                  <a:lnTo>
                    <a:pt x="48460" y="33645"/>
                  </a:lnTo>
                  <a:lnTo>
                    <a:pt x="58039" y="51745"/>
                  </a:lnTo>
                  <a:lnTo>
                    <a:pt x="74085" y="51745"/>
                  </a:lnTo>
                  <a:lnTo>
                    <a:pt x="73663" y="52441"/>
                  </a:lnTo>
                  <a:lnTo>
                    <a:pt x="71613" y="54413"/>
                  </a:lnTo>
                  <a:lnTo>
                    <a:pt x="66508" y="57198"/>
                  </a:lnTo>
                  <a:lnTo>
                    <a:pt x="63376" y="57894"/>
                  </a:lnTo>
                  <a:close/>
                </a:path>
                <a:path w="80009" h="58420">
                  <a:moveTo>
                    <a:pt x="74085" y="51745"/>
                  </a:moveTo>
                  <a:lnTo>
                    <a:pt x="61751" y="51745"/>
                  </a:lnTo>
                  <a:lnTo>
                    <a:pt x="63144" y="51513"/>
                  </a:lnTo>
                  <a:lnTo>
                    <a:pt x="64304" y="51048"/>
                  </a:lnTo>
                  <a:lnTo>
                    <a:pt x="69761" y="44977"/>
                  </a:lnTo>
                  <a:lnTo>
                    <a:pt x="70260" y="43855"/>
                  </a:lnTo>
                  <a:lnTo>
                    <a:pt x="70724" y="42347"/>
                  </a:lnTo>
                  <a:lnTo>
                    <a:pt x="71033" y="40723"/>
                  </a:lnTo>
                  <a:lnTo>
                    <a:pt x="71420" y="39098"/>
                  </a:lnTo>
                  <a:lnTo>
                    <a:pt x="71690" y="37319"/>
                  </a:lnTo>
                  <a:lnTo>
                    <a:pt x="71984" y="33645"/>
                  </a:lnTo>
                  <a:lnTo>
                    <a:pt x="71961" y="23977"/>
                  </a:lnTo>
                  <a:lnTo>
                    <a:pt x="61751" y="6033"/>
                  </a:lnTo>
                  <a:lnTo>
                    <a:pt x="74731" y="6033"/>
                  </a:lnTo>
                  <a:lnTo>
                    <a:pt x="75654" y="7580"/>
                  </a:lnTo>
                  <a:lnTo>
                    <a:pt x="77105" y="9900"/>
                  </a:lnTo>
                  <a:lnTo>
                    <a:pt x="78188" y="12916"/>
                  </a:lnTo>
                  <a:lnTo>
                    <a:pt x="79425" y="20032"/>
                  </a:lnTo>
                  <a:lnTo>
                    <a:pt x="79723" y="23977"/>
                  </a:lnTo>
                  <a:lnTo>
                    <a:pt x="79687" y="33645"/>
                  </a:lnTo>
                  <a:lnTo>
                    <a:pt x="79455" y="36275"/>
                  </a:lnTo>
                  <a:lnTo>
                    <a:pt x="79334" y="37319"/>
                  </a:lnTo>
                  <a:lnTo>
                    <a:pt x="77994" y="44165"/>
                  </a:lnTo>
                  <a:lnTo>
                    <a:pt x="76834" y="47258"/>
                  </a:lnTo>
                  <a:lnTo>
                    <a:pt x="74085" y="51745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76258" y="7160754"/>
              <a:ext cx="5905500" cy="238125"/>
            </a:xfrm>
            <a:custGeom>
              <a:avLst/>
              <a:gdLst/>
              <a:ahLst/>
              <a:cxnLst/>
              <a:rect l="l" t="t" r="r" b="b"/>
              <a:pathLst>
                <a:path w="5905500" h="238125">
                  <a:moveTo>
                    <a:pt x="5905455" y="237609"/>
                  </a:moveTo>
                  <a:lnTo>
                    <a:pt x="0" y="237609"/>
                  </a:lnTo>
                  <a:lnTo>
                    <a:pt x="0" y="0"/>
                  </a:lnTo>
                  <a:lnTo>
                    <a:pt x="5905455" y="0"/>
                  </a:lnTo>
                  <a:lnTo>
                    <a:pt x="5905455" y="237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2669" y="7224960"/>
              <a:ext cx="126815" cy="1271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6993" y="7213706"/>
              <a:ext cx="5901199" cy="17240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33580" y="7433016"/>
              <a:ext cx="6115685" cy="238125"/>
            </a:xfrm>
            <a:custGeom>
              <a:avLst/>
              <a:gdLst/>
              <a:ahLst/>
              <a:cxnLst/>
              <a:rect l="l" t="t" r="r" b="b"/>
              <a:pathLst>
                <a:path w="6115684" h="238125">
                  <a:moveTo>
                    <a:pt x="6115562" y="237609"/>
                  </a:moveTo>
                  <a:lnTo>
                    <a:pt x="0" y="237609"/>
                  </a:lnTo>
                  <a:lnTo>
                    <a:pt x="0" y="0"/>
                  </a:lnTo>
                  <a:lnTo>
                    <a:pt x="6115562" y="0"/>
                  </a:lnTo>
                  <a:lnTo>
                    <a:pt x="6115562" y="237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42281" y="7487824"/>
              <a:ext cx="3702402" cy="17043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511727" y="7488520"/>
              <a:ext cx="2332347" cy="1698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2884" y="7707752"/>
              <a:ext cx="3447476" cy="2376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42172" y="8045302"/>
              <a:ext cx="132566" cy="12855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43693" y="8028827"/>
              <a:ext cx="2530724" cy="1790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31511" y="8185447"/>
              <a:ext cx="2545715" cy="18415"/>
            </a:xfrm>
            <a:custGeom>
              <a:avLst/>
              <a:gdLst/>
              <a:ahLst/>
              <a:cxnLst/>
              <a:rect l="l" t="t" r="r" b="b"/>
              <a:pathLst>
                <a:path w="2545715" h="18415">
                  <a:moveTo>
                    <a:pt x="2545557" y="17820"/>
                  </a:moveTo>
                  <a:lnTo>
                    <a:pt x="0" y="17820"/>
                  </a:lnTo>
                  <a:lnTo>
                    <a:pt x="0" y="0"/>
                  </a:lnTo>
                  <a:lnTo>
                    <a:pt x="2545557" y="0"/>
                  </a:lnTo>
                  <a:lnTo>
                    <a:pt x="2545557" y="17820"/>
                  </a:lnTo>
                  <a:close/>
                </a:path>
              </a:pathLst>
            </a:custGeom>
            <a:solidFill>
              <a:srgbClr val="0563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31511" y="8257225"/>
              <a:ext cx="5915025" cy="238125"/>
            </a:xfrm>
            <a:custGeom>
              <a:avLst/>
              <a:gdLst/>
              <a:ahLst/>
              <a:cxnLst/>
              <a:rect l="l" t="t" r="r" b="b"/>
              <a:pathLst>
                <a:path w="5915025" h="238125">
                  <a:moveTo>
                    <a:pt x="5914635" y="237609"/>
                  </a:moveTo>
                  <a:lnTo>
                    <a:pt x="0" y="237609"/>
                  </a:lnTo>
                  <a:lnTo>
                    <a:pt x="0" y="0"/>
                  </a:lnTo>
                  <a:lnTo>
                    <a:pt x="5914635" y="0"/>
                  </a:lnTo>
                  <a:lnTo>
                    <a:pt x="5914635" y="237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41923" y="8320038"/>
              <a:ext cx="132814" cy="12947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34953" y="8310177"/>
              <a:ext cx="5282525" cy="17240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287943" y="8320734"/>
              <a:ext cx="560472" cy="1618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33580" y="8531961"/>
              <a:ext cx="2439343" cy="23760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486420" y="6067363"/>
            <a:ext cx="2338705" cy="593090"/>
          </a:xfrm>
          <a:prstGeom prst="rect">
            <a:avLst/>
          </a:prstGeom>
          <a:solidFill>
            <a:srgbClr val="DD7E6B"/>
          </a:solidFill>
          <a:ln w="7425">
            <a:solidFill>
              <a:srgbClr val="000000"/>
            </a:solidFill>
          </a:ln>
        </p:spPr>
        <p:txBody>
          <a:bodyPr wrap="square" lIns="0" tIns="132080" rIns="0" bIns="0" rtlCol="0" vert="horz">
            <a:spAutoFit/>
          </a:bodyPr>
          <a:lstStyle/>
          <a:p>
            <a:pPr marL="244475">
              <a:lnSpc>
                <a:spcPct val="100000"/>
              </a:lnSpc>
              <a:spcBef>
                <a:spcPts val="1040"/>
              </a:spcBef>
            </a:pPr>
            <a:r>
              <a:rPr dirty="0" sz="2300" spc="15">
                <a:latin typeface="Arial Black"/>
                <a:cs typeface="Arial Black"/>
              </a:rPr>
              <a:t>References</a:t>
            </a:r>
            <a:endParaRPr sz="2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7443" y="5058624"/>
            <a:ext cx="1882199" cy="103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15874" y="1288024"/>
            <a:ext cx="7128509" cy="4058285"/>
            <a:chOff x="215874" y="1288024"/>
            <a:chExt cx="7128509" cy="4058285"/>
          </a:xfrm>
        </p:grpSpPr>
        <p:sp>
          <p:nvSpPr>
            <p:cNvPr id="4" name="object 4"/>
            <p:cNvSpPr/>
            <p:nvPr/>
          </p:nvSpPr>
          <p:spPr>
            <a:xfrm>
              <a:off x="6704492" y="5074083"/>
              <a:ext cx="78105" cy="57150"/>
            </a:xfrm>
            <a:custGeom>
              <a:avLst/>
              <a:gdLst/>
              <a:ahLst/>
              <a:cxnLst/>
              <a:rect l="l" t="t" r="r" b="b"/>
              <a:pathLst>
                <a:path w="78104" h="57150">
                  <a:moveTo>
                    <a:pt x="1276" y="14966"/>
                  </a:moveTo>
                  <a:lnTo>
                    <a:pt x="966" y="14966"/>
                  </a:lnTo>
                  <a:lnTo>
                    <a:pt x="696" y="14889"/>
                  </a:lnTo>
                  <a:lnTo>
                    <a:pt x="0" y="10905"/>
                  </a:lnTo>
                  <a:lnTo>
                    <a:pt x="154" y="10209"/>
                  </a:lnTo>
                  <a:lnTo>
                    <a:pt x="232" y="9977"/>
                  </a:lnTo>
                  <a:lnTo>
                    <a:pt x="541" y="9552"/>
                  </a:lnTo>
                  <a:lnTo>
                    <a:pt x="1276" y="8817"/>
                  </a:lnTo>
                  <a:lnTo>
                    <a:pt x="14270" y="580"/>
                  </a:lnTo>
                  <a:lnTo>
                    <a:pt x="14463" y="425"/>
                  </a:lnTo>
                  <a:lnTo>
                    <a:pt x="14618" y="348"/>
                  </a:lnTo>
                  <a:lnTo>
                    <a:pt x="14850" y="270"/>
                  </a:lnTo>
                  <a:lnTo>
                    <a:pt x="15082" y="232"/>
                  </a:lnTo>
                  <a:lnTo>
                    <a:pt x="15314" y="232"/>
                  </a:lnTo>
                  <a:lnTo>
                    <a:pt x="15624" y="154"/>
                  </a:lnTo>
                  <a:lnTo>
                    <a:pt x="15933" y="116"/>
                  </a:lnTo>
                  <a:lnTo>
                    <a:pt x="16242" y="116"/>
                  </a:lnTo>
                  <a:lnTo>
                    <a:pt x="16629" y="38"/>
                  </a:lnTo>
                  <a:lnTo>
                    <a:pt x="17055" y="0"/>
                  </a:lnTo>
                  <a:lnTo>
                    <a:pt x="18215" y="0"/>
                  </a:lnTo>
                  <a:lnTo>
                    <a:pt x="20999" y="7889"/>
                  </a:lnTo>
                  <a:lnTo>
                    <a:pt x="13574" y="7889"/>
                  </a:lnTo>
                  <a:lnTo>
                    <a:pt x="2127" y="14695"/>
                  </a:lnTo>
                  <a:lnTo>
                    <a:pt x="1662" y="14889"/>
                  </a:lnTo>
                  <a:lnTo>
                    <a:pt x="1276" y="14966"/>
                  </a:lnTo>
                  <a:close/>
                </a:path>
                <a:path w="78104" h="57150">
                  <a:moveTo>
                    <a:pt x="20999" y="50700"/>
                  </a:moveTo>
                  <a:lnTo>
                    <a:pt x="13574" y="50700"/>
                  </a:lnTo>
                  <a:lnTo>
                    <a:pt x="13574" y="7889"/>
                  </a:lnTo>
                  <a:lnTo>
                    <a:pt x="20999" y="7889"/>
                  </a:lnTo>
                  <a:lnTo>
                    <a:pt x="20999" y="50700"/>
                  </a:lnTo>
                  <a:close/>
                </a:path>
                <a:path w="78104" h="57150">
                  <a:moveTo>
                    <a:pt x="31441" y="56734"/>
                  </a:moveTo>
                  <a:lnTo>
                    <a:pt x="1624" y="56734"/>
                  </a:lnTo>
                  <a:lnTo>
                    <a:pt x="1430" y="56695"/>
                  </a:lnTo>
                  <a:lnTo>
                    <a:pt x="270" y="52827"/>
                  </a:lnTo>
                  <a:lnTo>
                    <a:pt x="425" y="52054"/>
                  </a:lnTo>
                  <a:lnTo>
                    <a:pt x="1624" y="50700"/>
                  </a:lnTo>
                  <a:lnTo>
                    <a:pt x="31441" y="50700"/>
                  </a:lnTo>
                  <a:lnTo>
                    <a:pt x="31634" y="50778"/>
                  </a:lnTo>
                  <a:lnTo>
                    <a:pt x="31789" y="50932"/>
                  </a:lnTo>
                  <a:lnTo>
                    <a:pt x="32021" y="51087"/>
                  </a:lnTo>
                  <a:lnTo>
                    <a:pt x="32215" y="51281"/>
                  </a:lnTo>
                  <a:lnTo>
                    <a:pt x="32524" y="51745"/>
                  </a:lnTo>
                  <a:lnTo>
                    <a:pt x="32640" y="52054"/>
                  </a:lnTo>
                  <a:lnTo>
                    <a:pt x="32795" y="52827"/>
                  </a:lnTo>
                  <a:lnTo>
                    <a:pt x="32756" y="54839"/>
                  </a:lnTo>
                  <a:lnTo>
                    <a:pt x="32601" y="55225"/>
                  </a:lnTo>
                  <a:lnTo>
                    <a:pt x="32524" y="55535"/>
                  </a:lnTo>
                  <a:lnTo>
                    <a:pt x="32408" y="55805"/>
                  </a:lnTo>
                  <a:lnTo>
                    <a:pt x="32253" y="56037"/>
                  </a:lnTo>
                  <a:lnTo>
                    <a:pt x="32176" y="56269"/>
                  </a:lnTo>
                  <a:lnTo>
                    <a:pt x="32021" y="56463"/>
                  </a:lnTo>
                  <a:lnTo>
                    <a:pt x="31789" y="56617"/>
                  </a:lnTo>
                  <a:lnTo>
                    <a:pt x="31634" y="56695"/>
                  </a:lnTo>
                  <a:lnTo>
                    <a:pt x="31441" y="56734"/>
                  </a:lnTo>
                  <a:close/>
                </a:path>
                <a:path w="78104" h="57150">
                  <a:moveTo>
                    <a:pt x="46437" y="14966"/>
                  </a:moveTo>
                  <a:lnTo>
                    <a:pt x="46127" y="14966"/>
                  </a:lnTo>
                  <a:lnTo>
                    <a:pt x="45857" y="14889"/>
                  </a:lnTo>
                  <a:lnTo>
                    <a:pt x="45161" y="10905"/>
                  </a:lnTo>
                  <a:lnTo>
                    <a:pt x="45315" y="10209"/>
                  </a:lnTo>
                  <a:lnTo>
                    <a:pt x="45392" y="9977"/>
                  </a:lnTo>
                  <a:lnTo>
                    <a:pt x="45702" y="9552"/>
                  </a:lnTo>
                  <a:lnTo>
                    <a:pt x="46437" y="8817"/>
                  </a:lnTo>
                  <a:lnTo>
                    <a:pt x="59431" y="580"/>
                  </a:lnTo>
                  <a:lnTo>
                    <a:pt x="59624" y="425"/>
                  </a:lnTo>
                  <a:lnTo>
                    <a:pt x="59779" y="348"/>
                  </a:lnTo>
                  <a:lnTo>
                    <a:pt x="60011" y="270"/>
                  </a:lnTo>
                  <a:lnTo>
                    <a:pt x="60243" y="232"/>
                  </a:lnTo>
                  <a:lnTo>
                    <a:pt x="60475" y="232"/>
                  </a:lnTo>
                  <a:lnTo>
                    <a:pt x="60785" y="154"/>
                  </a:lnTo>
                  <a:lnTo>
                    <a:pt x="61094" y="116"/>
                  </a:lnTo>
                  <a:lnTo>
                    <a:pt x="61403" y="116"/>
                  </a:lnTo>
                  <a:lnTo>
                    <a:pt x="61790" y="38"/>
                  </a:lnTo>
                  <a:lnTo>
                    <a:pt x="62215" y="0"/>
                  </a:lnTo>
                  <a:lnTo>
                    <a:pt x="63376" y="0"/>
                  </a:lnTo>
                  <a:lnTo>
                    <a:pt x="66160" y="7889"/>
                  </a:lnTo>
                  <a:lnTo>
                    <a:pt x="58735" y="7889"/>
                  </a:lnTo>
                  <a:lnTo>
                    <a:pt x="47288" y="14695"/>
                  </a:lnTo>
                  <a:lnTo>
                    <a:pt x="46823" y="14889"/>
                  </a:lnTo>
                  <a:lnTo>
                    <a:pt x="46437" y="14966"/>
                  </a:lnTo>
                  <a:close/>
                </a:path>
                <a:path w="78104" h="57150">
                  <a:moveTo>
                    <a:pt x="66160" y="50700"/>
                  </a:moveTo>
                  <a:lnTo>
                    <a:pt x="58735" y="50700"/>
                  </a:lnTo>
                  <a:lnTo>
                    <a:pt x="58735" y="7889"/>
                  </a:lnTo>
                  <a:lnTo>
                    <a:pt x="66160" y="7889"/>
                  </a:lnTo>
                  <a:lnTo>
                    <a:pt x="66160" y="50700"/>
                  </a:lnTo>
                  <a:close/>
                </a:path>
                <a:path w="78104" h="57150">
                  <a:moveTo>
                    <a:pt x="76602" y="56734"/>
                  </a:moveTo>
                  <a:lnTo>
                    <a:pt x="46785" y="56734"/>
                  </a:lnTo>
                  <a:lnTo>
                    <a:pt x="46591" y="56695"/>
                  </a:lnTo>
                  <a:lnTo>
                    <a:pt x="45431" y="52827"/>
                  </a:lnTo>
                  <a:lnTo>
                    <a:pt x="45586" y="52054"/>
                  </a:lnTo>
                  <a:lnTo>
                    <a:pt x="46785" y="50700"/>
                  </a:lnTo>
                  <a:lnTo>
                    <a:pt x="76602" y="50700"/>
                  </a:lnTo>
                  <a:lnTo>
                    <a:pt x="76795" y="50778"/>
                  </a:lnTo>
                  <a:lnTo>
                    <a:pt x="76950" y="50932"/>
                  </a:lnTo>
                  <a:lnTo>
                    <a:pt x="77182" y="51087"/>
                  </a:lnTo>
                  <a:lnTo>
                    <a:pt x="77376" y="51281"/>
                  </a:lnTo>
                  <a:lnTo>
                    <a:pt x="77685" y="51745"/>
                  </a:lnTo>
                  <a:lnTo>
                    <a:pt x="77801" y="52054"/>
                  </a:lnTo>
                  <a:lnTo>
                    <a:pt x="77956" y="52827"/>
                  </a:lnTo>
                  <a:lnTo>
                    <a:pt x="77917" y="54839"/>
                  </a:lnTo>
                  <a:lnTo>
                    <a:pt x="77762" y="55225"/>
                  </a:lnTo>
                  <a:lnTo>
                    <a:pt x="77685" y="55535"/>
                  </a:lnTo>
                  <a:lnTo>
                    <a:pt x="77569" y="55805"/>
                  </a:lnTo>
                  <a:lnTo>
                    <a:pt x="77414" y="56037"/>
                  </a:lnTo>
                  <a:lnTo>
                    <a:pt x="77337" y="56269"/>
                  </a:lnTo>
                  <a:lnTo>
                    <a:pt x="77182" y="56463"/>
                  </a:lnTo>
                  <a:lnTo>
                    <a:pt x="76950" y="56617"/>
                  </a:lnTo>
                  <a:lnTo>
                    <a:pt x="76795" y="56695"/>
                  </a:lnTo>
                  <a:lnTo>
                    <a:pt x="76602" y="56734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5874" y="1288024"/>
              <a:ext cx="7128296" cy="40579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5874" y="1336325"/>
              <a:ext cx="7128296" cy="40096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5874" y="1321474"/>
              <a:ext cx="7128509" cy="0"/>
            </a:xfrm>
            <a:custGeom>
              <a:avLst/>
              <a:gdLst/>
              <a:ahLst/>
              <a:cxnLst/>
              <a:rect l="l" t="t" r="r" b="b"/>
              <a:pathLst>
                <a:path w="7128509" h="0">
                  <a:moveTo>
                    <a:pt x="0" y="0"/>
                  </a:moveTo>
                  <a:lnTo>
                    <a:pt x="7128297" y="0"/>
                  </a:lnTo>
                </a:path>
              </a:pathLst>
            </a:custGeom>
            <a:ln w="29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11722" y="4921107"/>
              <a:ext cx="1416131" cy="1237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301155" y="5135164"/>
              <a:ext cx="2842704" cy="1548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881605" y="774473"/>
            <a:ext cx="4521200" cy="344170"/>
            <a:chOff x="1881605" y="774473"/>
            <a:chExt cx="4521200" cy="344170"/>
          </a:xfrm>
        </p:grpSpPr>
        <p:sp>
          <p:nvSpPr>
            <p:cNvPr id="11" name="object 11"/>
            <p:cNvSpPr/>
            <p:nvPr/>
          </p:nvSpPr>
          <p:spPr>
            <a:xfrm>
              <a:off x="1886555" y="779423"/>
              <a:ext cx="4511040" cy="334645"/>
            </a:xfrm>
            <a:custGeom>
              <a:avLst/>
              <a:gdLst/>
              <a:ahLst/>
              <a:cxnLst/>
              <a:rect l="l" t="t" r="r" b="b"/>
              <a:pathLst>
                <a:path w="4511040" h="334644">
                  <a:moveTo>
                    <a:pt x="4510906" y="334141"/>
                  </a:moveTo>
                  <a:lnTo>
                    <a:pt x="0" y="334141"/>
                  </a:lnTo>
                  <a:lnTo>
                    <a:pt x="0" y="0"/>
                  </a:lnTo>
                  <a:lnTo>
                    <a:pt x="4510906" y="0"/>
                  </a:lnTo>
                  <a:lnTo>
                    <a:pt x="4510906" y="3341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886555" y="779423"/>
              <a:ext cx="4511040" cy="334645"/>
            </a:xfrm>
            <a:custGeom>
              <a:avLst/>
              <a:gdLst/>
              <a:ahLst/>
              <a:cxnLst/>
              <a:rect l="l" t="t" r="r" b="b"/>
              <a:pathLst>
                <a:path w="4511040" h="334644">
                  <a:moveTo>
                    <a:pt x="0" y="0"/>
                  </a:moveTo>
                  <a:lnTo>
                    <a:pt x="4510906" y="0"/>
                  </a:lnTo>
                  <a:lnTo>
                    <a:pt x="4510906" y="334141"/>
                  </a:lnTo>
                  <a:lnTo>
                    <a:pt x="0" y="334141"/>
                  </a:lnTo>
                  <a:lnTo>
                    <a:pt x="0" y="0"/>
                  </a:lnTo>
                  <a:close/>
                </a:path>
              </a:pathLst>
            </a:custGeom>
            <a:ln w="9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96870" y="848803"/>
              <a:ext cx="3138739" cy="1710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2912248" y="4607901"/>
            <a:ext cx="1495536" cy="202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12862" y="852864"/>
            <a:ext cx="1281815" cy="1670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2020-11-26T11:54:17Z</dcterms:created>
  <dcterms:modified xsi:type="dcterms:W3CDTF">2020-11-26T11:54:17Z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2020-07-07T00:00:00Z</vt:filetime>
  </property>
  <property fmtid="{D5CDD505-2E9C-101B-9397-08002B2CF9AE}" pid="3" name="Creator">
    <vt:lpwstr>TeX</vt:lpwstr>
  </property>
  <property fmtid="{D5CDD505-2E9C-101B-9397-08002B2CF9AE}" pid="4" name="LastSaved">
    <vt:filetime>2020-11-26T00:00:00Z</vt:filetime>
  </property>
</Properties>
</file>