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66" r:id="rId4"/>
    <p:sldId id="264" r:id="rId5"/>
    <p:sldId id="265" r:id="rId6"/>
    <p:sldId id="263" r:id="rId7"/>
    <p:sldId id="267" r:id="rId8"/>
    <p:sldId id="262" r:id="rId9"/>
    <p:sldId id="261" r:id="rId10"/>
    <p:sldId id="258" r:id="rId11"/>
    <p:sldId id="259" r:id="rId12"/>
    <p:sldId id="275" r:id="rId13"/>
    <p:sldId id="260" r:id="rId14"/>
    <p:sldId id="269" r:id="rId15"/>
    <p:sldId id="274" r:id="rId16"/>
    <p:sldId id="270" r:id="rId17"/>
    <p:sldId id="271" r:id="rId18"/>
    <p:sldId id="272"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p:restoredTop sz="94701"/>
  </p:normalViewPr>
  <p:slideViewPr>
    <p:cSldViewPr snapToGrid="0">
      <p:cViewPr>
        <p:scale>
          <a:sx n="75" d="100"/>
          <a:sy n="75" d="100"/>
        </p:scale>
        <p:origin x="-1104" y="-60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35ED7E-4462-42A3-9830-E5FB6CA86E76}" type="doc">
      <dgm:prSet loTypeId="urn:microsoft.com/office/officeart/2005/8/layout/list1" loCatId="list" qsTypeId="urn:microsoft.com/office/officeart/2005/8/quickstyle/simple1" qsCatId="simple" csTypeId="urn:microsoft.com/office/officeart/2005/8/colors/colorful1#1" csCatId="colorful" phldr="1"/>
      <dgm:spPr/>
      <dgm:t>
        <a:bodyPr/>
        <a:lstStyle/>
        <a:p>
          <a:endParaRPr lang="en-IN"/>
        </a:p>
      </dgm:t>
    </dgm:pt>
    <dgm:pt modelId="{5FECCB83-5E0C-4BE4-AA58-042EBD0F2FB7}">
      <dgm:prSet phldrT="[Text]"/>
      <dgm:spPr/>
      <dgm:t>
        <a:bodyPr/>
        <a:lstStyle/>
        <a:p>
          <a:r>
            <a:rPr lang="en-IN" dirty="0" smtClean="0"/>
            <a:t>National</a:t>
          </a:r>
          <a:endParaRPr lang="en-IN" dirty="0"/>
        </a:p>
      </dgm:t>
    </dgm:pt>
    <dgm:pt modelId="{34651564-646B-4C8D-BD23-A0313C96A22A}" type="parTrans" cxnId="{4D94F4DE-AD09-4BCE-B9DC-B7179F33D427}">
      <dgm:prSet/>
      <dgm:spPr/>
      <dgm:t>
        <a:bodyPr/>
        <a:lstStyle/>
        <a:p>
          <a:endParaRPr lang="en-IN"/>
        </a:p>
      </dgm:t>
    </dgm:pt>
    <dgm:pt modelId="{C152F5F1-6D58-4CA1-B51A-6B8FC9C2ECCD}" type="sibTrans" cxnId="{4D94F4DE-AD09-4BCE-B9DC-B7179F33D427}">
      <dgm:prSet/>
      <dgm:spPr/>
      <dgm:t>
        <a:bodyPr/>
        <a:lstStyle/>
        <a:p>
          <a:endParaRPr lang="en-IN"/>
        </a:p>
      </dgm:t>
    </dgm:pt>
    <dgm:pt modelId="{07AC82DB-2618-44C7-B059-35253155C5FD}">
      <dgm:prSet phldrT="[Text]"/>
      <dgm:spPr/>
      <dgm:t>
        <a:bodyPr/>
        <a:lstStyle/>
        <a:p>
          <a:r>
            <a:rPr lang="en-IN" dirty="0" smtClean="0"/>
            <a:t>District</a:t>
          </a:r>
          <a:endParaRPr lang="en-IN" dirty="0"/>
        </a:p>
      </dgm:t>
    </dgm:pt>
    <dgm:pt modelId="{96FA1A8B-9718-458E-A1E7-01A50FD1C6E6}" type="parTrans" cxnId="{5773F95B-1072-40D5-A237-82652F4E3ECC}">
      <dgm:prSet/>
      <dgm:spPr/>
      <dgm:t>
        <a:bodyPr/>
        <a:lstStyle/>
        <a:p>
          <a:endParaRPr lang="en-IN"/>
        </a:p>
      </dgm:t>
    </dgm:pt>
    <dgm:pt modelId="{7E372B0A-8AEB-476B-847D-AFDBA1040963}" type="sibTrans" cxnId="{5773F95B-1072-40D5-A237-82652F4E3ECC}">
      <dgm:prSet/>
      <dgm:spPr/>
      <dgm:t>
        <a:bodyPr/>
        <a:lstStyle/>
        <a:p>
          <a:endParaRPr lang="en-IN"/>
        </a:p>
      </dgm:t>
    </dgm:pt>
    <dgm:pt modelId="{B95C6EF0-FB92-4872-A6EB-26C324A0A1B3}">
      <dgm:prSet phldrT="[Text]"/>
      <dgm:spPr/>
      <dgm:t>
        <a:bodyPr/>
        <a:lstStyle/>
        <a:p>
          <a:r>
            <a:rPr lang="en-IN" dirty="0" smtClean="0"/>
            <a:t>Local</a:t>
          </a:r>
          <a:endParaRPr lang="en-IN" dirty="0"/>
        </a:p>
      </dgm:t>
    </dgm:pt>
    <dgm:pt modelId="{53D1AABD-1F4B-45DC-A273-F94132F0FB60}" type="parTrans" cxnId="{FD866675-F2A5-49F9-AAD3-212B4837C39A}">
      <dgm:prSet/>
      <dgm:spPr/>
      <dgm:t>
        <a:bodyPr/>
        <a:lstStyle/>
        <a:p>
          <a:endParaRPr lang="en-IN"/>
        </a:p>
      </dgm:t>
    </dgm:pt>
    <dgm:pt modelId="{F863BA83-C035-4646-B425-5A2A6D7E3FB2}" type="sibTrans" cxnId="{FD866675-F2A5-49F9-AAD3-212B4837C39A}">
      <dgm:prSet/>
      <dgm:spPr/>
      <dgm:t>
        <a:bodyPr/>
        <a:lstStyle/>
        <a:p>
          <a:endParaRPr lang="en-IN"/>
        </a:p>
      </dgm:t>
    </dgm:pt>
    <dgm:pt modelId="{F5539DD6-48A5-432D-BE7A-BAC176AFD462}">
      <dgm:prSet phldrT="[Text]"/>
      <dgm:spPr/>
      <dgm:t>
        <a:bodyPr/>
        <a:lstStyle/>
        <a:p>
          <a:r>
            <a:rPr lang="en-IN" dirty="0" smtClean="0"/>
            <a:t>State</a:t>
          </a:r>
          <a:endParaRPr lang="en-IN" dirty="0"/>
        </a:p>
      </dgm:t>
    </dgm:pt>
    <dgm:pt modelId="{DDFAB3E5-DED5-487D-BCE8-263DDC8C0273}" type="parTrans" cxnId="{59AA574A-9DAC-4F8A-9563-0D25B41CD1F7}">
      <dgm:prSet/>
      <dgm:spPr/>
      <dgm:t>
        <a:bodyPr/>
        <a:lstStyle/>
        <a:p>
          <a:endParaRPr lang="en-IN"/>
        </a:p>
      </dgm:t>
    </dgm:pt>
    <dgm:pt modelId="{9DE2DEE6-BF2F-4125-AEDC-70B9883FFCEF}" type="sibTrans" cxnId="{59AA574A-9DAC-4F8A-9563-0D25B41CD1F7}">
      <dgm:prSet/>
      <dgm:spPr/>
      <dgm:t>
        <a:bodyPr/>
        <a:lstStyle/>
        <a:p>
          <a:endParaRPr lang="en-IN"/>
        </a:p>
      </dgm:t>
    </dgm:pt>
    <dgm:pt modelId="{50E52701-54A1-4B1A-B556-054BB5E688E4}" type="pres">
      <dgm:prSet presAssocID="{1C35ED7E-4462-42A3-9830-E5FB6CA86E76}" presName="linear" presStyleCnt="0">
        <dgm:presLayoutVars>
          <dgm:dir/>
          <dgm:animLvl val="lvl"/>
          <dgm:resizeHandles val="exact"/>
        </dgm:presLayoutVars>
      </dgm:prSet>
      <dgm:spPr/>
      <dgm:t>
        <a:bodyPr/>
        <a:lstStyle/>
        <a:p>
          <a:endParaRPr lang="en-IN"/>
        </a:p>
      </dgm:t>
    </dgm:pt>
    <dgm:pt modelId="{8BDCB84E-4F4F-4AF6-9D36-A6127CFFC9FA}" type="pres">
      <dgm:prSet presAssocID="{5FECCB83-5E0C-4BE4-AA58-042EBD0F2FB7}" presName="parentLin" presStyleCnt="0"/>
      <dgm:spPr/>
    </dgm:pt>
    <dgm:pt modelId="{34C307A2-64D8-459A-83D7-331B8BA01C9B}" type="pres">
      <dgm:prSet presAssocID="{5FECCB83-5E0C-4BE4-AA58-042EBD0F2FB7}" presName="parentLeftMargin" presStyleLbl="node1" presStyleIdx="0" presStyleCnt="4"/>
      <dgm:spPr/>
      <dgm:t>
        <a:bodyPr/>
        <a:lstStyle/>
        <a:p>
          <a:endParaRPr lang="en-IN"/>
        </a:p>
      </dgm:t>
    </dgm:pt>
    <dgm:pt modelId="{2FD70C68-6938-4B3A-BC18-7B4D510FD475}" type="pres">
      <dgm:prSet presAssocID="{5FECCB83-5E0C-4BE4-AA58-042EBD0F2FB7}" presName="parentText" presStyleLbl="node1" presStyleIdx="0" presStyleCnt="4">
        <dgm:presLayoutVars>
          <dgm:chMax val="0"/>
          <dgm:bulletEnabled val="1"/>
        </dgm:presLayoutVars>
      </dgm:prSet>
      <dgm:spPr/>
      <dgm:t>
        <a:bodyPr/>
        <a:lstStyle/>
        <a:p>
          <a:endParaRPr lang="en-IN"/>
        </a:p>
      </dgm:t>
    </dgm:pt>
    <dgm:pt modelId="{873577AE-128B-4EF3-BF1A-5FC610FABE9A}" type="pres">
      <dgm:prSet presAssocID="{5FECCB83-5E0C-4BE4-AA58-042EBD0F2FB7}" presName="negativeSpace" presStyleCnt="0"/>
      <dgm:spPr/>
    </dgm:pt>
    <dgm:pt modelId="{0874B396-8C99-4729-87F3-0810A8978CE8}" type="pres">
      <dgm:prSet presAssocID="{5FECCB83-5E0C-4BE4-AA58-042EBD0F2FB7}" presName="childText" presStyleLbl="conFgAcc1" presStyleIdx="0" presStyleCnt="4">
        <dgm:presLayoutVars>
          <dgm:bulletEnabled val="1"/>
        </dgm:presLayoutVars>
      </dgm:prSet>
      <dgm:spPr/>
    </dgm:pt>
    <dgm:pt modelId="{9CD62B36-7F9D-4ED9-BEAE-9E414624157E}" type="pres">
      <dgm:prSet presAssocID="{C152F5F1-6D58-4CA1-B51A-6B8FC9C2ECCD}" presName="spaceBetweenRectangles" presStyleCnt="0"/>
      <dgm:spPr/>
    </dgm:pt>
    <dgm:pt modelId="{661E21CD-4D51-4B5E-BA16-1B3B064BEDB9}" type="pres">
      <dgm:prSet presAssocID="{F5539DD6-48A5-432D-BE7A-BAC176AFD462}" presName="parentLin" presStyleCnt="0"/>
      <dgm:spPr/>
    </dgm:pt>
    <dgm:pt modelId="{306619FE-0F80-4E25-8023-C7431097A313}" type="pres">
      <dgm:prSet presAssocID="{F5539DD6-48A5-432D-BE7A-BAC176AFD462}" presName="parentLeftMargin" presStyleLbl="node1" presStyleIdx="0" presStyleCnt="4"/>
      <dgm:spPr/>
      <dgm:t>
        <a:bodyPr/>
        <a:lstStyle/>
        <a:p>
          <a:endParaRPr lang="en-IN"/>
        </a:p>
      </dgm:t>
    </dgm:pt>
    <dgm:pt modelId="{5D8C4114-DF18-4594-ABA9-5499C1C3932C}" type="pres">
      <dgm:prSet presAssocID="{F5539DD6-48A5-432D-BE7A-BAC176AFD462}" presName="parentText" presStyleLbl="node1" presStyleIdx="1" presStyleCnt="4">
        <dgm:presLayoutVars>
          <dgm:chMax val="0"/>
          <dgm:bulletEnabled val="1"/>
        </dgm:presLayoutVars>
      </dgm:prSet>
      <dgm:spPr/>
      <dgm:t>
        <a:bodyPr/>
        <a:lstStyle/>
        <a:p>
          <a:endParaRPr lang="en-IN"/>
        </a:p>
      </dgm:t>
    </dgm:pt>
    <dgm:pt modelId="{72E4C5CE-F112-4BFC-BC6C-622A2A996B2F}" type="pres">
      <dgm:prSet presAssocID="{F5539DD6-48A5-432D-BE7A-BAC176AFD462}" presName="negativeSpace" presStyleCnt="0"/>
      <dgm:spPr/>
    </dgm:pt>
    <dgm:pt modelId="{9A52F475-C60A-4F48-A059-0948FA2B241B}" type="pres">
      <dgm:prSet presAssocID="{F5539DD6-48A5-432D-BE7A-BAC176AFD462}" presName="childText" presStyleLbl="conFgAcc1" presStyleIdx="1" presStyleCnt="4">
        <dgm:presLayoutVars>
          <dgm:bulletEnabled val="1"/>
        </dgm:presLayoutVars>
      </dgm:prSet>
      <dgm:spPr/>
    </dgm:pt>
    <dgm:pt modelId="{A998C279-B406-49C5-B521-C812391EF4FD}" type="pres">
      <dgm:prSet presAssocID="{9DE2DEE6-BF2F-4125-AEDC-70B9883FFCEF}" presName="spaceBetweenRectangles" presStyleCnt="0"/>
      <dgm:spPr/>
    </dgm:pt>
    <dgm:pt modelId="{600B81F0-EE92-4742-8553-89D5A75A84D3}" type="pres">
      <dgm:prSet presAssocID="{07AC82DB-2618-44C7-B059-35253155C5FD}" presName="parentLin" presStyleCnt="0"/>
      <dgm:spPr/>
    </dgm:pt>
    <dgm:pt modelId="{83A3EF9F-5F5C-4BAA-8678-33D591A7CDEF}" type="pres">
      <dgm:prSet presAssocID="{07AC82DB-2618-44C7-B059-35253155C5FD}" presName="parentLeftMargin" presStyleLbl="node1" presStyleIdx="1" presStyleCnt="4"/>
      <dgm:spPr/>
      <dgm:t>
        <a:bodyPr/>
        <a:lstStyle/>
        <a:p>
          <a:endParaRPr lang="en-IN"/>
        </a:p>
      </dgm:t>
    </dgm:pt>
    <dgm:pt modelId="{BAB02FFD-7DDD-40AB-8D2D-2D30B307CCAC}" type="pres">
      <dgm:prSet presAssocID="{07AC82DB-2618-44C7-B059-35253155C5FD}" presName="parentText" presStyleLbl="node1" presStyleIdx="2" presStyleCnt="4">
        <dgm:presLayoutVars>
          <dgm:chMax val="0"/>
          <dgm:bulletEnabled val="1"/>
        </dgm:presLayoutVars>
      </dgm:prSet>
      <dgm:spPr/>
      <dgm:t>
        <a:bodyPr/>
        <a:lstStyle/>
        <a:p>
          <a:endParaRPr lang="en-IN"/>
        </a:p>
      </dgm:t>
    </dgm:pt>
    <dgm:pt modelId="{C6FF3445-735F-4AD3-8DBB-A8E23B74A51B}" type="pres">
      <dgm:prSet presAssocID="{07AC82DB-2618-44C7-B059-35253155C5FD}" presName="negativeSpace" presStyleCnt="0"/>
      <dgm:spPr/>
    </dgm:pt>
    <dgm:pt modelId="{41A9753B-5020-4467-8E26-30CF4E45B14D}" type="pres">
      <dgm:prSet presAssocID="{07AC82DB-2618-44C7-B059-35253155C5FD}" presName="childText" presStyleLbl="conFgAcc1" presStyleIdx="2" presStyleCnt="4">
        <dgm:presLayoutVars>
          <dgm:bulletEnabled val="1"/>
        </dgm:presLayoutVars>
      </dgm:prSet>
      <dgm:spPr/>
    </dgm:pt>
    <dgm:pt modelId="{50AA620D-AD38-4D10-A21E-A2339801556E}" type="pres">
      <dgm:prSet presAssocID="{7E372B0A-8AEB-476B-847D-AFDBA1040963}" presName="spaceBetweenRectangles" presStyleCnt="0"/>
      <dgm:spPr/>
    </dgm:pt>
    <dgm:pt modelId="{E381C326-7011-43B5-8515-4EF0905F15C6}" type="pres">
      <dgm:prSet presAssocID="{B95C6EF0-FB92-4872-A6EB-26C324A0A1B3}" presName="parentLin" presStyleCnt="0"/>
      <dgm:spPr/>
    </dgm:pt>
    <dgm:pt modelId="{759B78BB-0BBE-4499-A246-41B9AB6A105F}" type="pres">
      <dgm:prSet presAssocID="{B95C6EF0-FB92-4872-A6EB-26C324A0A1B3}" presName="parentLeftMargin" presStyleLbl="node1" presStyleIdx="2" presStyleCnt="4"/>
      <dgm:spPr/>
      <dgm:t>
        <a:bodyPr/>
        <a:lstStyle/>
        <a:p>
          <a:endParaRPr lang="en-IN"/>
        </a:p>
      </dgm:t>
    </dgm:pt>
    <dgm:pt modelId="{1591569D-97D4-4AD1-BAE3-6D92785E8EFB}" type="pres">
      <dgm:prSet presAssocID="{B95C6EF0-FB92-4872-A6EB-26C324A0A1B3}" presName="parentText" presStyleLbl="node1" presStyleIdx="3" presStyleCnt="4">
        <dgm:presLayoutVars>
          <dgm:chMax val="0"/>
          <dgm:bulletEnabled val="1"/>
        </dgm:presLayoutVars>
      </dgm:prSet>
      <dgm:spPr/>
      <dgm:t>
        <a:bodyPr/>
        <a:lstStyle/>
        <a:p>
          <a:endParaRPr lang="en-IN"/>
        </a:p>
      </dgm:t>
    </dgm:pt>
    <dgm:pt modelId="{89DA3BB0-1349-47E3-AEB2-DCF2510612FF}" type="pres">
      <dgm:prSet presAssocID="{B95C6EF0-FB92-4872-A6EB-26C324A0A1B3}" presName="negativeSpace" presStyleCnt="0"/>
      <dgm:spPr/>
    </dgm:pt>
    <dgm:pt modelId="{E2466C2A-D6D1-40D4-8277-21372D3C1A1E}" type="pres">
      <dgm:prSet presAssocID="{B95C6EF0-FB92-4872-A6EB-26C324A0A1B3}" presName="childText" presStyleLbl="conFgAcc1" presStyleIdx="3" presStyleCnt="4">
        <dgm:presLayoutVars>
          <dgm:bulletEnabled val="1"/>
        </dgm:presLayoutVars>
      </dgm:prSet>
      <dgm:spPr/>
    </dgm:pt>
  </dgm:ptLst>
  <dgm:cxnLst>
    <dgm:cxn modelId="{4BBF6631-38A3-4C92-B2A2-833F3D99E3AD}" type="presOf" srcId="{F5539DD6-48A5-432D-BE7A-BAC176AFD462}" destId="{306619FE-0F80-4E25-8023-C7431097A313}" srcOrd="0" destOrd="0" presId="urn:microsoft.com/office/officeart/2005/8/layout/list1"/>
    <dgm:cxn modelId="{AD2F0458-1650-4940-8A28-5F3439F19AAD}" type="presOf" srcId="{5FECCB83-5E0C-4BE4-AA58-042EBD0F2FB7}" destId="{2FD70C68-6938-4B3A-BC18-7B4D510FD475}" srcOrd="1" destOrd="0" presId="urn:microsoft.com/office/officeart/2005/8/layout/list1"/>
    <dgm:cxn modelId="{FD866675-F2A5-49F9-AAD3-212B4837C39A}" srcId="{1C35ED7E-4462-42A3-9830-E5FB6CA86E76}" destId="{B95C6EF0-FB92-4872-A6EB-26C324A0A1B3}" srcOrd="3" destOrd="0" parTransId="{53D1AABD-1F4B-45DC-A273-F94132F0FB60}" sibTransId="{F863BA83-C035-4646-B425-5A2A6D7E3FB2}"/>
    <dgm:cxn modelId="{59AA574A-9DAC-4F8A-9563-0D25B41CD1F7}" srcId="{1C35ED7E-4462-42A3-9830-E5FB6CA86E76}" destId="{F5539DD6-48A5-432D-BE7A-BAC176AFD462}" srcOrd="1" destOrd="0" parTransId="{DDFAB3E5-DED5-487D-BCE8-263DDC8C0273}" sibTransId="{9DE2DEE6-BF2F-4125-AEDC-70B9883FFCEF}"/>
    <dgm:cxn modelId="{5773F95B-1072-40D5-A237-82652F4E3ECC}" srcId="{1C35ED7E-4462-42A3-9830-E5FB6CA86E76}" destId="{07AC82DB-2618-44C7-B059-35253155C5FD}" srcOrd="2" destOrd="0" parTransId="{96FA1A8B-9718-458E-A1E7-01A50FD1C6E6}" sibTransId="{7E372B0A-8AEB-476B-847D-AFDBA1040963}"/>
    <dgm:cxn modelId="{95C9364C-DAB9-47AF-BB79-4F62323BD340}" type="presOf" srcId="{07AC82DB-2618-44C7-B059-35253155C5FD}" destId="{BAB02FFD-7DDD-40AB-8D2D-2D30B307CCAC}" srcOrd="1" destOrd="0" presId="urn:microsoft.com/office/officeart/2005/8/layout/list1"/>
    <dgm:cxn modelId="{EF5DA17F-BFE7-4DC5-B089-90A96615F746}" type="presOf" srcId="{F5539DD6-48A5-432D-BE7A-BAC176AFD462}" destId="{5D8C4114-DF18-4594-ABA9-5499C1C3932C}" srcOrd="1" destOrd="0" presId="urn:microsoft.com/office/officeart/2005/8/layout/list1"/>
    <dgm:cxn modelId="{3FAFD063-700E-49D2-93CB-57DB4B1663B9}" type="presOf" srcId="{1C35ED7E-4462-42A3-9830-E5FB6CA86E76}" destId="{50E52701-54A1-4B1A-B556-054BB5E688E4}" srcOrd="0" destOrd="0" presId="urn:microsoft.com/office/officeart/2005/8/layout/list1"/>
    <dgm:cxn modelId="{CA5C4304-8C78-4F04-8070-0FE4E4BBB8E4}" type="presOf" srcId="{5FECCB83-5E0C-4BE4-AA58-042EBD0F2FB7}" destId="{34C307A2-64D8-459A-83D7-331B8BA01C9B}" srcOrd="0" destOrd="0" presId="urn:microsoft.com/office/officeart/2005/8/layout/list1"/>
    <dgm:cxn modelId="{A54484D8-CFE9-4042-8020-8B80F93BEB31}" type="presOf" srcId="{07AC82DB-2618-44C7-B059-35253155C5FD}" destId="{83A3EF9F-5F5C-4BAA-8678-33D591A7CDEF}" srcOrd="0" destOrd="0" presId="urn:microsoft.com/office/officeart/2005/8/layout/list1"/>
    <dgm:cxn modelId="{806569F1-745F-4AE9-BA7A-1E9D0ADEC293}" type="presOf" srcId="{B95C6EF0-FB92-4872-A6EB-26C324A0A1B3}" destId="{759B78BB-0BBE-4499-A246-41B9AB6A105F}" srcOrd="0" destOrd="0" presId="urn:microsoft.com/office/officeart/2005/8/layout/list1"/>
    <dgm:cxn modelId="{7D3E9446-D51A-4E8D-AF5E-F725BEDFE39E}" type="presOf" srcId="{B95C6EF0-FB92-4872-A6EB-26C324A0A1B3}" destId="{1591569D-97D4-4AD1-BAE3-6D92785E8EFB}" srcOrd="1" destOrd="0" presId="urn:microsoft.com/office/officeart/2005/8/layout/list1"/>
    <dgm:cxn modelId="{4D94F4DE-AD09-4BCE-B9DC-B7179F33D427}" srcId="{1C35ED7E-4462-42A3-9830-E5FB6CA86E76}" destId="{5FECCB83-5E0C-4BE4-AA58-042EBD0F2FB7}" srcOrd="0" destOrd="0" parTransId="{34651564-646B-4C8D-BD23-A0313C96A22A}" sibTransId="{C152F5F1-6D58-4CA1-B51A-6B8FC9C2ECCD}"/>
    <dgm:cxn modelId="{550C9CFC-5418-4297-8A50-8956A29F9158}" type="presParOf" srcId="{50E52701-54A1-4B1A-B556-054BB5E688E4}" destId="{8BDCB84E-4F4F-4AF6-9D36-A6127CFFC9FA}" srcOrd="0" destOrd="0" presId="urn:microsoft.com/office/officeart/2005/8/layout/list1"/>
    <dgm:cxn modelId="{3B432B26-5D28-4665-AAC0-3677067CACA4}" type="presParOf" srcId="{8BDCB84E-4F4F-4AF6-9D36-A6127CFFC9FA}" destId="{34C307A2-64D8-459A-83D7-331B8BA01C9B}" srcOrd="0" destOrd="0" presId="urn:microsoft.com/office/officeart/2005/8/layout/list1"/>
    <dgm:cxn modelId="{95E34BB7-DB80-4DCF-8719-AD54558EC07B}" type="presParOf" srcId="{8BDCB84E-4F4F-4AF6-9D36-A6127CFFC9FA}" destId="{2FD70C68-6938-4B3A-BC18-7B4D510FD475}" srcOrd="1" destOrd="0" presId="urn:microsoft.com/office/officeart/2005/8/layout/list1"/>
    <dgm:cxn modelId="{75F092D0-5724-4BD9-9B8B-63A984BB5C8F}" type="presParOf" srcId="{50E52701-54A1-4B1A-B556-054BB5E688E4}" destId="{873577AE-128B-4EF3-BF1A-5FC610FABE9A}" srcOrd="1" destOrd="0" presId="urn:microsoft.com/office/officeart/2005/8/layout/list1"/>
    <dgm:cxn modelId="{3C5D7F95-0D3D-4E4A-81B9-41D0ACE4C83E}" type="presParOf" srcId="{50E52701-54A1-4B1A-B556-054BB5E688E4}" destId="{0874B396-8C99-4729-87F3-0810A8978CE8}" srcOrd="2" destOrd="0" presId="urn:microsoft.com/office/officeart/2005/8/layout/list1"/>
    <dgm:cxn modelId="{CCD2E614-BE85-4519-8B8B-D84EF1F31833}" type="presParOf" srcId="{50E52701-54A1-4B1A-B556-054BB5E688E4}" destId="{9CD62B36-7F9D-4ED9-BEAE-9E414624157E}" srcOrd="3" destOrd="0" presId="urn:microsoft.com/office/officeart/2005/8/layout/list1"/>
    <dgm:cxn modelId="{87000592-35A9-42C0-BEC0-2FE3301EE7B5}" type="presParOf" srcId="{50E52701-54A1-4B1A-B556-054BB5E688E4}" destId="{661E21CD-4D51-4B5E-BA16-1B3B064BEDB9}" srcOrd="4" destOrd="0" presId="urn:microsoft.com/office/officeart/2005/8/layout/list1"/>
    <dgm:cxn modelId="{25F8BE5E-64DC-48E5-95D5-E12697B0527D}" type="presParOf" srcId="{661E21CD-4D51-4B5E-BA16-1B3B064BEDB9}" destId="{306619FE-0F80-4E25-8023-C7431097A313}" srcOrd="0" destOrd="0" presId="urn:microsoft.com/office/officeart/2005/8/layout/list1"/>
    <dgm:cxn modelId="{D6997181-EB7E-4C65-B379-CA9566D8C7CF}" type="presParOf" srcId="{661E21CD-4D51-4B5E-BA16-1B3B064BEDB9}" destId="{5D8C4114-DF18-4594-ABA9-5499C1C3932C}" srcOrd="1" destOrd="0" presId="urn:microsoft.com/office/officeart/2005/8/layout/list1"/>
    <dgm:cxn modelId="{131B4DFF-7C44-4192-8D0F-D39F8FE1058C}" type="presParOf" srcId="{50E52701-54A1-4B1A-B556-054BB5E688E4}" destId="{72E4C5CE-F112-4BFC-BC6C-622A2A996B2F}" srcOrd="5" destOrd="0" presId="urn:microsoft.com/office/officeart/2005/8/layout/list1"/>
    <dgm:cxn modelId="{3394BB43-13E7-440D-9A62-B4C6D1447069}" type="presParOf" srcId="{50E52701-54A1-4B1A-B556-054BB5E688E4}" destId="{9A52F475-C60A-4F48-A059-0948FA2B241B}" srcOrd="6" destOrd="0" presId="urn:microsoft.com/office/officeart/2005/8/layout/list1"/>
    <dgm:cxn modelId="{8BA727E7-9586-4F40-88C6-A7CEB0041C85}" type="presParOf" srcId="{50E52701-54A1-4B1A-B556-054BB5E688E4}" destId="{A998C279-B406-49C5-B521-C812391EF4FD}" srcOrd="7" destOrd="0" presId="urn:microsoft.com/office/officeart/2005/8/layout/list1"/>
    <dgm:cxn modelId="{33F4BCB6-5C88-4F5F-9353-7C0B07122EF7}" type="presParOf" srcId="{50E52701-54A1-4B1A-B556-054BB5E688E4}" destId="{600B81F0-EE92-4742-8553-89D5A75A84D3}" srcOrd="8" destOrd="0" presId="urn:microsoft.com/office/officeart/2005/8/layout/list1"/>
    <dgm:cxn modelId="{1F194400-EE68-43B6-B51C-22265D6446B1}" type="presParOf" srcId="{600B81F0-EE92-4742-8553-89D5A75A84D3}" destId="{83A3EF9F-5F5C-4BAA-8678-33D591A7CDEF}" srcOrd="0" destOrd="0" presId="urn:microsoft.com/office/officeart/2005/8/layout/list1"/>
    <dgm:cxn modelId="{ED9B0522-7563-43D3-AD2C-077A5419D9D0}" type="presParOf" srcId="{600B81F0-EE92-4742-8553-89D5A75A84D3}" destId="{BAB02FFD-7DDD-40AB-8D2D-2D30B307CCAC}" srcOrd="1" destOrd="0" presId="urn:microsoft.com/office/officeart/2005/8/layout/list1"/>
    <dgm:cxn modelId="{7B5E290B-627B-4020-846E-4F0811441BD2}" type="presParOf" srcId="{50E52701-54A1-4B1A-B556-054BB5E688E4}" destId="{C6FF3445-735F-4AD3-8DBB-A8E23B74A51B}" srcOrd="9" destOrd="0" presId="urn:microsoft.com/office/officeart/2005/8/layout/list1"/>
    <dgm:cxn modelId="{7F5E9527-BF92-46F6-A18B-AAEB99407BD5}" type="presParOf" srcId="{50E52701-54A1-4B1A-B556-054BB5E688E4}" destId="{41A9753B-5020-4467-8E26-30CF4E45B14D}" srcOrd="10" destOrd="0" presId="urn:microsoft.com/office/officeart/2005/8/layout/list1"/>
    <dgm:cxn modelId="{8B1E9013-C182-4419-9927-6A9F17E9C9AD}" type="presParOf" srcId="{50E52701-54A1-4B1A-B556-054BB5E688E4}" destId="{50AA620D-AD38-4D10-A21E-A2339801556E}" srcOrd="11" destOrd="0" presId="urn:microsoft.com/office/officeart/2005/8/layout/list1"/>
    <dgm:cxn modelId="{2DDE284A-825A-41D3-9409-209F47B03E3B}" type="presParOf" srcId="{50E52701-54A1-4B1A-B556-054BB5E688E4}" destId="{E381C326-7011-43B5-8515-4EF0905F15C6}" srcOrd="12" destOrd="0" presId="urn:microsoft.com/office/officeart/2005/8/layout/list1"/>
    <dgm:cxn modelId="{9BF6482C-E4C5-473A-A3CA-0E4655395800}" type="presParOf" srcId="{E381C326-7011-43B5-8515-4EF0905F15C6}" destId="{759B78BB-0BBE-4499-A246-41B9AB6A105F}" srcOrd="0" destOrd="0" presId="urn:microsoft.com/office/officeart/2005/8/layout/list1"/>
    <dgm:cxn modelId="{D04C9295-549C-479E-981B-375813528B62}" type="presParOf" srcId="{E381C326-7011-43B5-8515-4EF0905F15C6}" destId="{1591569D-97D4-4AD1-BAE3-6D92785E8EFB}" srcOrd="1" destOrd="0" presId="urn:microsoft.com/office/officeart/2005/8/layout/list1"/>
    <dgm:cxn modelId="{2DD18CB1-ED6E-4903-9D94-6B2B75EDA17A}" type="presParOf" srcId="{50E52701-54A1-4B1A-B556-054BB5E688E4}" destId="{89DA3BB0-1349-47E3-AEB2-DCF2510612FF}" srcOrd="13" destOrd="0" presId="urn:microsoft.com/office/officeart/2005/8/layout/list1"/>
    <dgm:cxn modelId="{FA27CD95-C672-48DF-B0BD-4971B48FDA3D}" type="presParOf" srcId="{50E52701-54A1-4B1A-B556-054BB5E688E4}" destId="{E2466C2A-D6D1-40D4-8277-21372D3C1A1E}"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8AD0EF-5B39-41E2-B948-9B060051F491}" type="doc">
      <dgm:prSet loTypeId="urn:microsoft.com/office/officeart/2005/8/layout/pyramid2" loCatId="list" qsTypeId="urn:microsoft.com/office/officeart/2005/8/quickstyle/simple1" qsCatId="simple" csTypeId="urn:microsoft.com/office/officeart/2005/8/colors/accent1_2" csCatId="accent1" phldr="1"/>
      <dgm:spPr/>
    </dgm:pt>
    <dgm:pt modelId="{8DACCB26-5E34-4017-B37B-C8FF5ADC3917}">
      <dgm:prSet phldrT="[Text]"/>
      <dgm:spPr/>
      <dgm:t>
        <a:bodyPr/>
        <a:lstStyle/>
        <a:p>
          <a:r>
            <a:rPr lang="en-IN" smtClean="0"/>
            <a:t>NDMA</a:t>
          </a:r>
          <a:endParaRPr lang="en-IN" dirty="0"/>
        </a:p>
      </dgm:t>
    </dgm:pt>
    <dgm:pt modelId="{9B3D1E40-D150-4885-8DCA-D24A92B72F67}" type="parTrans" cxnId="{88FB64FC-0A5F-4AE6-A8EB-E5608F97DB4A}">
      <dgm:prSet/>
      <dgm:spPr/>
      <dgm:t>
        <a:bodyPr/>
        <a:lstStyle/>
        <a:p>
          <a:endParaRPr lang="en-IN"/>
        </a:p>
      </dgm:t>
    </dgm:pt>
    <dgm:pt modelId="{3947D8DD-E6AF-4F4F-97EA-3C47AC8B044B}" type="sibTrans" cxnId="{88FB64FC-0A5F-4AE6-A8EB-E5608F97DB4A}">
      <dgm:prSet/>
      <dgm:spPr/>
      <dgm:t>
        <a:bodyPr/>
        <a:lstStyle/>
        <a:p>
          <a:endParaRPr lang="en-IN"/>
        </a:p>
      </dgm:t>
    </dgm:pt>
    <dgm:pt modelId="{004A7B93-523A-47E2-BBA1-C70047AF1924}">
      <dgm:prSet phldrT="[Text]"/>
      <dgm:spPr/>
      <dgm:t>
        <a:bodyPr/>
        <a:lstStyle/>
        <a:p>
          <a:r>
            <a:rPr lang="en-IN" dirty="0" smtClean="0"/>
            <a:t>SDMA</a:t>
          </a:r>
          <a:endParaRPr lang="en-IN" dirty="0"/>
        </a:p>
      </dgm:t>
    </dgm:pt>
    <dgm:pt modelId="{AF9EBC94-000A-48A2-BF2A-BAD5121574A4}" type="parTrans" cxnId="{789B222B-62E9-41B9-8960-E7559C411B2E}">
      <dgm:prSet/>
      <dgm:spPr/>
      <dgm:t>
        <a:bodyPr/>
        <a:lstStyle/>
        <a:p>
          <a:endParaRPr lang="en-IN"/>
        </a:p>
      </dgm:t>
    </dgm:pt>
    <dgm:pt modelId="{9484BC9A-F63A-42C2-BAC2-0010C8244CA1}" type="sibTrans" cxnId="{789B222B-62E9-41B9-8960-E7559C411B2E}">
      <dgm:prSet/>
      <dgm:spPr/>
      <dgm:t>
        <a:bodyPr/>
        <a:lstStyle/>
        <a:p>
          <a:endParaRPr lang="en-IN"/>
        </a:p>
      </dgm:t>
    </dgm:pt>
    <dgm:pt modelId="{C76527AE-47BF-4C0B-96E6-29BF127A42FF}">
      <dgm:prSet phldrT="[Text]"/>
      <dgm:spPr/>
      <dgm:t>
        <a:bodyPr/>
        <a:lstStyle/>
        <a:p>
          <a:r>
            <a:rPr lang="en-IN" dirty="0" smtClean="0"/>
            <a:t>DDMA</a:t>
          </a:r>
          <a:endParaRPr lang="en-IN" dirty="0"/>
        </a:p>
      </dgm:t>
    </dgm:pt>
    <dgm:pt modelId="{8B1ECA23-11B2-452C-860C-5B68818580EB}" type="parTrans" cxnId="{105A7FAD-1486-4530-9942-4206E403E022}">
      <dgm:prSet/>
      <dgm:spPr/>
      <dgm:t>
        <a:bodyPr/>
        <a:lstStyle/>
        <a:p>
          <a:endParaRPr lang="en-IN"/>
        </a:p>
      </dgm:t>
    </dgm:pt>
    <dgm:pt modelId="{FCAB1A4F-4B67-4467-9550-FC43A2F08555}" type="sibTrans" cxnId="{105A7FAD-1486-4530-9942-4206E403E022}">
      <dgm:prSet/>
      <dgm:spPr/>
      <dgm:t>
        <a:bodyPr/>
        <a:lstStyle/>
        <a:p>
          <a:endParaRPr lang="en-IN"/>
        </a:p>
      </dgm:t>
    </dgm:pt>
    <dgm:pt modelId="{2EE587D7-598F-4335-90EA-CE0079B5114F}" type="pres">
      <dgm:prSet presAssocID="{148AD0EF-5B39-41E2-B948-9B060051F491}" presName="compositeShape" presStyleCnt="0">
        <dgm:presLayoutVars>
          <dgm:dir/>
          <dgm:resizeHandles/>
        </dgm:presLayoutVars>
      </dgm:prSet>
      <dgm:spPr/>
    </dgm:pt>
    <dgm:pt modelId="{525E484B-DF89-4390-9164-576AC8B72EEF}" type="pres">
      <dgm:prSet presAssocID="{148AD0EF-5B39-41E2-B948-9B060051F491}" presName="pyramid" presStyleLbl="node1" presStyleIdx="0" presStyleCnt="1"/>
      <dgm:spPr/>
    </dgm:pt>
    <dgm:pt modelId="{A7DC7D3A-BE16-4263-B657-DF77132B6594}" type="pres">
      <dgm:prSet presAssocID="{148AD0EF-5B39-41E2-B948-9B060051F491}" presName="theList" presStyleCnt="0"/>
      <dgm:spPr/>
    </dgm:pt>
    <dgm:pt modelId="{F33C8DC1-DDEC-4CB1-A3F2-2DDCB9FBD30D}" type="pres">
      <dgm:prSet presAssocID="{8DACCB26-5E34-4017-B37B-C8FF5ADC3917}" presName="aNode" presStyleLbl="fgAcc1" presStyleIdx="0" presStyleCnt="3">
        <dgm:presLayoutVars>
          <dgm:bulletEnabled val="1"/>
        </dgm:presLayoutVars>
      </dgm:prSet>
      <dgm:spPr/>
      <dgm:t>
        <a:bodyPr/>
        <a:lstStyle/>
        <a:p>
          <a:endParaRPr lang="en-IN"/>
        </a:p>
      </dgm:t>
    </dgm:pt>
    <dgm:pt modelId="{FAFD94E6-9FED-4D0D-898C-C7FEDB1DDA71}" type="pres">
      <dgm:prSet presAssocID="{8DACCB26-5E34-4017-B37B-C8FF5ADC3917}" presName="aSpace" presStyleCnt="0"/>
      <dgm:spPr/>
    </dgm:pt>
    <dgm:pt modelId="{8A181A31-588B-40CA-8D26-1939624E9190}" type="pres">
      <dgm:prSet presAssocID="{004A7B93-523A-47E2-BBA1-C70047AF1924}" presName="aNode" presStyleLbl="fgAcc1" presStyleIdx="1" presStyleCnt="3">
        <dgm:presLayoutVars>
          <dgm:bulletEnabled val="1"/>
        </dgm:presLayoutVars>
      </dgm:prSet>
      <dgm:spPr/>
      <dgm:t>
        <a:bodyPr/>
        <a:lstStyle/>
        <a:p>
          <a:endParaRPr lang="en-IN"/>
        </a:p>
      </dgm:t>
    </dgm:pt>
    <dgm:pt modelId="{A8B6D90D-564A-4FDC-98F8-D8B569BAAC67}" type="pres">
      <dgm:prSet presAssocID="{004A7B93-523A-47E2-BBA1-C70047AF1924}" presName="aSpace" presStyleCnt="0"/>
      <dgm:spPr/>
    </dgm:pt>
    <dgm:pt modelId="{2C66B4B2-ED0B-4114-958D-7437B8553ECA}" type="pres">
      <dgm:prSet presAssocID="{C76527AE-47BF-4C0B-96E6-29BF127A42FF}" presName="aNode" presStyleLbl="fgAcc1" presStyleIdx="2" presStyleCnt="3">
        <dgm:presLayoutVars>
          <dgm:bulletEnabled val="1"/>
        </dgm:presLayoutVars>
      </dgm:prSet>
      <dgm:spPr/>
      <dgm:t>
        <a:bodyPr/>
        <a:lstStyle/>
        <a:p>
          <a:endParaRPr lang="en-IN"/>
        </a:p>
      </dgm:t>
    </dgm:pt>
    <dgm:pt modelId="{FC8CAB81-EF8E-489E-9DDE-431BB3B1BC97}" type="pres">
      <dgm:prSet presAssocID="{C76527AE-47BF-4C0B-96E6-29BF127A42FF}" presName="aSpace" presStyleCnt="0"/>
      <dgm:spPr/>
    </dgm:pt>
  </dgm:ptLst>
  <dgm:cxnLst>
    <dgm:cxn modelId="{105A7FAD-1486-4530-9942-4206E403E022}" srcId="{148AD0EF-5B39-41E2-B948-9B060051F491}" destId="{C76527AE-47BF-4C0B-96E6-29BF127A42FF}" srcOrd="2" destOrd="0" parTransId="{8B1ECA23-11B2-452C-860C-5B68818580EB}" sibTransId="{FCAB1A4F-4B67-4467-9550-FC43A2F08555}"/>
    <dgm:cxn modelId="{2E422BC7-95F0-45AC-BC0F-784875A72F30}" type="presOf" srcId="{8DACCB26-5E34-4017-B37B-C8FF5ADC3917}" destId="{F33C8DC1-DDEC-4CB1-A3F2-2DDCB9FBD30D}" srcOrd="0" destOrd="0" presId="urn:microsoft.com/office/officeart/2005/8/layout/pyramid2"/>
    <dgm:cxn modelId="{30EDAA2D-8BB1-4CC9-A216-9F8A7791BD95}" type="presOf" srcId="{C76527AE-47BF-4C0B-96E6-29BF127A42FF}" destId="{2C66B4B2-ED0B-4114-958D-7437B8553ECA}" srcOrd="0" destOrd="0" presId="urn:microsoft.com/office/officeart/2005/8/layout/pyramid2"/>
    <dgm:cxn modelId="{D4D00DF3-B20C-48FE-8047-39C4C2C5CB8E}" type="presOf" srcId="{148AD0EF-5B39-41E2-B948-9B060051F491}" destId="{2EE587D7-598F-4335-90EA-CE0079B5114F}" srcOrd="0" destOrd="0" presId="urn:microsoft.com/office/officeart/2005/8/layout/pyramid2"/>
    <dgm:cxn modelId="{6625C2A4-FF24-482D-8561-1195089DE1B6}" type="presOf" srcId="{004A7B93-523A-47E2-BBA1-C70047AF1924}" destId="{8A181A31-588B-40CA-8D26-1939624E9190}" srcOrd="0" destOrd="0" presId="urn:microsoft.com/office/officeart/2005/8/layout/pyramid2"/>
    <dgm:cxn modelId="{789B222B-62E9-41B9-8960-E7559C411B2E}" srcId="{148AD0EF-5B39-41E2-B948-9B060051F491}" destId="{004A7B93-523A-47E2-BBA1-C70047AF1924}" srcOrd="1" destOrd="0" parTransId="{AF9EBC94-000A-48A2-BF2A-BAD5121574A4}" sibTransId="{9484BC9A-F63A-42C2-BAC2-0010C8244CA1}"/>
    <dgm:cxn modelId="{88FB64FC-0A5F-4AE6-A8EB-E5608F97DB4A}" srcId="{148AD0EF-5B39-41E2-B948-9B060051F491}" destId="{8DACCB26-5E34-4017-B37B-C8FF5ADC3917}" srcOrd="0" destOrd="0" parTransId="{9B3D1E40-D150-4885-8DCA-D24A92B72F67}" sibTransId="{3947D8DD-E6AF-4F4F-97EA-3C47AC8B044B}"/>
    <dgm:cxn modelId="{3AB8AEB6-41EC-427E-8230-64FE392CE56C}" type="presParOf" srcId="{2EE587D7-598F-4335-90EA-CE0079B5114F}" destId="{525E484B-DF89-4390-9164-576AC8B72EEF}" srcOrd="0" destOrd="0" presId="urn:microsoft.com/office/officeart/2005/8/layout/pyramid2"/>
    <dgm:cxn modelId="{F64F84C4-2EB1-4615-9788-EBCD782AC9EF}" type="presParOf" srcId="{2EE587D7-598F-4335-90EA-CE0079B5114F}" destId="{A7DC7D3A-BE16-4263-B657-DF77132B6594}" srcOrd="1" destOrd="0" presId="urn:microsoft.com/office/officeart/2005/8/layout/pyramid2"/>
    <dgm:cxn modelId="{53855B3F-8C63-4BE8-917A-26AC54EB4635}" type="presParOf" srcId="{A7DC7D3A-BE16-4263-B657-DF77132B6594}" destId="{F33C8DC1-DDEC-4CB1-A3F2-2DDCB9FBD30D}" srcOrd="0" destOrd="0" presId="urn:microsoft.com/office/officeart/2005/8/layout/pyramid2"/>
    <dgm:cxn modelId="{155B2486-600D-47A6-A92A-5F8324F7C339}" type="presParOf" srcId="{A7DC7D3A-BE16-4263-B657-DF77132B6594}" destId="{FAFD94E6-9FED-4D0D-898C-C7FEDB1DDA71}" srcOrd="1" destOrd="0" presId="urn:microsoft.com/office/officeart/2005/8/layout/pyramid2"/>
    <dgm:cxn modelId="{A177FB20-B997-4924-9649-66070B205AA6}" type="presParOf" srcId="{A7DC7D3A-BE16-4263-B657-DF77132B6594}" destId="{8A181A31-588B-40CA-8D26-1939624E9190}" srcOrd="2" destOrd="0" presId="urn:microsoft.com/office/officeart/2005/8/layout/pyramid2"/>
    <dgm:cxn modelId="{1FF3E85F-14BB-4390-AA10-249EA9914106}" type="presParOf" srcId="{A7DC7D3A-BE16-4263-B657-DF77132B6594}" destId="{A8B6D90D-564A-4FDC-98F8-D8B569BAAC67}" srcOrd="3" destOrd="0" presId="urn:microsoft.com/office/officeart/2005/8/layout/pyramid2"/>
    <dgm:cxn modelId="{0A389876-913F-47CC-B609-316F31AF3F69}" type="presParOf" srcId="{A7DC7D3A-BE16-4263-B657-DF77132B6594}" destId="{2C66B4B2-ED0B-4114-958D-7437B8553ECA}" srcOrd="4" destOrd="0" presId="urn:microsoft.com/office/officeart/2005/8/layout/pyramid2"/>
    <dgm:cxn modelId="{B430CC18-F4EA-4A96-97F9-518F16F9E3EF}" type="presParOf" srcId="{A7DC7D3A-BE16-4263-B657-DF77132B6594}" destId="{FC8CAB81-EF8E-489E-9DDE-431BB3B1BC97}"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AA0405-3543-4C1E-AED4-3C406F11B897}" type="doc">
      <dgm:prSet loTypeId="urn:microsoft.com/office/officeart/2009/3/layout/HorizontalOrganizationChart" loCatId="hierarchy" qsTypeId="urn:microsoft.com/office/officeart/2005/8/quickstyle/simple1" qsCatId="simple" csTypeId="urn:microsoft.com/office/officeart/2005/8/colors/accent0_3" csCatId="mainScheme" phldr="1"/>
      <dgm:spPr/>
      <dgm:t>
        <a:bodyPr/>
        <a:lstStyle/>
        <a:p>
          <a:endParaRPr lang="en-IN"/>
        </a:p>
      </dgm:t>
    </dgm:pt>
    <dgm:pt modelId="{AC3E5883-016E-4849-B0ED-2F49ADDF6713}">
      <dgm:prSet phldrT="[Text]"/>
      <dgm:spPr/>
      <dgm:t>
        <a:bodyPr/>
        <a:lstStyle/>
        <a:p>
          <a:r>
            <a:rPr lang="en-IN" dirty="0" smtClean="0"/>
            <a:t>State Level</a:t>
          </a:r>
          <a:endParaRPr lang="en-IN" dirty="0"/>
        </a:p>
      </dgm:t>
    </dgm:pt>
    <dgm:pt modelId="{F144570F-99EE-4B12-B228-5F52C025C280}" type="parTrans" cxnId="{E8553985-1FD5-4852-90CA-F84A55AEF8E1}">
      <dgm:prSet/>
      <dgm:spPr/>
      <dgm:t>
        <a:bodyPr/>
        <a:lstStyle/>
        <a:p>
          <a:endParaRPr lang="en-IN"/>
        </a:p>
      </dgm:t>
    </dgm:pt>
    <dgm:pt modelId="{E2E7B77C-8FDC-4F9E-8C4F-138F9815AA82}" type="sibTrans" cxnId="{E8553985-1FD5-4852-90CA-F84A55AEF8E1}">
      <dgm:prSet/>
      <dgm:spPr/>
      <dgm:t>
        <a:bodyPr/>
        <a:lstStyle/>
        <a:p>
          <a:endParaRPr lang="en-IN"/>
        </a:p>
      </dgm:t>
    </dgm:pt>
    <dgm:pt modelId="{81A58095-A806-4180-BF66-D73A48D082E4}">
      <dgm:prSet phldrT="[Text]"/>
      <dgm:spPr/>
      <dgm:t>
        <a:bodyPr/>
        <a:lstStyle/>
        <a:p>
          <a:r>
            <a:rPr lang="en-IN" dirty="0" smtClean="0"/>
            <a:t>Coordination</a:t>
          </a:r>
          <a:endParaRPr lang="en-IN" dirty="0"/>
        </a:p>
      </dgm:t>
    </dgm:pt>
    <dgm:pt modelId="{891A492C-319F-40D6-B0C6-B64C4DD085F4}" type="parTrans" cxnId="{9E8836F1-AEDA-4EF1-ADD6-B8080C201601}">
      <dgm:prSet/>
      <dgm:spPr/>
      <dgm:t>
        <a:bodyPr/>
        <a:lstStyle/>
        <a:p>
          <a:endParaRPr lang="en-IN"/>
        </a:p>
      </dgm:t>
    </dgm:pt>
    <dgm:pt modelId="{834D33C8-A0F3-4D8B-BB86-804756C37301}" type="sibTrans" cxnId="{9E8836F1-AEDA-4EF1-ADD6-B8080C201601}">
      <dgm:prSet/>
      <dgm:spPr/>
      <dgm:t>
        <a:bodyPr/>
        <a:lstStyle/>
        <a:p>
          <a:endParaRPr lang="en-IN"/>
        </a:p>
      </dgm:t>
    </dgm:pt>
    <dgm:pt modelId="{D0B4ADDC-E780-4B8F-949D-8EAE85A69DDE}">
      <dgm:prSet phldrT="[Text]"/>
      <dgm:spPr/>
      <dgm:t>
        <a:bodyPr/>
        <a:lstStyle/>
        <a:p>
          <a:r>
            <a:rPr lang="en-IN" dirty="0" smtClean="0"/>
            <a:t>Preparedness</a:t>
          </a:r>
          <a:endParaRPr lang="en-IN" dirty="0"/>
        </a:p>
      </dgm:t>
    </dgm:pt>
    <dgm:pt modelId="{152591AA-AA55-4653-9710-EACAB8942015}" type="parTrans" cxnId="{C24F211B-6F3F-4D7E-82C7-4C19FB3F5FAA}">
      <dgm:prSet/>
      <dgm:spPr/>
      <dgm:t>
        <a:bodyPr/>
        <a:lstStyle/>
        <a:p>
          <a:endParaRPr lang="en-IN"/>
        </a:p>
      </dgm:t>
    </dgm:pt>
    <dgm:pt modelId="{A9F2B681-B803-4F0A-895B-9E90D263BB80}" type="sibTrans" cxnId="{C24F211B-6F3F-4D7E-82C7-4C19FB3F5FAA}">
      <dgm:prSet/>
      <dgm:spPr/>
      <dgm:t>
        <a:bodyPr/>
        <a:lstStyle/>
        <a:p>
          <a:endParaRPr lang="en-IN"/>
        </a:p>
      </dgm:t>
    </dgm:pt>
    <dgm:pt modelId="{7A0C652D-2CDA-4E9D-9012-19245F8CC8F6}">
      <dgm:prSet phldrT="[Text]"/>
      <dgm:spPr/>
      <dgm:t>
        <a:bodyPr/>
        <a:lstStyle/>
        <a:p>
          <a:r>
            <a:rPr lang="en-IN" dirty="0" smtClean="0"/>
            <a:t>Resource Mobilization</a:t>
          </a:r>
          <a:endParaRPr lang="en-IN" dirty="0"/>
        </a:p>
      </dgm:t>
    </dgm:pt>
    <dgm:pt modelId="{89C189F5-FB3B-43D1-85F0-FA04E41FCED4}" type="parTrans" cxnId="{CA24D3AF-E2E1-43CC-A0E4-069A218CEC04}">
      <dgm:prSet/>
      <dgm:spPr/>
      <dgm:t>
        <a:bodyPr/>
        <a:lstStyle/>
        <a:p>
          <a:endParaRPr lang="en-IN"/>
        </a:p>
      </dgm:t>
    </dgm:pt>
    <dgm:pt modelId="{626F697E-958E-4DB4-9645-899E9B2ADD7B}" type="sibTrans" cxnId="{CA24D3AF-E2E1-43CC-A0E4-069A218CEC04}">
      <dgm:prSet/>
      <dgm:spPr/>
      <dgm:t>
        <a:bodyPr/>
        <a:lstStyle/>
        <a:p>
          <a:endParaRPr lang="en-IN"/>
        </a:p>
      </dgm:t>
    </dgm:pt>
    <dgm:pt modelId="{CE68D698-41A7-47D6-A254-CC77EB4DAAD2}" type="pres">
      <dgm:prSet presAssocID="{56AA0405-3543-4C1E-AED4-3C406F11B897}" presName="hierChild1" presStyleCnt="0">
        <dgm:presLayoutVars>
          <dgm:orgChart val="1"/>
          <dgm:chPref val="1"/>
          <dgm:dir/>
          <dgm:animOne val="branch"/>
          <dgm:animLvl val="lvl"/>
          <dgm:resizeHandles/>
        </dgm:presLayoutVars>
      </dgm:prSet>
      <dgm:spPr/>
      <dgm:t>
        <a:bodyPr/>
        <a:lstStyle/>
        <a:p>
          <a:endParaRPr lang="en-US"/>
        </a:p>
      </dgm:t>
    </dgm:pt>
    <dgm:pt modelId="{334F8538-78F5-4DF8-8C20-512F618B536C}" type="pres">
      <dgm:prSet presAssocID="{AC3E5883-016E-4849-B0ED-2F49ADDF6713}" presName="hierRoot1" presStyleCnt="0">
        <dgm:presLayoutVars>
          <dgm:hierBranch val="init"/>
        </dgm:presLayoutVars>
      </dgm:prSet>
      <dgm:spPr/>
    </dgm:pt>
    <dgm:pt modelId="{86A0DEF0-B56E-484B-BBE8-35CF31E47CFA}" type="pres">
      <dgm:prSet presAssocID="{AC3E5883-016E-4849-B0ED-2F49ADDF6713}" presName="rootComposite1" presStyleCnt="0"/>
      <dgm:spPr/>
    </dgm:pt>
    <dgm:pt modelId="{175E77AD-0D19-403B-982E-37066F89D5D1}" type="pres">
      <dgm:prSet presAssocID="{AC3E5883-016E-4849-B0ED-2F49ADDF6713}" presName="rootText1" presStyleLbl="node0" presStyleIdx="0" presStyleCnt="1">
        <dgm:presLayoutVars>
          <dgm:chPref val="3"/>
        </dgm:presLayoutVars>
      </dgm:prSet>
      <dgm:spPr/>
      <dgm:t>
        <a:bodyPr/>
        <a:lstStyle/>
        <a:p>
          <a:endParaRPr lang="en-US"/>
        </a:p>
      </dgm:t>
    </dgm:pt>
    <dgm:pt modelId="{3278945C-269A-40D5-AB4D-37F4326E2BF5}" type="pres">
      <dgm:prSet presAssocID="{AC3E5883-016E-4849-B0ED-2F49ADDF6713}" presName="rootConnector1" presStyleLbl="node1" presStyleIdx="0" presStyleCnt="0"/>
      <dgm:spPr/>
      <dgm:t>
        <a:bodyPr/>
        <a:lstStyle/>
        <a:p>
          <a:endParaRPr lang="en-US"/>
        </a:p>
      </dgm:t>
    </dgm:pt>
    <dgm:pt modelId="{BACC64AB-744B-49F3-B30A-4904D3AE9BD8}" type="pres">
      <dgm:prSet presAssocID="{AC3E5883-016E-4849-B0ED-2F49ADDF6713}" presName="hierChild2" presStyleCnt="0"/>
      <dgm:spPr/>
    </dgm:pt>
    <dgm:pt modelId="{8B546697-FCB4-45DA-B888-A9058804C562}" type="pres">
      <dgm:prSet presAssocID="{891A492C-319F-40D6-B0C6-B64C4DD085F4}" presName="Name64" presStyleLbl="parChTrans1D2" presStyleIdx="0" presStyleCnt="3"/>
      <dgm:spPr/>
      <dgm:t>
        <a:bodyPr/>
        <a:lstStyle/>
        <a:p>
          <a:endParaRPr lang="en-US"/>
        </a:p>
      </dgm:t>
    </dgm:pt>
    <dgm:pt modelId="{05AE1632-14DF-4201-A7D6-1E879121DA9C}" type="pres">
      <dgm:prSet presAssocID="{81A58095-A806-4180-BF66-D73A48D082E4}" presName="hierRoot2" presStyleCnt="0">
        <dgm:presLayoutVars>
          <dgm:hierBranch val="init"/>
        </dgm:presLayoutVars>
      </dgm:prSet>
      <dgm:spPr/>
    </dgm:pt>
    <dgm:pt modelId="{6BDC67A5-8B9C-4A6D-8C40-5E7D78048719}" type="pres">
      <dgm:prSet presAssocID="{81A58095-A806-4180-BF66-D73A48D082E4}" presName="rootComposite" presStyleCnt="0"/>
      <dgm:spPr/>
    </dgm:pt>
    <dgm:pt modelId="{580561AB-A3BE-4FFE-BCA0-460A28B65E96}" type="pres">
      <dgm:prSet presAssocID="{81A58095-A806-4180-BF66-D73A48D082E4}" presName="rootText" presStyleLbl="node2" presStyleIdx="0" presStyleCnt="3" custScaleX="170930">
        <dgm:presLayoutVars>
          <dgm:chPref val="3"/>
        </dgm:presLayoutVars>
      </dgm:prSet>
      <dgm:spPr/>
      <dgm:t>
        <a:bodyPr/>
        <a:lstStyle/>
        <a:p>
          <a:endParaRPr lang="en-IN"/>
        </a:p>
      </dgm:t>
    </dgm:pt>
    <dgm:pt modelId="{FE655A2C-9380-4570-A819-7D26C1B53C40}" type="pres">
      <dgm:prSet presAssocID="{81A58095-A806-4180-BF66-D73A48D082E4}" presName="rootConnector" presStyleLbl="node2" presStyleIdx="0" presStyleCnt="3"/>
      <dgm:spPr/>
      <dgm:t>
        <a:bodyPr/>
        <a:lstStyle/>
        <a:p>
          <a:endParaRPr lang="en-US"/>
        </a:p>
      </dgm:t>
    </dgm:pt>
    <dgm:pt modelId="{22002390-4629-4E54-A5EF-3DC190B7F4A4}" type="pres">
      <dgm:prSet presAssocID="{81A58095-A806-4180-BF66-D73A48D082E4}" presName="hierChild4" presStyleCnt="0"/>
      <dgm:spPr/>
    </dgm:pt>
    <dgm:pt modelId="{9EC5480C-0ADC-4183-9A21-16A689A5656F}" type="pres">
      <dgm:prSet presAssocID="{81A58095-A806-4180-BF66-D73A48D082E4}" presName="hierChild5" presStyleCnt="0"/>
      <dgm:spPr/>
    </dgm:pt>
    <dgm:pt modelId="{D137B69D-430A-4BA7-8A00-A123FFCAB62D}" type="pres">
      <dgm:prSet presAssocID="{152591AA-AA55-4653-9710-EACAB8942015}" presName="Name64" presStyleLbl="parChTrans1D2" presStyleIdx="1" presStyleCnt="3"/>
      <dgm:spPr/>
      <dgm:t>
        <a:bodyPr/>
        <a:lstStyle/>
        <a:p>
          <a:endParaRPr lang="en-US"/>
        </a:p>
      </dgm:t>
    </dgm:pt>
    <dgm:pt modelId="{D35E5777-A844-44D8-84C8-0D77CA61294B}" type="pres">
      <dgm:prSet presAssocID="{D0B4ADDC-E780-4B8F-949D-8EAE85A69DDE}" presName="hierRoot2" presStyleCnt="0">
        <dgm:presLayoutVars>
          <dgm:hierBranch val="init"/>
        </dgm:presLayoutVars>
      </dgm:prSet>
      <dgm:spPr/>
    </dgm:pt>
    <dgm:pt modelId="{6807C8FA-79A3-47DB-8EA1-E6DB86205864}" type="pres">
      <dgm:prSet presAssocID="{D0B4ADDC-E780-4B8F-949D-8EAE85A69DDE}" presName="rootComposite" presStyleCnt="0"/>
      <dgm:spPr/>
    </dgm:pt>
    <dgm:pt modelId="{DBB80E45-B246-46E3-AFC9-0B5AA593D06E}" type="pres">
      <dgm:prSet presAssocID="{D0B4ADDC-E780-4B8F-949D-8EAE85A69DDE}" presName="rootText" presStyleLbl="node2" presStyleIdx="1" presStyleCnt="3" custScaleX="170582">
        <dgm:presLayoutVars>
          <dgm:chPref val="3"/>
        </dgm:presLayoutVars>
      </dgm:prSet>
      <dgm:spPr/>
      <dgm:t>
        <a:bodyPr/>
        <a:lstStyle/>
        <a:p>
          <a:endParaRPr lang="en-US"/>
        </a:p>
      </dgm:t>
    </dgm:pt>
    <dgm:pt modelId="{1249F28A-7E2D-4BE8-882F-994221DD0BF2}" type="pres">
      <dgm:prSet presAssocID="{D0B4ADDC-E780-4B8F-949D-8EAE85A69DDE}" presName="rootConnector" presStyleLbl="node2" presStyleIdx="1" presStyleCnt="3"/>
      <dgm:spPr/>
      <dgm:t>
        <a:bodyPr/>
        <a:lstStyle/>
        <a:p>
          <a:endParaRPr lang="en-US"/>
        </a:p>
      </dgm:t>
    </dgm:pt>
    <dgm:pt modelId="{9E2BDDC7-E7FF-42ED-93CF-0CAF104B6D8E}" type="pres">
      <dgm:prSet presAssocID="{D0B4ADDC-E780-4B8F-949D-8EAE85A69DDE}" presName="hierChild4" presStyleCnt="0"/>
      <dgm:spPr/>
    </dgm:pt>
    <dgm:pt modelId="{542CF388-49CE-4231-9772-C6AD8C42B42A}" type="pres">
      <dgm:prSet presAssocID="{D0B4ADDC-E780-4B8F-949D-8EAE85A69DDE}" presName="hierChild5" presStyleCnt="0"/>
      <dgm:spPr/>
    </dgm:pt>
    <dgm:pt modelId="{2EA7186F-3CD5-44F8-938D-ADC23549AB69}" type="pres">
      <dgm:prSet presAssocID="{89C189F5-FB3B-43D1-85F0-FA04E41FCED4}" presName="Name64" presStyleLbl="parChTrans1D2" presStyleIdx="2" presStyleCnt="3"/>
      <dgm:spPr/>
      <dgm:t>
        <a:bodyPr/>
        <a:lstStyle/>
        <a:p>
          <a:endParaRPr lang="en-US"/>
        </a:p>
      </dgm:t>
    </dgm:pt>
    <dgm:pt modelId="{27C6B45A-5AB9-4878-AE0B-B02D3AC1C2DF}" type="pres">
      <dgm:prSet presAssocID="{7A0C652D-2CDA-4E9D-9012-19245F8CC8F6}" presName="hierRoot2" presStyleCnt="0">
        <dgm:presLayoutVars>
          <dgm:hierBranch val="init"/>
        </dgm:presLayoutVars>
      </dgm:prSet>
      <dgm:spPr/>
    </dgm:pt>
    <dgm:pt modelId="{1A47A8AF-8E40-44BD-9B90-1C827E897515}" type="pres">
      <dgm:prSet presAssocID="{7A0C652D-2CDA-4E9D-9012-19245F8CC8F6}" presName="rootComposite" presStyleCnt="0"/>
      <dgm:spPr/>
    </dgm:pt>
    <dgm:pt modelId="{8A2FF973-DCE0-4227-9D89-F32B2FB6836D}" type="pres">
      <dgm:prSet presAssocID="{7A0C652D-2CDA-4E9D-9012-19245F8CC8F6}" presName="rootText" presStyleLbl="node2" presStyleIdx="2" presStyleCnt="3" custScaleX="168021">
        <dgm:presLayoutVars>
          <dgm:chPref val="3"/>
        </dgm:presLayoutVars>
      </dgm:prSet>
      <dgm:spPr/>
      <dgm:t>
        <a:bodyPr/>
        <a:lstStyle/>
        <a:p>
          <a:endParaRPr lang="en-US"/>
        </a:p>
      </dgm:t>
    </dgm:pt>
    <dgm:pt modelId="{293FCE74-2B51-4F1A-BAF1-E5ED30F8E38B}" type="pres">
      <dgm:prSet presAssocID="{7A0C652D-2CDA-4E9D-9012-19245F8CC8F6}" presName="rootConnector" presStyleLbl="node2" presStyleIdx="2" presStyleCnt="3"/>
      <dgm:spPr/>
      <dgm:t>
        <a:bodyPr/>
        <a:lstStyle/>
        <a:p>
          <a:endParaRPr lang="en-US"/>
        </a:p>
      </dgm:t>
    </dgm:pt>
    <dgm:pt modelId="{8F44FEDC-466A-497B-B393-A742B4698196}" type="pres">
      <dgm:prSet presAssocID="{7A0C652D-2CDA-4E9D-9012-19245F8CC8F6}" presName="hierChild4" presStyleCnt="0"/>
      <dgm:spPr/>
    </dgm:pt>
    <dgm:pt modelId="{99F1AC1C-BADE-4941-9844-BC9467427480}" type="pres">
      <dgm:prSet presAssocID="{7A0C652D-2CDA-4E9D-9012-19245F8CC8F6}" presName="hierChild5" presStyleCnt="0"/>
      <dgm:spPr/>
    </dgm:pt>
    <dgm:pt modelId="{152AAD61-FE33-48E6-B855-AE02DBF81565}" type="pres">
      <dgm:prSet presAssocID="{AC3E5883-016E-4849-B0ED-2F49ADDF6713}" presName="hierChild3" presStyleCnt="0"/>
      <dgm:spPr/>
    </dgm:pt>
  </dgm:ptLst>
  <dgm:cxnLst>
    <dgm:cxn modelId="{E8553985-1FD5-4852-90CA-F84A55AEF8E1}" srcId="{56AA0405-3543-4C1E-AED4-3C406F11B897}" destId="{AC3E5883-016E-4849-B0ED-2F49ADDF6713}" srcOrd="0" destOrd="0" parTransId="{F144570F-99EE-4B12-B228-5F52C025C280}" sibTransId="{E2E7B77C-8FDC-4F9E-8C4F-138F9815AA82}"/>
    <dgm:cxn modelId="{09CD3593-2975-45EB-9AE9-C17A75F8E783}" type="presOf" srcId="{891A492C-319F-40D6-B0C6-B64C4DD085F4}" destId="{8B546697-FCB4-45DA-B888-A9058804C562}" srcOrd="0" destOrd="0" presId="urn:microsoft.com/office/officeart/2009/3/layout/HorizontalOrganizationChart"/>
    <dgm:cxn modelId="{C24F211B-6F3F-4D7E-82C7-4C19FB3F5FAA}" srcId="{AC3E5883-016E-4849-B0ED-2F49ADDF6713}" destId="{D0B4ADDC-E780-4B8F-949D-8EAE85A69DDE}" srcOrd="1" destOrd="0" parTransId="{152591AA-AA55-4653-9710-EACAB8942015}" sibTransId="{A9F2B681-B803-4F0A-895B-9E90D263BB80}"/>
    <dgm:cxn modelId="{68C0BF98-FCFB-4B0B-BAE6-C311BC33D2AF}" type="presOf" srcId="{56AA0405-3543-4C1E-AED4-3C406F11B897}" destId="{CE68D698-41A7-47D6-A254-CC77EB4DAAD2}" srcOrd="0" destOrd="0" presId="urn:microsoft.com/office/officeart/2009/3/layout/HorizontalOrganizationChart"/>
    <dgm:cxn modelId="{00B66BFE-7C18-45E1-B5D3-FFD696DFE535}" type="presOf" srcId="{D0B4ADDC-E780-4B8F-949D-8EAE85A69DDE}" destId="{DBB80E45-B246-46E3-AFC9-0B5AA593D06E}" srcOrd="0" destOrd="0" presId="urn:microsoft.com/office/officeart/2009/3/layout/HorizontalOrganizationChart"/>
    <dgm:cxn modelId="{A27E89D7-3A08-413E-BF01-5C519B49E673}" type="presOf" srcId="{D0B4ADDC-E780-4B8F-949D-8EAE85A69DDE}" destId="{1249F28A-7E2D-4BE8-882F-994221DD0BF2}" srcOrd="1" destOrd="0" presId="urn:microsoft.com/office/officeart/2009/3/layout/HorizontalOrganizationChart"/>
    <dgm:cxn modelId="{5DB48A33-71D5-4D82-A28B-1F144AA4A664}" type="presOf" srcId="{81A58095-A806-4180-BF66-D73A48D082E4}" destId="{580561AB-A3BE-4FFE-BCA0-460A28B65E96}" srcOrd="0" destOrd="0" presId="urn:microsoft.com/office/officeart/2009/3/layout/HorizontalOrganizationChart"/>
    <dgm:cxn modelId="{213F27D8-89BF-48C8-AB9D-5E1D0BCAF030}" type="presOf" srcId="{AC3E5883-016E-4849-B0ED-2F49ADDF6713}" destId="{3278945C-269A-40D5-AB4D-37F4326E2BF5}" srcOrd="1" destOrd="0" presId="urn:microsoft.com/office/officeart/2009/3/layout/HorizontalOrganizationChart"/>
    <dgm:cxn modelId="{CA24D3AF-E2E1-43CC-A0E4-069A218CEC04}" srcId="{AC3E5883-016E-4849-B0ED-2F49ADDF6713}" destId="{7A0C652D-2CDA-4E9D-9012-19245F8CC8F6}" srcOrd="2" destOrd="0" parTransId="{89C189F5-FB3B-43D1-85F0-FA04E41FCED4}" sibTransId="{626F697E-958E-4DB4-9645-899E9B2ADD7B}"/>
    <dgm:cxn modelId="{93B624B2-D9D5-4FEB-9EC2-0B4E4902FA8B}" type="presOf" srcId="{89C189F5-FB3B-43D1-85F0-FA04E41FCED4}" destId="{2EA7186F-3CD5-44F8-938D-ADC23549AB69}" srcOrd="0" destOrd="0" presId="urn:microsoft.com/office/officeart/2009/3/layout/HorizontalOrganizationChart"/>
    <dgm:cxn modelId="{59BD61A5-F53D-4CBB-855D-1E0ED9C525CA}" type="presOf" srcId="{AC3E5883-016E-4849-B0ED-2F49ADDF6713}" destId="{175E77AD-0D19-403B-982E-37066F89D5D1}" srcOrd="0" destOrd="0" presId="urn:microsoft.com/office/officeart/2009/3/layout/HorizontalOrganizationChart"/>
    <dgm:cxn modelId="{9E8836F1-AEDA-4EF1-ADD6-B8080C201601}" srcId="{AC3E5883-016E-4849-B0ED-2F49ADDF6713}" destId="{81A58095-A806-4180-BF66-D73A48D082E4}" srcOrd="0" destOrd="0" parTransId="{891A492C-319F-40D6-B0C6-B64C4DD085F4}" sibTransId="{834D33C8-A0F3-4D8B-BB86-804756C37301}"/>
    <dgm:cxn modelId="{5FAD496B-DAAF-4BFD-9DA1-5432A80AD715}" type="presOf" srcId="{7A0C652D-2CDA-4E9D-9012-19245F8CC8F6}" destId="{293FCE74-2B51-4F1A-BAF1-E5ED30F8E38B}" srcOrd="1" destOrd="0" presId="urn:microsoft.com/office/officeart/2009/3/layout/HorizontalOrganizationChart"/>
    <dgm:cxn modelId="{3F8513F1-71F2-4B24-A497-3E4CBF2F794D}" type="presOf" srcId="{81A58095-A806-4180-BF66-D73A48D082E4}" destId="{FE655A2C-9380-4570-A819-7D26C1B53C40}" srcOrd="1" destOrd="0" presId="urn:microsoft.com/office/officeart/2009/3/layout/HorizontalOrganizationChart"/>
    <dgm:cxn modelId="{78FD55A5-C4C5-4E18-8861-E752680E4071}" type="presOf" srcId="{7A0C652D-2CDA-4E9D-9012-19245F8CC8F6}" destId="{8A2FF973-DCE0-4227-9D89-F32B2FB6836D}" srcOrd="0" destOrd="0" presId="urn:microsoft.com/office/officeart/2009/3/layout/HorizontalOrganizationChart"/>
    <dgm:cxn modelId="{BC0FCF85-84F4-41D6-B4D0-B5CF6D414DEA}" type="presOf" srcId="{152591AA-AA55-4653-9710-EACAB8942015}" destId="{D137B69D-430A-4BA7-8A00-A123FFCAB62D}" srcOrd="0" destOrd="0" presId="urn:microsoft.com/office/officeart/2009/3/layout/HorizontalOrganizationChart"/>
    <dgm:cxn modelId="{307DEA7C-49FF-48BE-9BB2-89C99772BAD6}" type="presParOf" srcId="{CE68D698-41A7-47D6-A254-CC77EB4DAAD2}" destId="{334F8538-78F5-4DF8-8C20-512F618B536C}" srcOrd="0" destOrd="0" presId="urn:microsoft.com/office/officeart/2009/3/layout/HorizontalOrganizationChart"/>
    <dgm:cxn modelId="{C8898214-5DDA-411F-A6D3-479BE75E77D6}" type="presParOf" srcId="{334F8538-78F5-4DF8-8C20-512F618B536C}" destId="{86A0DEF0-B56E-484B-BBE8-35CF31E47CFA}" srcOrd="0" destOrd="0" presId="urn:microsoft.com/office/officeart/2009/3/layout/HorizontalOrganizationChart"/>
    <dgm:cxn modelId="{60A9B4BA-6148-4F0A-8D19-78E8F07E8DF2}" type="presParOf" srcId="{86A0DEF0-B56E-484B-BBE8-35CF31E47CFA}" destId="{175E77AD-0D19-403B-982E-37066F89D5D1}" srcOrd="0" destOrd="0" presId="urn:microsoft.com/office/officeart/2009/3/layout/HorizontalOrganizationChart"/>
    <dgm:cxn modelId="{F9897543-176F-4D41-945B-36453F123884}" type="presParOf" srcId="{86A0DEF0-B56E-484B-BBE8-35CF31E47CFA}" destId="{3278945C-269A-40D5-AB4D-37F4326E2BF5}" srcOrd="1" destOrd="0" presId="urn:microsoft.com/office/officeart/2009/3/layout/HorizontalOrganizationChart"/>
    <dgm:cxn modelId="{57A07A32-C0AA-4B4C-9CCF-41AD58E2894E}" type="presParOf" srcId="{334F8538-78F5-4DF8-8C20-512F618B536C}" destId="{BACC64AB-744B-49F3-B30A-4904D3AE9BD8}" srcOrd="1" destOrd="0" presId="urn:microsoft.com/office/officeart/2009/3/layout/HorizontalOrganizationChart"/>
    <dgm:cxn modelId="{2A87A3A2-1042-43C8-95C8-C185ACDB3F4B}" type="presParOf" srcId="{BACC64AB-744B-49F3-B30A-4904D3AE9BD8}" destId="{8B546697-FCB4-45DA-B888-A9058804C562}" srcOrd="0" destOrd="0" presId="urn:microsoft.com/office/officeart/2009/3/layout/HorizontalOrganizationChart"/>
    <dgm:cxn modelId="{6F9D23E9-3F74-4BA2-A085-BF0A0EF86CCF}" type="presParOf" srcId="{BACC64AB-744B-49F3-B30A-4904D3AE9BD8}" destId="{05AE1632-14DF-4201-A7D6-1E879121DA9C}" srcOrd="1" destOrd="0" presId="urn:microsoft.com/office/officeart/2009/3/layout/HorizontalOrganizationChart"/>
    <dgm:cxn modelId="{71CE7266-AB88-4BB5-BDF0-B13D484504D5}" type="presParOf" srcId="{05AE1632-14DF-4201-A7D6-1E879121DA9C}" destId="{6BDC67A5-8B9C-4A6D-8C40-5E7D78048719}" srcOrd="0" destOrd="0" presId="urn:microsoft.com/office/officeart/2009/3/layout/HorizontalOrganizationChart"/>
    <dgm:cxn modelId="{AA6A4AAA-BD46-4296-A789-73E99C850550}" type="presParOf" srcId="{6BDC67A5-8B9C-4A6D-8C40-5E7D78048719}" destId="{580561AB-A3BE-4FFE-BCA0-460A28B65E96}" srcOrd="0" destOrd="0" presId="urn:microsoft.com/office/officeart/2009/3/layout/HorizontalOrganizationChart"/>
    <dgm:cxn modelId="{4084BDE6-A0F9-4349-B851-9E99F9E659BE}" type="presParOf" srcId="{6BDC67A5-8B9C-4A6D-8C40-5E7D78048719}" destId="{FE655A2C-9380-4570-A819-7D26C1B53C40}" srcOrd="1" destOrd="0" presId="urn:microsoft.com/office/officeart/2009/3/layout/HorizontalOrganizationChart"/>
    <dgm:cxn modelId="{DA3E5F21-6C17-4CA5-ADD9-94668A8B675C}" type="presParOf" srcId="{05AE1632-14DF-4201-A7D6-1E879121DA9C}" destId="{22002390-4629-4E54-A5EF-3DC190B7F4A4}" srcOrd="1" destOrd="0" presId="urn:microsoft.com/office/officeart/2009/3/layout/HorizontalOrganizationChart"/>
    <dgm:cxn modelId="{93AE9E7B-34CE-4CB5-AF6E-BE99C256AE6D}" type="presParOf" srcId="{05AE1632-14DF-4201-A7D6-1E879121DA9C}" destId="{9EC5480C-0ADC-4183-9A21-16A689A5656F}" srcOrd="2" destOrd="0" presId="urn:microsoft.com/office/officeart/2009/3/layout/HorizontalOrganizationChart"/>
    <dgm:cxn modelId="{96CCC3A9-BC98-40DF-9F0C-27E649233F68}" type="presParOf" srcId="{BACC64AB-744B-49F3-B30A-4904D3AE9BD8}" destId="{D137B69D-430A-4BA7-8A00-A123FFCAB62D}" srcOrd="2" destOrd="0" presId="urn:microsoft.com/office/officeart/2009/3/layout/HorizontalOrganizationChart"/>
    <dgm:cxn modelId="{DD339077-CFB1-4760-BCED-0C847394E903}" type="presParOf" srcId="{BACC64AB-744B-49F3-B30A-4904D3AE9BD8}" destId="{D35E5777-A844-44D8-84C8-0D77CA61294B}" srcOrd="3" destOrd="0" presId="urn:microsoft.com/office/officeart/2009/3/layout/HorizontalOrganizationChart"/>
    <dgm:cxn modelId="{855EEC0E-BBAD-447C-9A77-8B99A5FD8BE4}" type="presParOf" srcId="{D35E5777-A844-44D8-84C8-0D77CA61294B}" destId="{6807C8FA-79A3-47DB-8EA1-E6DB86205864}" srcOrd="0" destOrd="0" presId="urn:microsoft.com/office/officeart/2009/3/layout/HorizontalOrganizationChart"/>
    <dgm:cxn modelId="{61CCDA0D-CB30-440F-8F93-65A9B7037A3C}" type="presParOf" srcId="{6807C8FA-79A3-47DB-8EA1-E6DB86205864}" destId="{DBB80E45-B246-46E3-AFC9-0B5AA593D06E}" srcOrd="0" destOrd="0" presId="urn:microsoft.com/office/officeart/2009/3/layout/HorizontalOrganizationChart"/>
    <dgm:cxn modelId="{CEC31B28-FA4F-4C62-B358-AF4935B7F231}" type="presParOf" srcId="{6807C8FA-79A3-47DB-8EA1-E6DB86205864}" destId="{1249F28A-7E2D-4BE8-882F-994221DD0BF2}" srcOrd="1" destOrd="0" presId="urn:microsoft.com/office/officeart/2009/3/layout/HorizontalOrganizationChart"/>
    <dgm:cxn modelId="{86C0C3A8-4E46-4D85-BE67-82920A38F7E7}" type="presParOf" srcId="{D35E5777-A844-44D8-84C8-0D77CA61294B}" destId="{9E2BDDC7-E7FF-42ED-93CF-0CAF104B6D8E}" srcOrd="1" destOrd="0" presId="urn:microsoft.com/office/officeart/2009/3/layout/HorizontalOrganizationChart"/>
    <dgm:cxn modelId="{A0DAC274-07C7-487D-97DF-D2A917873D17}" type="presParOf" srcId="{D35E5777-A844-44D8-84C8-0D77CA61294B}" destId="{542CF388-49CE-4231-9772-C6AD8C42B42A}" srcOrd="2" destOrd="0" presId="urn:microsoft.com/office/officeart/2009/3/layout/HorizontalOrganizationChart"/>
    <dgm:cxn modelId="{85E46CAA-DCE5-4F64-84E6-49685194792E}" type="presParOf" srcId="{BACC64AB-744B-49F3-B30A-4904D3AE9BD8}" destId="{2EA7186F-3CD5-44F8-938D-ADC23549AB69}" srcOrd="4" destOrd="0" presId="urn:microsoft.com/office/officeart/2009/3/layout/HorizontalOrganizationChart"/>
    <dgm:cxn modelId="{9BF5678E-F91A-4460-A881-DE602CB4C684}" type="presParOf" srcId="{BACC64AB-744B-49F3-B30A-4904D3AE9BD8}" destId="{27C6B45A-5AB9-4878-AE0B-B02D3AC1C2DF}" srcOrd="5" destOrd="0" presId="urn:microsoft.com/office/officeart/2009/3/layout/HorizontalOrganizationChart"/>
    <dgm:cxn modelId="{BFF7C663-5DB2-49ED-A93A-904BE746F4E2}" type="presParOf" srcId="{27C6B45A-5AB9-4878-AE0B-B02D3AC1C2DF}" destId="{1A47A8AF-8E40-44BD-9B90-1C827E897515}" srcOrd="0" destOrd="0" presId="urn:microsoft.com/office/officeart/2009/3/layout/HorizontalOrganizationChart"/>
    <dgm:cxn modelId="{26A68475-48BE-4150-AB63-100616EA34F8}" type="presParOf" srcId="{1A47A8AF-8E40-44BD-9B90-1C827E897515}" destId="{8A2FF973-DCE0-4227-9D89-F32B2FB6836D}" srcOrd="0" destOrd="0" presId="urn:microsoft.com/office/officeart/2009/3/layout/HorizontalOrganizationChart"/>
    <dgm:cxn modelId="{F5663224-4E4F-4594-9B65-0EADEA792DFC}" type="presParOf" srcId="{1A47A8AF-8E40-44BD-9B90-1C827E897515}" destId="{293FCE74-2B51-4F1A-BAF1-E5ED30F8E38B}" srcOrd="1" destOrd="0" presId="urn:microsoft.com/office/officeart/2009/3/layout/HorizontalOrganizationChart"/>
    <dgm:cxn modelId="{C40F9F71-9EA3-4A63-89E0-C141CEDF3A75}" type="presParOf" srcId="{27C6B45A-5AB9-4878-AE0B-B02D3AC1C2DF}" destId="{8F44FEDC-466A-497B-B393-A742B4698196}" srcOrd="1" destOrd="0" presId="urn:microsoft.com/office/officeart/2009/3/layout/HorizontalOrganizationChart"/>
    <dgm:cxn modelId="{7266C10B-FEDA-485B-9F18-7A3FE67B4FBF}" type="presParOf" srcId="{27C6B45A-5AB9-4878-AE0B-B02D3AC1C2DF}" destId="{99F1AC1C-BADE-4941-9844-BC9467427480}" srcOrd="2" destOrd="0" presId="urn:microsoft.com/office/officeart/2009/3/layout/HorizontalOrganizationChart"/>
    <dgm:cxn modelId="{E47C8B78-9267-4CB9-B149-5FF6632CAC54}" type="presParOf" srcId="{334F8538-78F5-4DF8-8C20-512F618B536C}" destId="{152AAD61-FE33-48E6-B855-AE02DBF81565}" srcOrd="2" destOrd="0" presId="urn:microsoft.com/office/officeart/2009/3/layout/HorizontalOrganizationChar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74B396-8C99-4729-87F3-0810A8978CE8}">
      <dsp:nvSpPr>
        <dsp:cNvPr id="0" name=""/>
        <dsp:cNvSpPr/>
      </dsp:nvSpPr>
      <dsp:spPr>
        <a:xfrm>
          <a:off x="0" y="362776"/>
          <a:ext cx="8128000" cy="4788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D70C68-6938-4B3A-BC18-7B4D510FD475}">
      <dsp:nvSpPr>
        <dsp:cNvPr id="0" name=""/>
        <dsp:cNvSpPr/>
      </dsp:nvSpPr>
      <dsp:spPr>
        <a:xfrm>
          <a:off x="406400" y="82336"/>
          <a:ext cx="5689600" cy="5608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844550">
            <a:lnSpc>
              <a:spcPct val="90000"/>
            </a:lnSpc>
            <a:spcBef>
              <a:spcPct val="0"/>
            </a:spcBef>
            <a:spcAft>
              <a:spcPct val="35000"/>
            </a:spcAft>
          </a:pPr>
          <a:r>
            <a:rPr lang="en-IN" sz="1900" kern="1200" dirty="0" smtClean="0"/>
            <a:t>National</a:t>
          </a:r>
          <a:endParaRPr lang="en-IN" sz="1900" kern="1200" dirty="0"/>
        </a:p>
      </dsp:txBody>
      <dsp:txXfrm>
        <a:off x="406400" y="82336"/>
        <a:ext cx="5689600" cy="560880"/>
      </dsp:txXfrm>
    </dsp:sp>
    <dsp:sp modelId="{9A52F475-C60A-4F48-A059-0948FA2B241B}">
      <dsp:nvSpPr>
        <dsp:cNvPr id="0" name=""/>
        <dsp:cNvSpPr/>
      </dsp:nvSpPr>
      <dsp:spPr>
        <a:xfrm>
          <a:off x="0" y="1224616"/>
          <a:ext cx="8128000" cy="4788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8C4114-DF18-4594-ABA9-5499C1C3932C}">
      <dsp:nvSpPr>
        <dsp:cNvPr id="0" name=""/>
        <dsp:cNvSpPr/>
      </dsp:nvSpPr>
      <dsp:spPr>
        <a:xfrm>
          <a:off x="406400" y="944176"/>
          <a:ext cx="5689600" cy="56088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844550">
            <a:lnSpc>
              <a:spcPct val="90000"/>
            </a:lnSpc>
            <a:spcBef>
              <a:spcPct val="0"/>
            </a:spcBef>
            <a:spcAft>
              <a:spcPct val="35000"/>
            </a:spcAft>
          </a:pPr>
          <a:r>
            <a:rPr lang="en-IN" sz="1900" kern="1200" dirty="0" smtClean="0"/>
            <a:t>State</a:t>
          </a:r>
          <a:endParaRPr lang="en-IN" sz="1900" kern="1200" dirty="0"/>
        </a:p>
      </dsp:txBody>
      <dsp:txXfrm>
        <a:off x="406400" y="944176"/>
        <a:ext cx="5689600" cy="560880"/>
      </dsp:txXfrm>
    </dsp:sp>
    <dsp:sp modelId="{41A9753B-5020-4467-8E26-30CF4E45B14D}">
      <dsp:nvSpPr>
        <dsp:cNvPr id="0" name=""/>
        <dsp:cNvSpPr/>
      </dsp:nvSpPr>
      <dsp:spPr>
        <a:xfrm>
          <a:off x="0" y="2086456"/>
          <a:ext cx="8128000" cy="478800"/>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B02FFD-7DDD-40AB-8D2D-2D30B307CCAC}">
      <dsp:nvSpPr>
        <dsp:cNvPr id="0" name=""/>
        <dsp:cNvSpPr/>
      </dsp:nvSpPr>
      <dsp:spPr>
        <a:xfrm>
          <a:off x="406400" y="1806016"/>
          <a:ext cx="5689600" cy="56088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844550">
            <a:lnSpc>
              <a:spcPct val="90000"/>
            </a:lnSpc>
            <a:spcBef>
              <a:spcPct val="0"/>
            </a:spcBef>
            <a:spcAft>
              <a:spcPct val="35000"/>
            </a:spcAft>
          </a:pPr>
          <a:r>
            <a:rPr lang="en-IN" sz="1900" kern="1200" dirty="0" smtClean="0"/>
            <a:t>District</a:t>
          </a:r>
          <a:endParaRPr lang="en-IN" sz="1900" kern="1200" dirty="0"/>
        </a:p>
      </dsp:txBody>
      <dsp:txXfrm>
        <a:off x="406400" y="1806016"/>
        <a:ext cx="5689600" cy="560880"/>
      </dsp:txXfrm>
    </dsp:sp>
    <dsp:sp modelId="{E2466C2A-D6D1-40D4-8277-21372D3C1A1E}">
      <dsp:nvSpPr>
        <dsp:cNvPr id="0" name=""/>
        <dsp:cNvSpPr/>
      </dsp:nvSpPr>
      <dsp:spPr>
        <a:xfrm>
          <a:off x="0" y="2948296"/>
          <a:ext cx="8128000" cy="478800"/>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91569D-97D4-4AD1-BAE3-6D92785E8EFB}">
      <dsp:nvSpPr>
        <dsp:cNvPr id="0" name=""/>
        <dsp:cNvSpPr/>
      </dsp:nvSpPr>
      <dsp:spPr>
        <a:xfrm>
          <a:off x="406400" y="2667856"/>
          <a:ext cx="5689600" cy="5608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l" defTabSz="844550">
            <a:lnSpc>
              <a:spcPct val="90000"/>
            </a:lnSpc>
            <a:spcBef>
              <a:spcPct val="0"/>
            </a:spcBef>
            <a:spcAft>
              <a:spcPct val="35000"/>
            </a:spcAft>
          </a:pPr>
          <a:r>
            <a:rPr lang="en-IN" sz="1900" kern="1200" dirty="0" smtClean="0"/>
            <a:t>Local</a:t>
          </a:r>
          <a:endParaRPr lang="en-IN" sz="1900" kern="1200" dirty="0"/>
        </a:p>
      </dsp:txBody>
      <dsp:txXfrm>
        <a:off x="406400" y="2667856"/>
        <a:ext cx="5689600" cy="5608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5E484B-DF89-4390-9164-576AC8B72EEF}">
      <dsp:nvSpPr>
        <dsp:cNvPr id="0" name=""/>
        <dsp:cNvSpPr/>
      </dsp:nvSpPr>
      <dsp:spPr>
        <a:xfrm>
          <a:off x="2716133" y="0"/>
          <a:ext cx="4022725" cy="4022725"/>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C8DC1-DDEC-4CB1-A3F2-2DDCB9FBD30D}">
      <dsp:nvSpPr>
        <dsp:cNvPr id="0" name=""/>
        <dsp:cNvSpPr/>
      </dsp:nvSpPr>
      <dsp:spPr>
        <a:xfrm>
          <a:off x="4727495" y="404433"/>
          <a:ext cx="2614771" cy="952254"/>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IN" sz="3900" kern="1200" smtClean="0"/>
            <a:t>NDMA</a:t>
          </a:r>
          <a:endParaRPr lang="en-IN" sz="3900" kern="1200" dirty="0"/>
        </a:p>
      </dsp:txBody>
      <dsp:txXfrm>
        <a:off x="4727495" y="404433"/>
        <a:ext cx="2614771" cy="952254"/>
      </dsp:txXfrm>
    </dsp:sp>
    <dsp:sp modelId="{8A181A31-588B-40CA-8D26-1939624E9190}">
      <dsp:nvSpPr>
        <dsp:cNvPr id="0" name=""/>
        <dsp:cNvSpPr/>
      </dsp:nvSpPr>
      <dsp:spPr>
        <a:xfrm>
          <a:off x="4727495" y="1475719"/>
          <a:ext cx="2614771" cy="952254"/>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IN" sz="3900" kern="1200" dirty="0" smtClean="0"/>
            <a:t>SDMA</a:t>
          </a:r>
          <a:endParaRPr lang="en-IN" sz="3900" kern="1200" dirty="0"/>
        </a:p>
      </dsp:txBody>
      <dsp:txXfrm>
        <a:off x="4727495" y="1475719"/>
        <a:ext cx="2614771" cy="952254"/>
      </dsp:txXfrm>
    </dsp:sp>
    <dsp:sp modelId="{2C66B4B2-ED0B-4114-958D-7437B8553ECA}">
      <dsp:nvSpPr>
        <dsp:cNvPr id="0" name=""/>
        <dsp:cNvSpPr/>
      </dsp:nvSpPr>
      <dsp:spPr>
        <a:xfrm>
          <a:off x="4727495" y="2547005"/>
          <a:ext cx="2614771" cy="952254"/>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IN" sz="3900" kern="1200" dirty="0" smtClean="0"/>
            <a:t>DDMA</a:t>
          </a:r>
          <a:endParaRPr lang="en-IN" sz="3900" kern="1200" dirty="0"/>
        </a:p>
      </dsp:txBody>
      <dsp:txXfrm>
        <a:off x="4727495" y="2547005"/>
        <a:ext cx="2614771" cy="95225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A7186F-3CD5-44F8-938D-ADC23549AB69}">
      <dsp:nvSpPr>
        <dsp:cNvPr id="0" name=""/>
        <dsp:cNvSpPr/>
      </dsp:nvSpPr>
      <dsp:spPr>
        <a:xfrm>
          <a:off x="2343023" y="1018116"/>
          <a:ext cx="349225" cy="750834"/>
        </a:xfrm>
        <a:custGeom>
          <a:avLst/>
          <a:gdLst/>
          <a:ahLst/>
          <a:cxnLst/>
          <a:rect l="0" t="0" r="0" b="0"/>
          <a:pathLst>
            <a:path>
              <a:moveTo>
                <a:pt x="0" y="0"/>
              </a:moveTo>
              <a:lnTo>
                <a:pt x="174612" y="0"/>
              </a:lnTo>
              <a:lnTo>
                <a:pt x="174612" y="750834"/>
              </a:lnTo>
              <a:lnTo>
                <a:pt x="349225" y="750834"/>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37B69D-430A-4BA7-8A00-A123FFCAB62D}">
      <dsp:nvSpPr>
        <dsp:cNvPr id="0" name=""/>
        <dsp:cNvSpPr/>
      </dsp:nvSpPr>
      <dsp:spPr>
        <a:xfrm>
          <a:off x="2343023" y="972396"/>
          <a:ext cx="349225" cy="91440"/>
        </a:xfrm>
        <a:custGeom>
          <a:avLst/>
          <a:gdLst/>
          <a:ahLst/>
          <a:cxnLst/>
          <a:rect l="0" t="0" r="0" b="0"/>
          <a:pathLst>
            <a:path>
              <a:moveTo>
                <a:pt x="0" y="45720"/>
              </a:moveTo>
              <a:lnTo>
                <a:pt x="349225" y="45720"/>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546697-FCB4-45DA-B888-A9058804C562}">
      <dsp:nvSpPr>
        <dsp:cNvPr id="0" name=""/>
        <dsp:cNvSpPr/>
      </dsp:nvSpPr>
      <dsp:spPr>
        <a:xfrm>
          <a:off x="2343023" y="267282"/>
          <a:ext cx="349225" cy="750834"/>
        </a:xfrm>
        <a:custGeom>
          <a:avLst/>
          <a:gdLst/>
          <a:ahLst/>
          <a:cxnLst/>
          <a:rect l="0" t="0" r="0" b="0"/>
          <a:pathLst>
            <a:path>
              <a:moveTo>
                <a:pt x="0" y="750834"/>
              </a:moveTo>
              <a:lnTo>
                <a:pt x="174612" y="750834"/>
              </a:lnTo>
              <a:lnTo>
                <a:pt x="174612" y="0"/>
              </a:lnTo>
              <a:lnTo>
                <a:pt x="349225" y="0"/>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5E77AD-0D19-403B-982E-37066F89D5D1}">
      <dsp:nvSpPr>
        <dsp:cNvPr id="0" name=""/>
        <dsp:cNvSpPr/>
      </dsp:nvSpPr>
      <dsp:spPr>
        <a:xfrm>
          <a:off x="596897" y="751832"/>
          <a:ext cx="1746125" cy="532568"/>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IN" sz="2500" kern="1200" dirty="0" smtClean="0"/>
            <a:t>State Level</a:t>
          </a:r>
          <a:endParaRPr lang="en-IN" sz="2500" kern="1200" dirty="0"/>
        </a:p>
      </dsp:txBody>
      <dsp:txXfrm>
        <a:off x="596897" y="751832"/>
        <a:ext cx="1746125" cy="532568"/>
      </dsp:txXfrm>
    </dsp:sp>
    <dsp:sp modelId="{580561AB-A3BE-4FFE-BCA0-460A28B65E96}">
      <dsp:nvSpPr>
        <dsp:cNvPr id="0" name=""/>
        <dsp:cNvSpPr/>
      </dsp:nvSpPr>
      <dsp:spPr>
        <a:xfrm>
          <a:off x="2692249" y="998"/>
          <a:ext cx="2984653" cy="532568"/>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IN" sz="2500" kern="1200" dirty="0" smtClean="0"/>
            <a:t>Coordination</a:t>
          </a:r>
          <a:endParaRPr lang="en-IN" sz="2500" kern="1200" dirty="0"/>
        </a:p>
      </dsp:txBody>
      <dsp:txXfrm>
        <a:off x="2692249" y="998"/>
        <a:ext cx="2984653" cy="532568"/>
      </dsp:txXfrm>
    </dsp:sp>
    <dsp:sp modelId="{DBB80E45-B246-46E3-AFC9-0B5AA593D06E}">
      <dsp:nvSpPr>
        <dsp:cNvPr id="0" name=""/>
        <dsp:cNvSpPr/>
      </dsp:nvSpPr>
      <dsp:spPr>
        <a:xfrm>
          <a:off x="2692249" y="751832"/>
          <a:ext cx="2978576" cy="532568"/>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IN" sz="2500" kern="1200" dirty="0" smtClean="0"/>
            <a:t>Preparedness</a:t>
          </a:r>
          <a:endParaRPr lang="en-IN" sz="2500" kern="1200" dirty="0"/>
        </a:p>
      </dsp:txBody>
      <dsp:txXfrm>
        <a:off x="2692249" y="751832"/>
        <a:ext cx="2978576" cy="532568"/>
      </dsp:txXfrm>
    </dsp:sp>
    <dsp:sp modelId="{8A2FF973-DCE0-4227-9D89-F32B2FB6836D}">
      <dsp:nvSpPr>
        <dsp:cNvPr id="0" name=""/>
        <dsp:cNvSpPr/>
      </dsp:nvSpPr>
      <dsp:spPr>
        <a:xfrm>
          <a:off x="2692249" y="1502666"/>
          <a:ext cx="2933858" cy="532568"/>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IN" sz="2500" kern="1200" dirty="0" smtClean="0"/>
            <a:t>Resource Mobilization</a:t>
          </a:r>
          <a:endParaRPr lang="en-IN" sz="2500" kern="1200" dirty="0"/>
        </a:p>
      </dsp:txBody>
      <dsp:txXfrm>
        <a:off x="2692249" y="1502666"/>
        <a:ext cx="2933858" cy="532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95EC2-3FF5-426A-AAC6-9270B6F04C6E}" type="datetimeFigureOut">
              <a:rPr lang="en-IN" smtClean="0"/>
              <a:pPr/>
              <a:t>15-06-2020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E09280-D9D1-4350-BB3E-6889544E426E}" type="slidenum">
              <a:rPr lang="en-IN" smtClean="0"/>
              <a:pPr/>
              <a:t>‹#›</a:t>
            </a:fld>
            <a:endParaRPr lang="en-IN"/>
          </a:p>
        </p:txBody>
      </p:sp>
    </p:spTree>
    <p:extLst>
      <p:ext uri="{BB962C8B-B14F-4D97-AF65-F5344CB8AC3E}">
        <p14:creationId xmlns:p14="http://schemas.microsoft.com/office/powerpoint/2010/main" xmlns="" val="2668265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2E09280-D9D1-4350-BB3E-6889544E426E}" type="slidenum">
              <a:rPr lang="en-IN" smtClean="0"/>
              <a:pPr/>
              <a:t>6</a:t>
            </a:fld>
            <a:endParaRPr lang="en-IN"/>
          </a:p>
        </p:txBody>
      </p:sp>
    </p:spTree>
    <p:extLst>
      <p:ext uri="{BB962C8B-B14F-4D97-AF65-F5344CB8AC3E}">
        <p14:creationId xmlns:p14="http://schemas.microsoft.com/office/powerpoint/2010/main" xmlns="" val="2734405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88F5B8-D5EF-41B0-A31B-BDCA4C8B8385}"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6044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2448704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3367548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1787128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588F5B8-D5EF-41B0-A31B-BDCA4C8B8385}"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0112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83211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331636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2733478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275788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7186B8A-DB6C-4FA3-A31F-7D39E42043F0}" type="datetimeFigureOut">
              <a:rPr lang="en-IN" smtClean="0"/>
              <a:pPr/>
              <a:t>15-06-2020</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1110892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86B8A-DB6C-4FA3-A31F-7D39E42043F0}" type="datetimeFigureOut">
              <a:rPr lang="en-IN" smtClean="0"/>
              <a:pPr/>
              <a:t>15-06-2020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588F5B8-D5EF-41B0-A31B-BDCA4C8B8385}" type="slidenum">
              <a:rPr lang="en-IN" smtClean="0"/>
              <a:pPr/>
              <a:t>‹#›</a:t>
            </a:fld>
            <a:endParaRPr lang="en-IN"/>
          </a:p>
        </p:txBody>
      </p:sp>
    </p:spTree>
    <p:extLst>
      <p:ext uri="{BB962C8B-B14F-4D97-AF65-F5344CB8AC3E}">
        <p14:creationId xmlns:p14="http://schemas.microsoft.com/office/powerpoint/2010/main" xmlns="" val="281146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7186B8A-DB6C-4FA3-A31F-7D39E42043F0}" type="datetimeFigureOut">
              <a:rPr lang="en-IN" smtClean="0"/>
              <a:pPr/>
              <a:t>15-06-2020</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588F5B8-D5EF-41B0-A31B-BDCA4C8B8385}" type="slidenum">
              <a:rPr lang="en-IN" smtClean="0"/>
              <a:pPr/>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55637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nidm.gov.in/about.asp" TargetMode="External"/><Relationship Id="rId2" Type="http://schemas.openxmlformats.org/officeDocument/2006/relationships/hyperlink" Target="https://www.ndmindia.nic.in/images/The%20Disaster%20Management%20Act,%202005.pdf" TargetMode="External"/><Relationship Id="rId1" Type="http://schemas.openxmlformats.org/officeDocument/2006/relationships/slideLayout" Target="../slideLayouts/slideLayout2.xml"/><Relationship Id="rId5" Type="http://schemas.openxmlformats.org/officeDocument/2006/relationships/hyperlink" Target="https://ndma.gov.in/en/hazard-risk-mitigation.html" TargetMode="External"/><Relationship Id="rId4" Type="http://schemas.openxmlformats.org/officeDocument/2006/relationships/hyperlink" Target="https://www.adrc.asia/publications/TDRM2005/TDRM_Good_Practices/PDF/PDF-2005e/Chapter2_2.2.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0"/>
            <a:ext cx="10058400" cy="2997200"/>
          </a:xfrm>
        </p:spPr>
        <p:txBody>
          <a:bodyPr/>
          <a:lstStyle/>
          <a:p>
            <a:r>
              <a:rPr lang="en-IN" dirty="0" smtClean="0"/>
              <a:t>Disaster </a:t>
            </a:r>
            <a:r>
              <a:rPr lang="en-IN" dirty="0" smtClean="0"/>
              <a:t>Management Act- 2005</a:t>
            </a:r>
            <a:endParaRPr lang="en-IN" dirty="0"/>
          </a:p>
        </p:txBody>
      </p:sp>
      <p:sp>
        <p:nvSpPr>
          <p:cNvPr id="3" name="Subtitle 2"/>
          <p:cNvSpPr>
            <a:spLocks noGrp="1"/>
          </p:cNvSpPr>
          <p:nvPr>
            <p:ph type="subTitle" idx="1"/>
          </p:nvPr>
        </p:nvSpPr>
        <p:spPr/>
        <p:txBody>
          <a:bodyPr>
            <a:normAutofit fontScale="92500"/>
          </a:bodyPr>
          <a:lstStyle/>
          <a:p>
            <a:r>
              <a:rPr lang="en-IN" dirty="0" smtClean="0"/>
              <a:t>Prof. </a:t>
            </a:r>
            <a:r>
              <a:rPr lang="en-IN" dirty="0" err="1" smtClean="0"/>
              <a:t>Vinod</a:t>
            </a:r>
            <a:r>
              <a:rPr lang="en-IN" dirty="0" smtClean="0"/>
              <a:t> K. Sharma</a:t>
            </a:r>
          </a:p>
          <a:p>
            <a:r>
              <a:rPr lang="en-IN" dirty="0" smtClean="0"/>
              <a:t>Indian institute of public administration, new </a:t>
            </a:r>
            <a:r>
              <a:rPr lang="en-IN" dirty="0" err="1" smtClean="0"/>
              <a:t>delhi</a:t>
            </a:r>
            <a:endParaRPr lang="en-IN" dirty="0"/>
          </a:p>
        </p:txBody>
      </p:sp>
    </p:spTree>
    <p:extLst>
      <p:ext uri="{BB962C8B-B14F-4D97-AF65-F5344CB8AC3E}">
        <p14:creationId xmlns:p14="http://schemas.microsoft.com/office/powerpoint/2010/main" xmlns="" val="978338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National Disaster Response Force (NDRF)</a:t>
            </a:r>
            <a:endParaRPr lang="en-IN" dirty="0"/>
          </a:p>
        </p:txBody>
      </p:sp>
      <p:sp>
        <p:nvSpPr>
          <p:cNvPr id="3" name="Content Placeholder 2"/>
          <p:cNvSpPr>
            <a:spLocks noGrp="1"/>
          </p:cNvSpPr>
          <p:nvPr>
            <p:ph idx="1"/>
          </p:nvPr>
        </p:nvSpPr>
        <p:spPr>
          <a:xfrm>
            <a:off x="1097280" y="2207684"/>
            <a:ext cx="10058400" cy="4023360"/>
          </a:xfrm>
        </p:spPr>
        <p:txBody>
          <a:bodyPr>
            <a:normAutofit/>
          </a:bodyPr>
          <a:lstStyle/>
          <a:p>
            <a:pPr marL="533400" indent="-533400">
              <a:buFont typeface="Arial" panose="020B0604020202020204" pitchFamily="34" charset="0"/>
              <a:buChar char="•"/>
            </a:pPr>
            <a:r>
              <a:rPr lang="en-US" sz="2400" dirty="0"/>
              <a:t>A</a:t>
            </a:r>
            <a:r>
              <a:rPr lang="en-US" sz="2400" dirty="0" smtClean="0"/>
              <a:t> </a:t>
            </a:r>
            <a:r>
              <a:rPr lang="en-US" sz="2400" dirty="0"/>
              <a:t>unit by government body created </a:t>
            </a:r>
            <a:r>
              <a:rPr lang="en-US" sz="2400" dirty="0" smtClean="0"/>
              <a:t>for </a:t>
            </a:r>
            <a:r>
              <a:rPr lang="en-US" sz="2400" dirty="0"/>
              <a:t>the purpose of specialized response to natural and man-made </a:t>
            </a:r>
            <a:r>
              <a:rPr lang="en-US" sz="2400" dirty="0" smtClean="0"/>
              <a:t>disasters</a:t>
            </a:r>
          </a:p>
          <a:p>
            <a:pPr marL="533400" indent="-533400">
              <a:buFont typeface="Arial" panose="020B0604020202020204" pitchFamily="34" charset="0"/>
              <a:buChar char="•"/>
            </a:pPr>
            <a:r>
              <a:rPr lang="en-US" sz="2400" dirty="0"/>
              <a:t>I</a:t>
            </a:r>
            <a:r>
              <a:rPr lang="en-US" sz="2400" dirty="0" smtClean="0"/>
              <a:t>s </a:t>
            </a:r>
            <a:r>
              <a:rPr lang="en-US" sz="2400" dirty="0"/>
              <a:t>one of its kinds as it is the single-largest dedicated disaster response force in the </a:t>
            </a:r>
            <a:r>
              <a:rPr lang="en-US" sz="2400" dirty="0" smtClean="0"/>
              <a:t>world</a:t>
            </a:r>
          </a:p>
          <a:p>
            <a:pPr marL="533400" indent="-533400">
              <a:buFont typeface="Arial" panose="020B0604020202020204" pitchFamily="34" charset="0"/>
              <a:buChar char="•"/>
            </a:pPr>
            <a:r>
              <a:rPr lang="en-US" sz="2400" dirty="0" smtClean="0"/>
              <a:t>The section 44-45 of the Act provides for constituting a NDRF “for the purpose of specialist response to a threatening disaster situation or disaster” under a Director General to be appointed by the Central Government</a:t>
            </a:r>
          </a:p>
          <a:p>
            <a:endParaRPr lang="en-US" sz="2400" dirty="0" smtClean="0"/>
          </a:p>
          <a:p>
            <a:endParaRPr lang="en-US" sz="2400" dirty="0"/>
          </a:p>
          <a:p>
            <a:endParaRPr lang="en-IN" sz="2400" dirty="0"/>
          </a:p>
        </p:txBody>
      </p:sp>
    </p:spTree>
    <p:extLst>
      <p:ext uri="{BB962C8B-B14F-4D97-AF65-F5344CB8AC3E}">
        <p14:creationId xmlns:p14="http://schemas.microsoft.com/office/powerpoint/2010/main" xmlns="" val="1618046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NIDM</a:t>
            </a:r>
            <a:endParaRPr lang="en-IN" dirty="0"/>
          </a:p>
        </p:txBody>
      </p:sp>
      <p:sp>
        <p:nvSpPr>
          <p:cNvPr id="3" name="Content Placeholder 2"/>
          <p:cNvSpPr>
            <a:spLocks noGrp="1"/>
          </p:cNvSpPr>
          <p:nvPr>
            <p:ph idx="1"/>
          </p:nvPr>
        </p:nvSpPr>
        <p:spPr>
          <a:xfrm>
            <a:off x="1097280" y="2055284"/>
            <a:ext cx="10058400" cy="4023360"/>
          </a:xfrm>
        </p:spPr>
        <p:txBody>
          <a:bodyPr>
            <a:normAutofit/>
          </a:bodyPr>
          <a:lstStyle/>
          <a:p>
            <a:pPr marL="457200" indent="-457200">
              <a:buFont typeface="Arial" panose="020B0604020202020204" pitchFamily="34" charset="0"/>
              <a:buChar char="•"/>
            </a:pPr>
            <a:r>
              <a:rPr lang="en-US" sz="2400" dirty="0"/>
              <a:t>C</a:t>
            </a:r>
            <a:r>
              <a:rPr lang="en-US" sz="2400" dirty="0" smtClean="0"/>
              <a:t>onstituted </a:t>
            </a:r>
            <a:r>
              <a:rPr lang="en-US" sz="2400" dirty="0"/>
              <a:t>under an Act of Parliament with a vision to play the role of a premier institute for capacity development in India and the </a:t>
            </a:r>
            <a:r>
              <a:rPr lang="en-US" sz="2400" dirty="0" smtClean="0"/>
              <a:t>region</a:t>
            </a:r>
          </a:p>
          <a:p>
            <a:pPr marL="457200" indent="-457200">
              <a:buFont typeface="Arial" panose="020B0604020202020204" pitchFamily="34" charset="0"/>
              <a:buChar char="•"/>
            </a:pPr>
            <a:r>
              <a:rPr lang="en-US" sz="2400" dirty="0"/>
              <a:t>S</a:t>
            </a:r>
            <a:r>
              <a:rPr lang="en-US" sz="2400" dirty="0" smtClean="0"/>
              <a:t>upport </a:t>
            </a:r>
            <a:r>
              <a:rPr lang="en-US" sz="2400" dirty="0"/>
              <a:t>to various National and State level agencies in the field of Disaster Management &amp; Disaster Risk Reduction. </a:t>
            </a:r>
            <a:endParaRPr lang="en-US" sz="2400" dirty="0" smtClean="0"/>
          </a:p>
          <a:p>
            <a:pPr marL="457200" indent="-457200">
              <a:buFont typeface="Arial" panose="020B0604020202020204" pitchFamily="34" charset="0"/>
              <a:buChar char="•"/>
            </a:pPr>
            <a:r>
              <a:rPr lang="en-US" sz="2400" dirty="0" smtClean="0"/>
              <a:t>Its vision </a:t>
            </a:r>
            <a:r>
              <a:rPr lang="en-US" sz="2400" dirty="0"/>
              <a:t>is to create a Disaster Resilient India by building the capacity at all levels for disaster prevention and preparedness.</a:t>
            </a:r>
            <a:endParaRPr lang="en-IN" sz="2400" dirty="0"/>
          </a:p>
        </p:txBody>
      </p:sp>
    </p:spTree>
    <p:extLst>
      <p:ext uri="{BB962C8B-B14F-4D97-AF65-F5344CB8AC3E}">
        <p14:creationId xmlns:p14="http://schemas.microsoft.com/office/powerpoint/2010/main" xmlns="" val="4094576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Disaster Management </a:t>
            </a:r>
            <a:r>
              <a:rPr lang="en-IN" dirty="0" smtClean="0"/>
              <a:t>Cycle</a:t>
            </a:r>
            <a:endParaRPr lang="en-IN" dirty="0"/>
          </a:p>
        </p:txBody>
      </p:sp>
      <p:sp>
        <p:nvSpPr>
          <p:cNvPr id="3" name="Content Placeholder 2"/>
          <p:cNvSpPr>
            <a:spLocks noGrp="1"/>
          </p:cNvSpPr>
          <p:nvPr>
            <p:ph idx="1"/>
          </p:nvPr>
        </p:nvSpPr>
        <p:spPr>
          <a:xfrm>
            <a:off x="1097280" y="2036234"/>
            <a:ext cx="10058400" cy="4023360"/>
          </a:xfrm>
        </p:spPr>
        <p:txBody>
          <a:bodyPr>
            <a:normAutofit/>
          </a:bodyPr>
          <a:lstStyle/>
          <a:p>
            <a:r>
              <a:rPr lang="en-US" sz="2200" dirty="0"/>
              <a:t>A holistic and integrated approach will be evolved towards disaster management with emphasis on building strategic partnerships at various levels. The themes underpinning the policy are</a:t>
            </a:r>
            <a:r>
              <a:rPr lang="en-US" sz="2200" dirty="0" smtClean="0"/>
              <a:t>:</a:t>
            </a:r>
            <a:endParaRPr lang="en-US" sz="2200" dirty="0"/>
          </a:p>
          <a:p>
            <a:pPr marL="533400" indent="-533400">
              <a:buFont typeface="Arial" panose="020B0604020202020204" pitchFamily="34" charset="0"/>
              <a:buChar char="•"/>
            </a:pPr>
            <a:r>
              <a:rPr lang="en-US" sz="2200" dirty="0"/>
              <a:t>Community based DM, including last mile integration of the policy, plans and execution.</a:t>
            </a:r>
          </a:p>
          <a:p>
            <a:pPr marL="533400" indent="-533400">
              <a:buFont typeface="Arial" panose="020B0604020202020204" pitchFamily="34" charset="0"/>
              <a:buChar char="•"/>
            </a:pPr>
            <a:r>
              <a:rPr lang="en-US" sz="2200" dirty="0"/>
              <a:t>Capacity development in all spheres.</a:t>
            </a:r>
          </a:p>
          <a:p>
            <a:pPr marL="533400" indent="-533400">
              <a:buFont typeface="Arial" panose="020B0604020202020204" pitchFamily="34" charset="0"/>
              <a:buChar char="•"/>
            </a:pPr>
            <a:r>
              <a:rPr lang="en-US" sz="2200" dirty="0"/>
              <a:t>Consolidation of past initiatives and best practices.</a:t>
            </a:r>
          </a:p>
          <a:p>
            <a:pPr marL="533400" indent="-533400">
              <a:buFont typeface="Arial" panose="020B0604020202020204" pitchFamily="34" charset="0"/>
              <a:buChar char="•"/>
            </a:pPr>
            <a:r>
              <a:rPr lang="en-US" sz="2200" dirty="0"/>
              <a:t>Cooperation with agencies at national and international levels.</a:t>
            </a:r>
          </a:p>
          <a:p>
            <a:pPr marL="533400" indent="-533400">
              <a:buFont typeface="Arial" panose="020B0604020202020204" pitchFamily="34" charset="0"/>
              <a:buChar char="•"/>
            </a:pPr>
            <a:r>
              <a:rPr lang="en-US" sz="2200" dirty="0"/>
              <a:t>Multi-</a:t>
            </a:r>
            <a:r>
              <a:rPr lang="en-US" sz="2200" dirty="0" err="1"/>
              <a:t>sectoral</a:t>
            </a:r>
            <a:r>
              <a:rPr lang="en-US" sz="2200" dirty="0"/>
              <a:t> synergy.</a:t>
            </a:r>
            <a:endParaRPr lang="en-IN" sz="2200" dirty="0"/>
          </a:p>
        </p:txBody>
      </p:sp>
    </p:spTree>
    <p:extLst>
      <p:ext uri="{BB962C8B-B14F-4D97-AF65-F5344CB8AC3E}">
        <p14:creationId xmlns:p14="http://schemas.microsoft.com/office/powerpoint/2010/main" xmlns="" val="792938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Phases of Disaster Management Cycle</a:t>
            </a:r>
            <a:endParaRPr lang="en-IN" dirty="0"/>
          </a:p>
        </p:txBody>
      </p:sp>
      <p:sp>
        <p:nvSpPr>
          <p:cNvPr id="3" name="Content Placeholder 2"/>
          <p:cNvSpPr>
            <a:spLocks noGrp="1"/>
          </p:cNvSpPr>
          <p:nvPr>
            <p:ph idx="1"/>
          </p:nvPr>
        </p:nvSpPr>
        <p:spPr>
          <a:xfrm>
            <a:off x="1097280" y="2080195"/>
            <a:ext cx="6979920" cy="4023360"/>
          </a:xfrm>
        </p:spPr>
        <p:txBody>
          <a:bodyPr>
            <a:normAutofit fontScale="85000" lnSpcReduction="20000"/>
          </a:bodyPr>
          <a:lstStyle/>
          <a:p>
            <a:r>
              <a:rPr lang="en-US" sz="2400" dirty="0"/>
              <a:t>The entire disaster management cycle is divided into four phases: </a:t>
            </a:r>
            <a:endParaRPr lang="en-IN" sz="2400" dirty="0"/>
          </a:p>
          <a:p>
            <a:endParaRPr lang="en-US" sz="1300" b="1" dirty="0" smtClean="0">
              <a:solidFill>
                <a:srgbClr val="C00000"/>
              </a:solidFill>
            </a:endParaRPr>
          </a:p>
          <a:p>
            <a:pPr marL="457200" indent="-457200">
              <a:buFont typeface="+mj-lt"/>
              <a:buAutoNum type="arabicPeriod"/>
            </a:pPr>
            <a:r>
              <a:rPr lang="en-US" sz="2400" b="1" dirty="0" smtClean="0">
                <a:solidFill>
                  <a:srgbClr val="C00000"/>
                </a:solidFill>
              </a:rPr>
              <a:t>Mitigation</a:t>
            </a:r>
            <a:r>
              <a:rPr lang="en-US" sz="2400" dirty="0"/>
              <a:t> - Minimizing the effects of disaster.</a:t>
            </a:r>
            <a:br>
              <a:rPr lang="en-US" sz="2400" dirty="0"/>
            </a:br>
            <a:r>
              <a:rPr lang="en-US" sz="2400" dirty="0"/>
              <a:t>Examples: building codes and zoning; vulnerability analyses; public education.</a:t>
            </a:r>
          </a:p>
          <a:p>
            <a:pPr marL="457200" indent="-457200">
              <a:buFont typeface="+mj-lt"/>
              <a:buAutoNum type="arabicPeriod"/>
            </a:pPr>
            <a:r>
              <a:rPr lang="en-US" sz="2400" b="1" dirty="0">
                <a:solidFill>
                  <a:srgbClr val="C00000"/>
                </a:solidFill>
              </a:rPr>
              <a:t>Preparedness </a:t>
            </a:r>
            <a:r>
              <a:rPr lang="en-US" sz="2400" dirty="0"/>
              <a:t>- Planning how to respond.</a:t>
            </a:r>
            <a:br>
              <a:rPr lang="en-US" sz="2400" dirty="0"/>
            </a:br>
            <a:r>
              <a:rPr lang="en-US" sz="2400" dirty="0"/>
              <a:t>Examples: preparedness plans; emergency exercises/training; warning systems.</a:t>
            </a:r>
          </a:p>
          <a:p>
            <a:pPr marL="457200" indent="-457200">
              <a:buFont typeface="+mj-lt"/>
              <a:buAutoNum type="arabicPeriod"/>
            </a:pPr>
            <a:r>
              <a:rPr lang="en-US" sz="2400" b="1" dirty="0">
                <a:solidFill>
                  <a:srgbClr val="C00000"/>
                </a:solidFill>
              </a:rPr>
              <a:t>Response </a:t>
            </a:r>
            <a:r>
              <a:rPr lang="en-US" sz="2400" dirty="0"/>
              <a:t>- Efforts to minimize the hazards created by a disaster.</a:t>
            </a:r>
            <a:br>
              <a:rPr lang="en-US" sz="2400" dirty="0"/>
            </a:br>
            <a:r>
              <a:rPr lang="en-US" sz="2400" dirty="0"/>
              <a:t>Examples: search and rescue; emergency relief .</a:t>
            </a:r>
          </a:p>
          <a:p>
            <a:pPr marL="457200" indent="-457200">
              <a:buFont typeface="+mj-lt"/>
              <a:buAutoNum type="arabicPeriod"/>
            </a:pPr>
            <a:r>
              <a:rPr lang="en-US" sz="2400" b="1" dirty="0">
                <a:solidFill>
                  <a:srgbClr val="C00000"/>
                </a:solidFill>
              </a:rPr>
              <a:t>Recovery </a:t>
            </a:r>
            <a:r>
              <a:rPr lang="en-US" sz="2400" dirty="0"/>
              <a:t>- Returning the community to normal.</a:t>
            </a:r>
            <a:br>
              <a:rPr lang="en-US" sz="2400" dirty="0"/>
            </a:br>
            <a:r>
              <a:rPr lang="en-US" sz="2400" dirty="0"/>
              <a:t>Examples: temporary housing; grants</a:t>
            </a:r>
            <a:r>
              <a:rPr lang="en-US" dirty="0"/>
              <a:t>; medical care.</a:t>
            </a:r>
          </a:p>
        </p:txBody>
      </p:sp>
      <p:pic>
        <p:nvPicPr>
          <p:cNvPr id="4" name="Picture 3"/>
          <p:cNvPicPr>
            <a:picLocks noChangeAspect="1"/>
          </p:cNvPicPr>
          <p:nvPr/>
        </p:nvPicPr>
        <p:blipFill>
          <a:blip r:embed="rId2" cstate="print"/>
          <a:stretch>
            <a:fillRect/>
          </a:stretch>
        </p:blipFill>
        <p:spPr>
          <a:xfrm>
            <a:off x="7943850" y="3067049"/>
            <a:ext cx="3963160" cy="2751899"/>
          </a:xfrm>
          <a:prstGeom prst="rect">
            <a:avLst/>
          </a:prstGeom>
        </p:spPr>
      </p:pic>
    </p:spTree>
    <p:extLst>
      <p:ext uri="{BB962C8B-B14F-4D97-AF65-F5344CB8AC3E}">
        <p14:creationId xmlns:p14="http://schemas.microsoft.com/office/powerpoint/2010/main" xmlns="" val="2733522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1. Mitigation</a:t>
            </a:r>
            <a:endParaRPr lang="en-IN" dirty="0"/>
          </a:p>
        </p:txBody>
      </p:sp>
      <p:sp>
        <p:nvSpPr>
          <p:cNvPr id="3" name="Content Placeholder 2"/>
          <p:cNvSpPr>
            <a:spLocks noGrp="1"/>
          </p:cNvSpPr>
          <p:nvPr>
            <p:ph idx="1"/>
          </p:nvPr>
        </p:nvSpPr>
        <p:spPr>
          <a:xfrm>
            <a:off x="1097280" y="1998134"/>
            <a:ext cx="10058400" cy="4023360"/>
          </a:xfrm>
        </p:spPr>
        <p:txBody>
          <a:bodyPr>
            <a:normAutofit/>
          </a:bodyPr>
          <a:lstStyle/>
          <a:p>
            <a:pPr marL="266700" indent="-266700">
              <a:buFont typeface="Wingdings" panose="05000000000000000000" pitchFamily="2" charset="2"/>
              <a:buChar char="Ø"/>
            </a:pPr>
            <a:r>
              <a:rPr lang="en-IN" sz="2400" b="1" dirty="0" smtClean="0"/>
              <a:t>Structural Mitigation </a:t>
            </a:r>
          </a:p>
          <a:p>
            <a:r>
              <a:rPr lang="en-IN" sz="2400" dirty="0" smtClean="0"/>
              <a:t>Construction projects which reduce economic and social impacts i.e. dams, windbreaks, terracing and hazard resistant buildings</a:t>
            </a:r>
          </a:p>
          <a:p>
            <a:endParaRPr lang="en-IN" sz="2400" dirty="0"/>
          </a:p>
          <a:p>
            <a:pPr marL="266700" indent="-266700">
              <a:buFont typeface="Wingdings" panose="05000000000000000000" pitchFamily="2" charset="2"/>
              <a:buChar char="Ø"/>
            </a:pPr>
            <a:r>
              <a:rPr lang="en-IN" sz="2400" b="1" dirty="0" smtClean="0"/>
              <a:t>Non- Structural Mitigation</a:t>
            </a:r>
          </a:p>
          <a:p>
            <a:r>
              <a:rPr lang="en-IN" sz="2400" dirty="0" smtClean="0"/>
              <a:t>Policies and practices which raise awareness of hazards or encourage developments to reduce the impact of disasters</a:t>
            </a:r>
            <a:endParaRPr lang="en-IN" sz="2400" dirty="0"/>
          </a:p>
        </p:txBody>
      </p:sp>
    </p:spTree>
    <p:extLst>
      <p:ext uri="{BB962C8B-B14F-4D97-AF65-F5344CB8AC3E}">
        <p14:creationId xmlns:p14="http://schemas.microsoft.com/office/powerpoint/2010/main" xmlns="" val="733289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1. Mitigation</a:t>
            </a:r>
            <a:endParaRPr lang="en-IN" dirty="0"/>
          </a:p>
        </p:txBody>
      </p:sp>
      <p:sp>
        <p:nvSpPr>
          <p:cNvPr id="3" name="Content Placeholder 2"/>
          <p:cNvSpPr>
            <a:spLocks noGrp="1"/>
          </p:cNvSpPr>
          <p:nvPr>
            <p:ph idx="1"/>
          </p:nvPr>
        </p:nvSpPr>
        <p:spPr>
          <a:xfrm>
            <a:off x="1097280" y="2074334"/>
            <a:ext cx="10058400" cy="4023360"/>
          </a:xfrm>
        </p:spPr>
        <p:txBody>
          <a:bodyPr>
            <a:normAutofit/>
          </a:bodyPr>
          <a:lstStyle/>
          <a:p>
            <a:pPr marL="361950" indent="-361950">
              <a:buFont typeface="Wingdings" panose="05000000000000000000" pitchFamily="2" charset="2"/>
              <a:buChar char="§"/>
            </a:pPr>
            <a:r>
              <a:rPr lang="en-IN" sz="2400" dirty="0" smtClean="0"/>
              <a:t>Reviewing building codes</a:t>
            </a:r>
          </a:p>
          <a:p>
            <a:pPr marL="361950" indent="-361950">
              <a:buFont typeface="Wingdings" panose="05000000000000000000" pitchFamily="2" charset="2"/>
              <a:buChar char="§"/>
            </a:pPr>
            <a:r>
              <a:rPr lang="en-IN" sz="2400" dirty="0" smtClean="0"/>
              <a:t>Vulnerability analysis updates</a:t>
            </a:r>
          </a:p>
          <a:p>
            <a:pPr marL="361950" indent="-361950">
              <a:buFont typeface="Wingdings" panose="05000000000000000000" pitchFamily="2" charset="2"/>
              <a:buChar char="§"/>
            </a:pPr>
            <a:r>
              <a:rPr lang="en-IN" sz="2400" dirty="0" smtClean="0"/>
              <a:t>Zoning and land-use management and planning</a:t>
            </a:r>
          </a:p>
          <a:p>
            <a:pPr marL="361950" indent="-361950">
              <a:buFont typeface="Wingdings" panose="05000000000000000000" pitchFamily="2" charset="2"/>
              <a:buChar char="§"/>
            </a:pPr>
            <a:r>
              <a:rPr lang="en-IN" sz="2400" dirty="0" smtClean="0"/>
              <a:t>Reviewing of building use regulations and safety codes</a:t>
            </a:r>
          </a:p>
          <a:p>
            <a:pPr marL="361950" indent="-361950">
              <a:buFont typeface="Wingdings" panose="05000000000000000000" pitchFamily="2" charset="2"/>
              <a:buChar char="§"/>
            </a:pPr>
            <a:r>
              <a:rPr lang="en-IN" sz="2400" dirty="0" smtClean="0"/>
              <a:t>Implementing preventative health measures</a:t>
            </a:r>
          </a:p>
          <a:p>
            <a:pPr marL="361950" indent="-361950">
              <a:buFont typeface="Wingdings" panose="05000000000000000000" pitchFamily="2" charset="2"/>
              <a:buChar char="§"/>
            </a:pPr>
            <a:r>
              <a:rPr lang="en-IN" sz="2400" dirty="0" smtClean="0"/>
              <a:t>Political intervention and commitment </a:t>
            </a:r>
          </a:p>
          <a:p>
            <a:pPr marL="361950" indent="-361950">
              <a:buFont typeface="Wingdings" panose="05000000000000000000" pitchFamily="2" charset="2"/>
              <a:buChar char="§"/>
            </a:pPr>
            <a:r>
              <a:rPr lang="en-IN" sz="2400" dirty="0" smtClean="0"/>
              <a:t>Public Awareness </a:t>
            </a:r>
            <a:endParaRPr lang="en-IN" sz="2400" dirty="0"/>
          </a:p>
        </p:txBody>
      </p:sp>
    </p:spTree>
    <p:extLst>
      <p:ext uri="{BB962C8B-B14F-4D97-AF65-F5344CB8AC3E}">
        <p14:creationId xmlns:p14="http://schemas.microsoft.com/office/powerpoint/2010/main" xmlns="" val="3329529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Preparedness</a:t>
            </a:r>
            <a:endParaRPr lang="en-IN" dirty="0"/>
          </a:p>
        </p:txBody>
      </p:sp>
      <p:sp>
        <p:nvSpPr>
          <p:cNvPr id="3" name="Content Placeholder 2"/>
          <p:cNvSpPr>
            <a:spLocks noGrp="1"/>
          </p:cNvSpPr>
          <p:nvPr>
            <p:ph idx="1"/>
          </p:nvPr>
        </p:nvSpPr>
        <p:spPr>
          <a:xfrm>
            <a:off x="1097280" y="1962965"/>
            <a:ext cx="10058400" cy="4023360"/>
          </a:xfrm>
        </p:spPr>
        <p:txBody>
          <a:bodyPr>
            <a:noAutofit/>
          </a:bodyPr>
          <a:lstStyle/>
          <a:p>
            <a:pPr marL="446088" indent="-446088">
              <a:buFont typeface="Arial" panose="020B0604020202020204" pitchFamily="34" charset="0"/>
              <a:buChar char="•"/>
            </a:pPr>
            <a:r>
              <a:rPr lang="en-IN" sz="2300" dirty="0" smtClean="0"/>
              <a:t>Preparedness Plans</a:t>
            </a:r>
          </a:p>
          <a:p>
            <a:pPr marL="446088" indent="-446088">
              <a:buFont typeface="Arial" panose="020B0604020202020204" pitchFamily="34" charset="0"/>
              <a:buChar char="•"/>
            </a:pPr>
            <a:r>
              <a:rPr lang="en-IN" sz="2300" dirty="0" smtClean="0"/>
              <a:t>Emergency exercises/ training</a:t>
            </a:r>
          </a:p>
          <a:p>
            <a:pPr marL="446088" indent="-446088">
              <a:buFont typeface="Arial" panose="020B0604020202020204" pitchFamily="34" charset="0"/>
              <a:buChar char="•"/>
            </a:pPr>
            <a:r>
              <a:rPr lang="en-IN" sz="2300" dirty="0" smtClean="0"/>
              <a:t>Warning Systems</a:t>
            </a:r>
          </a:p>
          <a:p>
            <a:pPr marL="446088" indent="-446088">
              <a:buFont typeface="Arial" panose="020B0604020202020204" pitchFamily="34" charset="0"/>
              <a:buChar char="•"/>
            </a:pPr>
            <a:r>
              <a:rPr lang="en-IN" sz="2300" dirty="0" smtClean="0"/>
              <a:t>Emergency communications systems</a:t>
            </a:r>
          </a:p>
          <a:p>
            <a:pPr marL="446088" indent="-446088">
              <a:buFont typeface="Arial" panose="020B0604020202020204" pitchFamily="34" charset="0"/>
              <a:buChar char="•"/>
            </a:pPr>
            <a:r>
              <a:rPr lang="en-IN" sz="2300" dirty="0" smtClean="0"/>
              <a:t>Evacuation plans and training</a:t>
            </a:r>
          </a:p>
          <a:p>
            <a:pPr marL="446088" indent="-446088">
              <a:buFont typeface="Arial" panose="020B0604020202020204" pitchFamily="34" charset="0"/>
              <a:buChar char="•"/>
            </a:pPr>
            <a:r>
              <a:rPr lang="en-IN" sz="2300" dirty="0" smtClean="0"/>
              <a:t>Resource inventories </a:t>
            </a:r>
          </a:p>
          <a:p>
            <a:pPr marL="446088" indent="-446088">
              <a:buFont typeface="Arial" panose="020B0604020202020204" pitchFamily="34" charset="0"/>
              <a:buChar char="•"/>
            </a:pPr>
            <a:r>
              <a:rPr lang="en-IN" sz="2300" dirty="0" smtClean="0"/>
              <a:t>Emergency personnel/ contact list</a:t>
            </a:r>
          </a:p>
          <a:p>
            <a:pPr marL="446088" indent="-446088">
              <a:buFont typeface="Arial" panose="020B0604020202020204" pitchFamily="34" charset="0"/>
              <a:buChar char="•"/>
            </a:pPr>
            <a:r>
              <a:rPr lang="en-IN" sz="2300" dirty="0" smtClean="0"/>
              <a:t>Mutual aid agreements</a:t>
            </a:r>
          </a:p>
          <a:p>
            <a:pPr marL="446088" indent="-446088">
              <a:buFont typeface="Arial" panose="020B0604020202020204" pitchFamily="34" charset="0"/>
              <a:buChar char="•"/>
            </a:pPr>
            <a:r>
              <a:rPr lang="en-IN" sz="2300" dirty="0" smtClean="0"/>
              <a:t>Public information/education</a:t>
            </a:r>
            <a:endParaRPr lang="en-IN" sz="2300" dirty="0"/>
          </a:p>
        </p:txBody>
      </p:sp>
    </p:spTree>
    <p:extLst>
      <p:ext uri="{BB962C8B-B14F-4D97-AF65-F5344CB8AC3E}">
        <p14:creationId xmlns:p14="http://schemas.microsoft.com/office/powerpoint/2010/main" xmlns="" val="3381223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Response</a:t>
            </a:r>
            <a:endParaRPr lang="en-IN" dirty="0"/>
          </a:p>
        </p:txBody>
      </p:sp>
      <p:sp>
        <p:nvSpPr>
          <p:cNvPr id="3" name="Content Placeholder 2"/>
          <p:cNvSpPr>
            <a:spLocks noGrp="1"/>
          </p:cNvSpPr>
          <p:nvPr>
            <p:ph idx="1"/>
          </p:nvPr>
        </p:nvSpPr>
        <p:spPr>
          <a:xfrm>
            <a:off x="1097280" y="1934634"/>
            <a:ext cx="10058400" cy="4023360"/>
          </a:xfrm>
        </p:spPr>
        <p:txBody>
          <a:bodyPr>
            <a:normAutofit lnSpcReduction="10000"/>
          </a:bodyPr>
          <a:lstStyle/>
          <a:p>
            <a:r>
              <a:rPr lang="en-US" dirty="0"/>
              <a:t>A</a:t>
            </a:r>
            <a:r>
              <a:rPr lang="en-US" dirty="0" smtClean="0"/>
              <a:t>ddresses </a:t>
            </a:r>
            <a:r>
              <a:rPr lang="en-US" dirty="0"/>
              <a:t>immediate threats presented by the disaster, including saving lives, meeting humanitarian needs (food, shelter, clothing, public health and safety), cleanup, damage assessment, and the start of resource distribution</a:t>
            </a:r>
            <a:r>
              <a:rPr lang="en-US" dirty="0" smtClean="0"/>
              <a:t>.</a:t>
            </a:r>
          </a:p>
          <a:p>
            <a:endParaRPr lang="en-US" dirty="0"/>
          </a:p>
          <a:p>
            <a:pPr marL="266700" indent="-266700">
              <a:buFont typeface="Arial" panose="020B0604020202020204" pitchFamily="34" charset="0"/>
              <a:buChar char="•"/>
              <a:tabLst>
                <a:tab pos="444500" algn="l"/>
              </a:tabLst>
            </a:pPr>
            <a:r>
              <a:rPr lang="en-US" dirty="0"/>
              <a:t>Rescue efforts </a:t>
            </a:r>
          </a:p>
          <a:p>
            <a:pPr marL="266700" indent="-266700">
              <a:buFont typeface="Arial" panose="020B0604020202020204" pitchFamily="34" charset="0"/>
              <a:buChar char="•"/>
              <a:tabLst>
                <a:tab pos="444500" algn="l"/>
              </a:tabLst>
            </a:pPr>
            <a:r>
              <a:rPr lang="en-US" dirty="0" smtClean="0"/>
              <a:t>First </a:t>
            </a:r>
            <a:r>
              <a:rPr lang="en-US" dirty="0"/>
              <a:t>aid treatment </a:t>
            </a:r>
          </a:p>
          <a:p>
            <a:pPr marL="266700" indent="-266700">
              <a:buFont typeface="Arial" panose="020B0604020202020204" pitchFamily="34" charset="0"/>
              <a:buChar char="•"/>
              <a:tabLst>
                <a:tab pos="444500" algn="l"/>
              </a:tabLst>
            </a:pPr>
            <a:r>
              <a:rPr lang="en-US" dirty="0" smtClean="0"/>
              <a:t>Fire </a:t>
            </a:r>
            <a:r>
              <a:rPr lang="en-US" dirty="0"/>
              <a:t>fighting </a:t>
            </a:r>
          </a:p>
          <a:p>
            <a:pPr marL="266700" indent="-266700">
              <a:buFont typeface="Arial" panose="020B0604020202020204" pitchFamily="34" charset="0"/>
              <a:buChar char="•"/>
              <a:tabLst>
                <a:tab pos="444500" algn="l"/>
              </a:tabLst>
            </a:pPr>
            <a:r>
              <a:rPr lang="en-US" dirty="0" smtClean="0"/>
              <a:t>Monitoring </a:t>
            </a:r>
            <a:r>
              <a:rPr lang="en-US" dirty="0"/>
              <a:t>of secondary disaster </a:t>
            </a:r>
          </a:p>
          <a:p>
            <a:pPr marL="266700" indent="-266700">
              <a:buFont typeface="Arial" panose="020B0604020202020204" pitchFamily="34" charset="0"/>
              <a:buChar char="•"/>
              <a:tabLst>
                <a:tab pos="444500" algn="l"/>
              </a:tabLst>
            </a:pPr>
            <a:r>
              <a:rPr lang="en-US" dirty="0" smtClean="0"/>
              <a:t>Construction </a:t>
            </a:r>
            <a:r>
              <a:rPr lang="en-US" dirty="0"/>
              <a:t>of temporary housing </a:t>
            </a:r>
          </a:p>
          <a:p>
            <a:pPr marL="266700" indent="-266700">
              <a:buFont typeface="Arial" panose="020B0604020202020204" pitchFamily="34" charset="0"/>
              <a:buChar char="•"/>
              <a:tabLst>
                <a:tab pos="444500" algn="l"/>
              </a:tabLst>
            </a:pPr>
            <a:r>
              <a:rPr lang="en-US" dirty="0" smtClean="0"/>
              <a:t>Establishment </a:t>
            </a:r>
            <a:r>
              <a:rPr lang="en-US" dirty="0"/>
              <a:t>of tent villages</a:t>
            </a:r>
            <a:endParaRPr lang="en-IN" dirty="0"/>
          </a:p>
        </p:txBody>
      </p:sp>
    </p:spTree>
    <p:extLst>
      <p:ext uri="{BB962C8B-B14F-4D97-AF65-F5344CB8AC3E}">
        <p14:creationId xmlns:p14="http://schemas.microsoft.com/office/powerpoint/2010/main" xmlns="" val="3917580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Recovery</a:t>
            </a:r>
            <a:endParaRPr lang="en-IN" dirty="0"/>
          </a:p>
        </p:txBody>
      </p:sp>
      <p:sp>
        <p:nvSpPr>
          <p:cNvPr id="3" name="Content Placeholder 2"/>
          <p:cNvSpPr>
            <a:spLocks noGrp="1"/>
          </p:cNvSpPr>
          <p:nvPr>
            <p:ph idx="1"/>
          </p:nvPr>
        </p:nvSpPr>
        <p:spPr/>
        <p:txBody>
          <a:bodyPr>
            <a:noAutofit/>
          </a:bodyPr>
          <a:lstStyle/>
          <a:p>
            <a:pPr marL="0" indent="0">
              <a:buNone/>
            </a:pPr>
            <a:r>
              <a:rPr lang="en-US" b="1" dirty="0" smtClean="0"/>
              <a:t>4 </a:t>
            </a:r>
            <a:r>
              <a:rPr lang="en-US" b="1" dirty="0"/>
              <a:t>R’S </a:t>
            </a:r>
            <a:endParaRPr lang="en-US" b="1" dirty="0" smtClean="0"/>
          </a:p>
          <a:p>
            <a:pPr marL="266700" indent="-266700">
              <a:buFont typeface="Arial" panose="020B0604020202020204" pitchFamily="34" charset="0"/>
              <a:buChar char="•"/>
            </a:pPr>
            <a:r>
              <a:rPr lang="en-US" dirty="0" smtClean="0"/>
              <a:t>Rescue, </a:t>
            </a:r>
          </a:p>
          <a:p>
            <a:pPr marL="266700" indent="-266700">
              <a:buFont typeface="Arial" panose="020B0604020202020204" pitchFamily="34" charset="0"/>
              <a:buChar char="•"/>
            </a:pPr>
            <a:r>
              <a:rPr lang="en-US" dirty="0" smtClean="0"/>
              <a:t>Relief, </a:t>
            </a:r>
          </a:p>
          <a:p>
            <a:pPr marL="266700" indent="-266700">
              <a:buFont typeface="Arial" panose="020B0604020202020204" pitchFamily="34" charset="0"/>
              <a:buChar char="•"/>
            </a:pPr>
            <a:r>
              <a:rPr lang="en-US" dirty="0" smtClean="0"/>
              <a:t>Rehabilitation </a:t>
            </a:r>
          </a:p>
          <a:p>
            <a:pPr marL="266700" indent="-266700">
              <a:buFont typeface="Arial" panose="020B0604020202020204" pitchFamily="34" charset="0"/>
              <a:buChar char="•"/>
            </a:pPr>
            <a:r>
              <a:rPr lang="en-US" dirty="0" smtClean="0"/>
              <a:t>Reconstruction </a:t>
            </a:r>
            <a:endParaRPr lang="en-IN" dirty="0"/>
          </a:p>
          <a:p>
            <a:pPr marL="0" indent="0">
              <a:buNone/>
            </a:pPr>
            <a:endParaRPr lang="en-IN" dirty="0"/>
          </a:p>
          <a:p>
            <a:pPr marL="0" indent="0">
              <a:buNone/>
            </a:pPr>
            <a:r>
              <a:rPr lang="en-US" dirty="0" smtClean="0"/>
              <a:t>Disaster </a:t>
            </a:r>
            <a:r>
              <a:rPr lang="en-US" dirty="0"/>
              <a:t>resistant </a:t>
            </a:r>
            <a:r>
              <a:rPr lang="en-US" dirty="0" smtClean="0"/>
              <a:t>reconstruction</a:t>
            </a:r>
          </a:p>
          <a:p>
            <a:pPr marL="0" indent="0">
              <a:buNone/>
            </a:pPr>
            <a:r>
              <a:rPr lang="en-US" dirty="0" smtClean="0"/>
              <a:t>Appropriate </a:t>
            </a:r>
            <a:r>
              <a:rPr lang="en-US" dirty="0"/>
              <a:t>land use planning</a:t>
            </a:r>
          </a:p>
          <a:p>
            <a:pPr marL="0" indent="0">
              <a:buNone/>
            </a:pPr>
            <a:r>
              <a:rPr lang="en-US" dirty="0"/>
              <a:t>Livelihood support</a:t>
            </a:r>
          </a:p>
          <a:p>
            <a:pPr marL="0" indent="0">
              <a:buNone/>
            </a:pPr>
            <a:r>
              <a:rPr lang="en-US" dirty="0"/>
              <a:t>Industrial rehabilitation planning</a:t>
            </a:r>
          </a:p>
          <a:p>
            <a:pPr marL="0" indent="0">
              <a:buNone/>
            </a:pPr>
            <a:endParaRPr lang="en-IN" dirty="0"/>
          </a:p>
        </p:txBody>
      </p:sp>
    </p:spTree>
    <p:extLst>
      <p:ext uri="{BB962C8B-B14F-4D97-AF65-F5344CB8AC3E}">
        <p14:creationId xmlns:p14="http://schemas.microsoft.com/office/powerpoint/2010/main" xmlns="" val="2470447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Further Readings:</a:t>
            </a:r>
            <a:endParaRPr lang="en-IN" dirty="0"/>
          </a:p>
        </p:txBody>
      </p:sp>
      <p:sp>
        <p:nvSpPr>
          <p:cNvPr id="3" name="Content Placeholder 2"/>
          <p:cNvSpPr>
            <a:spLocks noGrp="1"/>
          </p:cNvSpPr>
          <p:nvPr>
            <p:ph idx="1"/>
          </p:nvPr>
        </p:nvSpPr>
        <p:spPr/>
        <p:txBody>
          <a:bodyPr/>
          <a:lstStyle/>
          <a:p>
            <a:r>
              <a:rPr lang="en-IN" dirty="0">
                <a:hlinkClick r:id="rId2" invalidUrl="https://www.ndmindia.nic.in/images/The Disaster Management Act, 2005.pdf"/>
              </a:rPr>
              <a:t>https://www.ndmindia.nic.in/images/The%20Disaster%20Management%20Act,%</a:t>
            </a:r>
            <a:r>
              <a:rPr lang="en-IN" dirty="0" smtClean="0">
                <a:hlinkClick r:id="rId2" invalidUrl="https://www.ndmindia.nic.in/images/The Disaster Management Act, 2005.pdf"/>
              </a:rPr>
              <a:t>202005.pdf</a:t>
            </a:r>
            <a:endParaRPr lang="en-IN" dirty="0" smtClean="0"/>
          </a:p>
          <a:p>
            <a:r>
              <a:rPr lang="en-IN" dirty="0">
                <a:hlinkClick r:id="rId3"/>
              </a:rPr>
              <a:t>https://</a:t>
            </a:r>
            <a:r>
              <a:rPr lang="en-IN" dirty="0" smtClean="0">
                <a:hlinkClick r:id="rId3"/>
              </a:rPr>
              <a:t>nidm.gov.in/about.asp</a:t>
            </a:r>
            <a:endParaRPr lang="en-IN" dirty="0" smtClean="0"/>
          </a:p>
          <a:p>
            <a:r>
              <a:rPr lang="en-IN" dirty="0">
                <a:hlinkClick r:id="rId4"/>
              </a:rPr>
              <a:t>https://</a:t>
            </a:r>
            <a:r>
              <a:rPr lang="en-IN" dirty="0" smtClean="0">
                <a:hlinkClick r:id="rId4"/>
              </a:rPr>
              <a:t>www.adrc.asia/publications/TDRM2005/TDRM_Good_Practices/PDF/PDF-2005e/Chapter2_2.2.pdf</a:t>
            </a:r>
            <a:endParaRPr lang="en-IN" dirty="0" smtClean="0"/>
          </a:p>
          <a:p>
            <a:r>
              <a:rPr lang="en-IN" dirty="0">
                <a:hlinkClick r:id="rId5"/>
              </a:rPr>
              <a:t>https://ndma.gov.in/en/hazard-risk-mitigation.html</a:t>
            </a:r>
            <a:endParaRPr lang="en-IN" dirty="0"/>
          </a:p>
        </p:txBody>
      </p:sp>
    </p:spTree>
    <p:extLst>
      <p:ext uri="{BB962C8B-B14F-4D97-AF65-F5344CB8AC3E}">
        <p14:creationId xmlns:p14="http://schemas.microsoft.com/office/powerpoint/2010/main" xmlns="" val="1050288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Disaster Management Act </a:t>
            </a:r>
            <a:r>
              <a:rPr lang="en-IN" dirty="0" smtClean="0"/>
              <a:t>2005</a:t>
            </a:r>
            <a:endParaRPr lang="en-IN" dirty="0"/>
          </a:p>
        </p:txBody>
      </p:sp>
      <p:sp>
        <p:nvSpPr>
          <p:cNvPr id="3" name="Content Placeholder 2"/>
          <p:cNvSpPr>
            <a:spLocks noGrp="1"/>
          </p:cNvSpPr>
          <p:nvPr>
            <p:ph idx="1"/>
          </p:nvPr>
        </p:nvSpPr>
        <p:spPr>
          <a:xfrm>
            <a:off x="1097280" y="2017184"/>
            <a:ext cx="10058400" cy="4023360"/>
          </a:xfrm>
        </p:spPr>
        <p:txBody>
          <a:bodyPr>
            <a:normAutofit/>
          </a:bodyPr>
          <a:lstStyle/>
          <a:p>
            <a:pPr marL="542925" indent="-457200">
              <a:buFont typeface="Arial" panose="020B0604020202020204" pitchFamily="34" charset="0"/>
              <a:buChar char="•"/>
            </a:pPr>
            <a:r>
              <a:rPr lang="en-US" sz="2400" dirty="0" smtClean="0"/>
              <a:t>Enacted at 26</a:t>
            </a:r>
            <a:r>
              <a:rPr lang="en-US" sz="2400" baseline="30000" dirty="0" smtClean="0"/>
              <a:t>th</a:t>
            </a:r>
            <a:r>
              <a:rPr lang="en-US" sz="2400" dirty="0" smtClean="0"/>
              <a:t> December, 2005</a:t>
            </a:r>
          </a:p>
          <a:p>
            <a:pPr marL="542925" indent="-457200">
              <a:buFont typeface="Arial" panose="020B0604020202020204" pitchFamily="34" charset="0"/>
              <a:buChar char="•"/>
            </a:pPr>
            <a:r>
              <a:rPr lang="en-US" sz="2400" dirty="0"/>
              <a:t>Comprising of 79 sections and 11 </a:t>
            </a:r>
            <a:r>
              <a:rPr lang="en-US" sz="2400" dirty="0" smtClean="0"/>
              <a:t>chapters</a:t>
            </a:r>
          </a:p>
          <a:p>
            <a:pPr marL="542925" indent="-457200">
              <a:buFont typeface="Arial" panose="020B0604020202020204" pitchFamily="34" charset="0"/>
              <a:buChar char="•"/>
            </a:pPr>
            <a:r>
              <a:rPr lang="en-US" sz="2400" dirty="0" smtClean="0"/>
              <a:t>Defines disaster and disaster management and its concept</a:t>
            </a:r>
          </a:p>
          <a:p>
            <a:pPr marL="542925" indent="-457200">
              <a:buFont typeface="Arial" panose="020B0604020202020204" pitchFamily="34" charset="0"/>
              <a:buChar char="•"/>
            </a:pPr>
            <a:r>
              <a:rPr lang="en-US" sz="2400" dirty="0" smtClean="0"/>
              <a:t>Provides institutional mechanism for monitoring and implementation of plans</a:t>
            </a:r>
          </a:p>
          <a:p>
            <a:pPr marL="542925" indent="-457200">
              <a:buFont typeface="Arial" panose="020B0604020202020204" pitchFamily="34" charset="0"/>
              <a:buChar char="•"/>
            </a:pPr>
            <a:r>
              <a:rPr lang="en-US" sz="2400" dirty="0" smtClean="0"/>
              <a:t>Ensures measures for the prevention and mitigation of disasters</a:t>
            </a:r>
          </a:p>
        </p:txBody>
      </p:sp>
    </p:spTree>
    <p:extLst>
      <p:ext uri="{BB962C8B-B14F-4D97-AF65-F5344CB8AC3E}">
        <p14:creationId xmlns:p14="http://schemas.microsoft.com/office/powerpoint/2010/main" xmlns="" val="3768007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02"/>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72707" name="Rectangle 3"/>
          <p:cNvSpPr>
            <a:spLocks noGrp="1" noChangeArrowheads="1"/>
          </p:cNvSpPr>
          <p:nvPr>
            <p:ph type="title" idx="4294967295"/>
          </p:nvPr>
        </p:nvSpPr>
        <p:spPr>
          <a:xfrm>
            <a:off x="812800" y="4953000"/>
            <a:ext cx="10363200" cy="1143000"/>
          </a:xfrm>
        </p:spPr>
        <p:txBody>
          <a:bodyPr/>
          <a:lstStyle/>
          <a:p>
            <a:pPr>
              <a:defRPr/>
            </a:pPr>
            <a:r>
              <a:rPr lang="en-US" sz="4800" b="1" smtClean="0">
                <a:solidFill>
                  <a:srgbClr val="F7A7EC"/>
                </a:solidFill>
                <a:effectLst>
                  <a:outerShdw blurRad="38100" dist="38100" dir="2700000" algn="tl">
                    <a:srgbClr val="000000"/>
                  </a:outerShdw>
                </a:effectLst>
                <a:latin typeface="Verdana" pitchFamily="34" charset="0"/>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HAPTERS SECTI&#10;ONS&#10;PARTICULARS&#10;CHAPTER I 01-02 PRELIMINARY&#10;CHAPTER II 03-13 THE NATIONAL DISASTER MANAGEMENT&#10;AUTHORITY&#10;CHA..."/>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11" t="1705" r="1778" b="5521"/>
          <a:stretch/>
        </p:blipFill>
        <p:spPr bwMode="auto">
          <a:xfrm>
            <a:off x="2014537" y="0"/>
            <a:ext cx="7972426" cy="6362700"/>
          </a:xfrm>
          <a:prstGeom prst="rect">
            <a:avLst/>
          </a:prstGeom>
          <a:noFill/>
          <a:ln>
            <a:solidFill>
              <a:schemeClr val="tx1"/>
            </a:solid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46491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Disaster Management Planning</a:t>
            </a:r>
            <a:endParaRPr lang="en-IN" dirty="0"/>
          </a:p>
        </p:txBody>
      </p:sp>
      <p:graphicFrame>
        <p:nvGraphicFramePr>
          <p:cNvPr id="4" name="Diagram 3"/>
          <p:cNvGraphicFramePr/>
          <p:nvPr>
            <p:extLst>
              <p:ext uri="{D42A27DB-BD31-4B8C-83A1-F6EECF244321}">
                <p14:modId xmlns:p14="http://schemas.microsoft.com/office/powerpoint/2010/main" xmlns="" val="2843690103"/>
              </p:ext>
            </p:extLst>
          </p:nvPr>
        </p:nvGraphicFramePr>
        <p:xfrm>
          <a:off x="1274762" y="2143125"/>
          <a:ext cx="8128000" cy="3509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69282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Disaster Management Authorities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28946021"/>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971694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NDMA</a:t>
            </a:r>
            <a:endParaRPr lang="en-IN" dirty="0"/>
          </a:p>
        </p:txBody>
      </p:sp>
      <p:sp>
        <p:nvSpPr>
          <p:cNvPr id="3" name="Content Placeholder 2"/>
          <p:cNvSpPr>
            <a:spLocks noGrp="1"/>
          </p:cNvSpPr>
          <p:nvPr>
            <p:ph idx="1"/>
          </p:nvPr>
        </p:nvSpPr>
        <p:spPr>
          <a:xfrm>
            <a:off x="1240155" y="2088622"/>
            <a:ext cx="10058400" cy="4023360"/>
          </a:xfrm>
        </p:spPr>
        <p:txBody>
          <a:bodyPr>
            <a:normAutofit fontScale="92500" lnSpcReduction="20000"/>
          </a:bodyPr>
          <a:lstStyle/>
          <a:p>
            <a:pPr marL="442913" indent="-442913">
              <a:buFont typeface="Arial" panose="020B0604020202020204" pitchFamily="34" charset="0"/>
              <a:buChar char="•"/>
            </a:pPr>
            <a:r>
              <a:rPr lang="en-US" dirty="0"/>
              <a:t>A</a:t>
            </a:r>
            <a:r>
              <a:rPr lang="en-US" dirty="0" smtClean="0"/>
              <a:t>pex</a:t>
            </a:r>
            <a:r>
              <a:rPr lang="en-US" dirty="0"/>
              <a:t> </a:t>
            </a:r>
            <a:r>
              <a:rPr lang="en-US" b="1" dirty="0"/>
              <a:t>statutory body</a:t>
            </a:r>
            <a:r>
              <a:rPr lang="en-US" dirty="0"/>
              <a:t> for disaster management in </a:t>
            </a:r>
            <a:r>
              <a:rPr lang="en-US" dirty="0" smtClean="0"/>
              <a:t>India</a:t>
            </a:r>
          </a:p>
          <a:p>
            <a:pPr marL="442913" indent="-442913">
              <a:buFont typeface="Arial" panose="020B0604020202020204" pitchFamily="34" charset="0"/>
              <a:buChar char="•"/>
            </a:pPr>
            <a:endParaRPr lang="en-US" dirty="0"/>
          </a:p>
          <a:p>
            <a:pPr marL="0" indent="0">
              <a:buNone/>
            </a:pPr>
            <a:r>
              <a:rPr lang="en-US" b="1" dirty="0" smtClean="0"/>
              <a:t>General Structure</a:t>
            </a:r>
          </a:p>
          <a:p>
            <a:pPr marL="442913" indent="-442913">
              <a:buFont typeface="Arial" panose="020B0604020202020204" pitchFamily="34" charset="0"/>
              <a:buChar char="•"/>
            </a:pPr>
            <a:r>
              <a:rPr lang="en-US" dirty="0" smtClean="0"/>
              <a:t>Chairman: The prime Minister of India</a:t>
            </a:r>
          </a:p>
          <a:p>
            <a:pPr marL="442913" indent="-442913">
              <a:buFont typeface="Arial" panose="020B0604020202020204" pitchFamily="34" charset="0"/>
              <a:buChar char="•"/>
            </a:pPr>
            <a:r>
              <a:rPr lang="en-US" dirty="0" smtClean="0"/>
              <a:t>Vice-Chairman </a:t>
            </a:r>
          </a:p>
          <a:p>
            <a:pPr marL="442913" indent="-442913">
              <a:buFont typeface="Arial" panose="020B0604020202020204" pitchFamily="34" charset="0"/>
              <a:buChar char="•"/>
            </a:pPr>
            <a:r>
              <a:rPr lang="en-US" dirty="0" smtClean="0"/>
              <a:t>Four Members, Member Secretary</a:t>
            </a:r>
          </a:p>
          <a:p>
            <a:pPr marL="442913" indent="-442913">
              <a:buFont typeface="Arial" panose="020B0604020202020204" pitchFamily="34" charset="0"/>
              <a:buChar char="•"/>
            </a:pPr>
            <a:r>
              <a:rPr lang="en-US" dirty="0" smtClean="0"/>
              <a:t>Skills and expertise of the specialists are extensively used to address disaster related issues</a:t>
            </a:r>
            <a:endParaRPr lang="en-US" dirty="0"/>
          </a:p>
          <a:p>
            <a:pPr marL="0" indent="0">
              <a:buNone/>
            </a:pPr>
            <a:endParaRPr lang="en-US" dirty="0" smtClean="0"/>
          </a:p>
          <a:p>
            <a:pPr marL="442913" indent="-442913">
              <a:buFont typeface="Arial" panose="020B0604020202020204" pitchFamily="34" charset="0"/>
              <a:buChar char="•"/>
            </a:pPr>
            <a:r>
              <a:rPr lang="en-US" b="1" dirty="0" smtClean="0"/>
              <a:t>Visions: </a:t>
            </a:r>
            <a:r>
              <a:rPr lang="en-US" dirty="0"/>
              <a:t>To build a safer and disaster resilient India by a holistic, proactive, technology driven and sustainable development strategy that involves all stakeholders and fosters a culture of prevention, preparedness and mitigation.</a:t>
            </a:r>
            <a:endParaRPr lang="en-US" dirty="0" smtClean="0"/>
          </a:p>
        </p:txBody>
      </p:sp>
    </p:spTree>
    <p:extLst>
      <p:ext uri="{BB962C8B-B14F-4D97-AF65-F5344CB8AC3E}">
        <p14:creationId xmlns:p14="http://schemas.microsoft.com/office/powerpoint/2010/main" xmlns="" val="4241393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Functions of NDMA</a:t>
            </a:r>
            <a:endParaRPr lang="en-IN" dirty="0"/>
          </a:p>
        </p:txBody>
      </p:sp>
      <p:sp>
        <p:nvSpPr>
          <p:cNvPr id="3" name="Content Placeholder 2"/>
          <p:cNvSpPr>
            <a:spLocks noGrp="1"/>
          </p:cNvSpPr>
          <p:nvPr>
            <p:ph idx="1"/>
          </p:nvPr>
        </p:nvSpPr>
        <p:spPr>
          <a:xfrm>
            <a:off x="1097280" y="2060046"/>
            <a:ext cx="10058400" cy="4023360"/>
          </a:xfrm>
        </p:spPr>
        <p:txBody>
          <a:bodyPr>
            <a:noAutofit/>
          </a:bodyPr>
          <a:lstStyle/>
          <a:p>
            <a:pPr marL="442913" indent="-442913">
              <a:buFont typeface="Arial" panose="020B0604020202020204" pitchFamily="34" charset="0"/>
              <a:buChar char="•"/>
            </a:pPr>
            <a:r>
              <a:rPr lang="en-US" sz="2200" dirty="0"/>
              <a:t>Lay down policies on Disaster Management </a:t>
            </a:r>
          </a:p>
          <a:p>
            <a:pPr marL="442913" indent="-442913">
              <a:buFont typeface="Arial" panose="020B0604020202020204" pitchFamily="34" charset="0"/>
              <a:buChar char="•"/>
            </a:pPr>
            <a:r>
              <a:rPr lang="en-US" sz="2200" dirty="0"/>
              <a:t>Approve the national plan </a:t>
            </a:r>
          </a:p>
          <a:p>
            <a:pPr marL="442913" indent="-442913">
              <a:buFont typeface="Arial" panose="020B0604020202020204" pitchFamily="34" charset="0"/>
              <a:buChar char="•"/>
            </a:pPr>
            <a:r>
              <a:rPr lang="en-US" sz="2200" dirty="0"/>
              <a:t>Approve plans made by Ministries and Depts. of Govt. of India </a:t>
            </a:r>
          </a:p>
          <a:p>
            <a:pPr marL="442913" indent="-442913">
              <a:buFont typeface="Arial" panose="020B0604020202020204" pitchFamily="34" charset="0"/>
              <a:buChar char="•"/>
            </a:pPr>
            <a:r>
              <a:rPr lang="en-US" sz="2200" dirty="0"/>
              <a:t>Make guidelines for State Authorities </a:t>
            </a:r>
          </a:p>
          <a:p>
            <a:pPr marL="442913" indent="-442913">
              <a:buFont typeface="Arial" panose="020B0604020202020204" pitchFamily="34" charset="0"/>
              <a:buChar char="•"/>
            </a:pPr>
            <a:r>
              <a:rPr lang="en-US" sz="2200" dirty="0"/>
              <a:t>Make guidelines for Depts. &amp; Ministries </a:t>
            </a:r>
          </a:p>
          <a:p>
            <a:pPr marL="442913" indent="-442913">
              <a:buFont typeface="Arial" panose="020B0604020202020204" pitchFamily="34" charset="0"/>
              <a:buChar char="•"/>
            </a:pPr>
            <a:r>
              <a:rPr lang="en-US" sz="2200" dirty="0"/>
              <a:t>Coordinate enforcement and implementation of the policy and plan etc. </a:t>
            </a:r>
          </a:p>
          <a:p>
            <a:pPr marL="442913" indent="-442913">
              <a:buFont typeface="Arial" panose="020B0604020202020204" pitchFamily="34" charset="0"/>
              <a:buChar char="•"/>
            </a:pPr>
            <a:r>
              <a:rPr lang="en-US" sz="2200" dirty="0"/>
              <a:t>Recommend provision of funds for mitigation </a:t>
            </a:r>
          </a:p>
          <a:p>
            <a:pPr marL="442913" indent="-442913">
              <a:buFont typeface="Arial" panose="020B0604020202020204" pitchFamily="34" charset="0"/>
              <a:buChar char="•"/>
            </a:pPr>
            <a:r>
              <a:rPr lang="en-US" sz="2200" dirty="0"/>
              <a:t>Provide support to other countries </a:t>
            </a:r>
          </a:p>
          <a:p>
            <a:pPr marL="442913" indent="-442913">
              <a:buFont typeface="Arial" panose="020B0604020202020204" pitchFamily="34" charset="0"/>
              <a:buChar char="•"/>
            </a:pPr>
            <a:r>
              <a:rPr lang="en-US" sz="2200" dirty="0"/>
              <a:t>Capacity building; Make policies for NIDM</a:t>
            </a:r>
            <a:endParaRPr lang="en-IN" sz="2200" dirty="0"/>
          </a:p>
        </p:txBody>
      </p:sp>
    </p:spTree>
    <p:extLst>
      <p:ext uri="{BB962C8B-B14F-4D97-AF65-F5344CB8AC3E}">
        <p14:creationId xmlns:p14="http://schemas.microsoft.com/office/powerpoint/2010/main" xmlns="" val="1768925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SDMA</a:t>
            </a:r>
            <a:endParaRPr lang="en-IN" dirty="0"/>
          </a:p>
        </p:txBody>
      </p:sp>
      <p:sp>
        <p:nvSpPr>
          <p:cNvPr id="3" name="Content Placeholder 2"/>
          <p:cNvSpPr>
            <a:spLocks noGrp="1"/>
          </p:cNvSpPr>
          <p:nvPr>
            <p:ph idx="1"/>
          </p:nvPr>
        </p:nvSpPr>
        <p:spPr>
          <a:xfrm>
            <a:off x="1097280" y="1979084"/>
            <a:ext cx="10058400" cy="4023360"/>
          </a:xfrm>
        </p:spPr>
        <p:txBody>
          <a:bodyPr>
            <a:normAutofit/>
          </a:bodyPr>
          <a:lstStyle/>
          <a:p>
            <a:pPr marL="361950" indent="-361950">
              <a:buFont typeface="Arial" panose="020B0604020202020204" pitchFamily="34" charset="0"/>
              <a:buChar char="•"/>
            </a:pPr>
            <a:r>
              <a:rPr lang="en-IN" sz="2400" dirty="0" smtClean="0"/>
              <a:t>Chaired by Chief Minister</a:t>
            </a:r>
          </a:p>
          <a:p>
            <a:pPr marL="361950" indent="-361950">
              <a:buFont typeface="Arial" panose="020B0604020202020204" pitchFamily="34" charset="0"/>
              <a:buChar char="•"/>
            </a:pPr>
            <a:r>
              <a:rPr lang="en-IN" sz="2400" dirty="0" smtClean="0"/>
              <a:t>It will be responsible for laying down the policies and plans for disaster management in the state</a:t>
            </a:r>
          </a:p>
          <a:p>
            <a:pPr marL="361950" indent="-361950">
              <a:buFont typeface="Arial" panose="020B0604020202020204" pitchFamily="34" charset="0"/>
              <a:buChar char="•"/>
            </a:pPr>
            <a:r>
              <a:rPr lang="en-IN" sz="2400" dirty="0" smtClean="0"/>
              <a:t>Recommend guidelines for providing minimum standards of relief</a:t>
            </a:r>
          </a:p>
          <a:p>
            <a:pPr marL="361950" indent="-361950">
              <a:buFont typeface="Arial" panose="020B0604020202020204" pitchFamily="34" charset="0"/>
              <a:buChar char="•"/>
            </a:pPr>
            <a:r>
              <a:rPr lang="en-IN" sz="2400" dirty="0" smtClean="0"/>
              <a:t>Assisted by State Executive Committee </a:t>
            </a:r>
          </a:p>
          <a:p>
            <a:pPr marL="0" indent="0">
              <a:buNone/>
            </a:pPr>
            <a:endParaRPr lang="en-IN" sz="2400" dirty="0"/>
          </a:p>
        </p:txBody>
      </p:sp>
      <p:graphicFrame>
        <p:nvGraphicFramePr>
          <p:cNvPr id="4" name="Diagram 3"/>
          <p:cNvGraphicFramePr/>
          <p:nvPr>
            <p:extLst>
              <p:ext uri="{D42A27DB-BD31-4B8C-83A1-F6EECF244321}">
                <p14:modId xmlns:p14="http://schemas.microsoft.com/office/powerpoint/2010/main" xmlns="" val="419339785"/>
              </p:ext>
            </p:extLst>
          </p:nvPr>
        </p:nvGraphicFramePr>
        <p:xfrm>
          <a:off x="5207000" y="4076700"/>
          <a:ext cx="6273800" cy="2036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84185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DDMA</a:t>
            </a:r>
            <a:endParaRPr lang="en-IN" dirty="0"/>
          </a:p>
        </p:txBody>
      </p:sp>
      <p:sp>
        <p:nvSpPr>
          <p:cNvPr id="3" name="Content Placeholder 2"/>
          <p:cNvSpPr>
            <a:spLocks noGrp="1"/>
          </p:cNvSpPr>
          <p:nvPr>
            <p:ph idx="1"/>
          </p:nvPr>
        </p:nvSpPr>
        <p:spPr>
          <a:xfrm>
            <a:off x="1097280" y="2048934"/>
            <a:ext cx="10058400" cy="4023360"/>
          </a:xfrm>
        </p:spPr>
        <p:txBody>
          <a:bodyPr>
            <a:noAutofit/>
          </a:bodyPr>
          <a:lstStyle/>
          <a:p>
            <a:pPr marL="355600" indent="-355600">
              <a:buFont typeface="Arial" panose="020B0604020202020204" pitchFamily="34" charset="0"/>
              <a:buChar char="•"/>
            </a:pPr>
            <a:r>
              <a:rPr lang="en-US" dirty="0"/>
              <a:t>Section 25 of the DM Act provides for constitution of DDMA for every district of a state.</a:t>
            </a:r>
          </a:p>
          <a:p>
            <a:pPr marL="355600" indent="-355600">
              <a:buFont typeface="Arial" panose="020B0604020202020204" pitchFamily="34" charset="0"/>
              <a:buChar char="•"/>
            </a:pPr>
            <a:r>
              <a:rPr lang="en-US" b="1" dirty="0"/>
              <a:t>The District Magistrate/ District Collector/Deputy Commissioner heads the Authority</a:t>
            </a:r>
            <a:r>
              <a:rPr lang="en-US" dirty="0"/>
              <a:t> as Chairperson besides an elected representative of the local authority as Co-Chairperson except in the tribal areas where the Chief Executive Member of the District Council of Autonomous District is designated as Co-Chairperson.</a:t>
            </a:r>
            <a:br>
              <a:rPr lang="en-US" dirty="0"/>
            </a:br>
            <a:endParaRPr lang="en-US" dirty="0"/>
          </a:p>
          <a:p>
            <a:pPr marL="355600" lvl="1" indent="-355600">
              <a:buFont typeface="Arial" panose="020B0604020202020204" pitchFamily="34" charset="0"/>
              <a:buChar char="•"/>
            </a:pPr>
            <a:r>
              <a:rPr lang="en-US" sz="2000" dirty="0"/>
              <a:t>Further in district, where </a:t>
            </a:r>
            <a:r>
              <a:rPr lang="en-US" sz="2000" dirty="0" err="1"/>
              <a:t>Zila</a:t>
            </a:r>
            <a:r>
              <a:rPr lang="en-US" sz="2000" dirty="0"/>
              <a:t> </a:t>
            </a:r>
            <a:r>
              <a:rPr lang="en-US" sz="2000" dirty="0" err="1"/>
              <a:t>Parishad</a:t>
            </a:r>
            <a:r>
              <a:rPr lang="en-US" sz="2000" dirty="0"/>
              <a:t> exists, its Chairperson shall be the Co-Chairperson of DDMA.</a:t>
            </a:r>
          </a:p>
          <a:p>
            <a:pPr marL="355600" indent="-355600">
              <a:buFont typeface="Arial" panose="020B0604020202020204" pitchFamily="34" charset="0"/>
              <a:buChar char="•"/>
            </a:pPr>
            <a:r>
              <a:rPr lang="en-US" dirty="0"/>
              <a:t>R</a:t>
            </a:r>
            <a:r>
              <a:rPr lang="en-US" dirty="0" smtClean="0"/>
              <a:t>esponsible </a:t>
            </a:r>
            <a:r>
              <a:rPr lang="en-US" dirty="0"/>
              <a:t>for planning, coordination and implementation of disaster management and to take such measures for disaster management as provided in the guidelines.</a:t>
            </a:r>
          </a:p>
          <a:p>
            <a:pPr marL="355600" indent="-355600">
              <a:buFont typeface="Arial" panose="020B0604020202020204" pitchFamily="34" charset="0"/>
              <a:buChar char="•"/>
            </a:pPr>
            <a:r>
              <a:rPr lang="en-US" dirty="0"/>
              <a:t>H</a:t>
            </a:r>
            <a:r>
              <a:rPr lang="en-US" dirty="0" smtClean="0"/>
              <a:t>as </a:t>
            </a:r>
            <a:r>
              <a:rPr lang="en-US" dirty="0"/>
              <a:t>the power to examine the construction in any area in the district to enforce the safety standards and to arrange for relief measures and respond to the disaster at the district level.</a:t>
            </a:r>
          </a:p>
        </p:txBody>
      </p:sp>
    </p:spTree>
    <p:extLst>
      <p:ext uri="{BB962C8B-B14F-4D97-AF65-F5344CB8AC3E}">
        <p14:creationId xmlns:p14="http://schemas.microsoft.com/office/powerpoint/2010/main" xmlns="" val="2630399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1840</TotalTime>
  <Words>655</Words>
  <Application>Microsoft Office PowerPoint</Application>
  <PresentationFormat>Custom</PresentationFormat>
  <Paragraphs>127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Disaster Management Act- 2005</vt:lpstr>
      <vt:lpstr>Disaster Management Act 2005</vt:lpstr>
      <vt:lpstr>Slide 3</vt:lpstr>
      <vt:lpstr>Levels of Disaster Management Planning</vt:lpstr>
      <vt:lpstr>Disaster Management Authorities</vt:lpstr>
      <vt:lpstr>NDMA</vt:lpstr>
      <vt:lpstr>Functions of NDMA</vt:lpstr>
      <vt:lpstr>SDMA</vt:lpstr>
      <vt:lpstr>DDMA</vt:lpstr>
      <vt:lpstr>National Disaster Response Force (NDRF)</vt:lpstr>
      <vt:lpstr>NIDM</vt:lpstr>
      <vt:lpstr>Disaster Management Cycle</vt:lpstr>
      <vt:lpstr>Phases of Disaster Management Cycle</vt:lpstr>
      <vt:lpstr>1. Mitigation</vt:lpstr>
      <vt:lpstr>1. Mitigation</vt:lpstr>
      <vt:lpstr>Preparedness</vt:lpstr>
      <vt:lpstr>Response</vt:lpstr>
      <vt:lpstr>Recovery</vt:lpstr>
      <vt:lpstr>Further Readings:</vt:lpstr>
      <vt:lpstr>THANK YOU</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Akanksha</dc:creator>
  <cp:lastModifiedBy>V.K Sharma</cp:lastModifiedBy>
  <cp:revision>37</cp:revision>
  <dcterms:created xsi:type="dcterms:W3CDTF">2020-06-12T08:07:09Z</dcterms:created>
  <dcterms:modified xsi:type="dcterms:W3CDTF">2020-06-15T08:44:18Z</dcterms:modified>
</cp:coreProperties>
</file>